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15"/>
  </p:notesMasterIdLst>
  <p:sldIdLst>
    <p:sldId id="256" r:id="rId2"/>
    <p:sldId id="257" r:id="rId3"/>
    <p:sldId id="266" r:id="rId4"/>
    <p:sldId id="262" r:id="rId5"/>
    <p:sldId id="260" r:id="rId6"/>
    <p:sldId id="263" r:id="rId7"/>
    <p:sldId id="264" r:id="rId8"/>
    <p:sldId id="261" r:id="rId9"/>
    <p:sldId id="272" r:id="rId10"/>
    <p:sldId id="270" r:id="rId11"/>
    <p:sldId id="259" r:id="rId12"/>
    <p:sldId id="281" r:id="rId13"/>
    <p:sldId id="258" r:id="rId14"/>
  </p:sldIdLst>
  <p:sldSz cx="9144000" cy="5143500" type="screen16x9"/>
  <p:notesSz cx="6858000" cy="9144000"/>
  <p:embeddedFontLst>
    <p:embeddedFont>
      <p:font typeface="Allerta Stencil" panose="020B0604020202020204" charset="0"/>
      <p:regular r:id="rId16"/>
    </p:embeddedFont>
    <p:embeddedFont>
      <p:font typeface="Be Vietnam Pro" panose="020B0604020202020204" charset="0"/>
      <p:regular r:id="rId17"/>
      <p:bold r:id="rId18"/>
      <p:italic r:id="rId19"/>
      <p:boldItalic r:id="rId20"/>
    </p:embeddedFont>
    <p:embeddedFont>
      <p:font typeface="Nunito Light" pitchFamily="2" charset="0"/>
      <p:regular r:id="rId21"/>
      <p:italic r:id="rId22"/>
    </p:embeddedFont>
    <p:embeddedFont>
      <p:font typeface="Nunito Sans" pitchFamily="2"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Έτοιμα slides" id="{88CD8F4C-42E5-4BFE-8DB8-5162F446D83A}">
          <p14:sldIdLst>
            <p14:sldId id="256"/>
            <p14:sldId id="257"/>
            <p14:sldId id="266"/>
            <p14:sldId id="262"/>
            <p14:sldId id="260"/>
            <p14:sldId id="263"/>
            <p14:sldId id="264"/>
            <p14:sldId id="261"/>
            <p14:sldId id="272"/>
            <p14:sldId id="270"/>
            <p14:sldId id="259"/>
            <p14:sldId id="281"/>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4D902C-6477-451F-93CB-E797501FA0DC}" v="33" dt="2026-05-05T06:36:24.926"/>
  </p1510:revLst>
</p1510:revInfo>
</file>

<file path=ppt/tableStyles.xml><?xml version="1.0" encoding="utf-8"?>
<a:tblStyleLst xmlns:a="http://schemas.openxmlformats.org/drawingml/2006/main" def="{484F7EDD-CFBC-4E37-B5CE-1B04CA0A89B1}">
  <a:tblStyle styleId="{484F7EDD-CFBC-4E37-B5CE-1B04CA0A89B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9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4.fntdata"/><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Παρασκευή Πλα" userId="ca0bf10b3b2971c3" providerId="LiveId" clId="{25DB8B17-D1C6-4ED0-88D5-704BF05CF008}"/>
    <pc:docChg chg="undo redo custSel delSld modSld sldOrd delMainMaster addSection delSection modSection">
      <pc:chgData name="Παρασκευή Πλα" userId="ca0bf10b3b2971c3" providerId="LiveId" clId="{25DB8B17-D1C6-4ED0-88D5-704BF05CF008}" dt="2026-05-05T06:43:48.443" v="12936" actId="18676"/>
      <pc:docMkLst>
        <pc:docMk/>
      </pc:docMkLst>
      <pc:sldChg chg="addSp modSp mod">
        <pc:chgData name="Παρασκευή Πλα" userId="ca0bf10b3b2971c3" providerId="LiveId" clId="{25DB8B17-D1C6-4ED0-88D5-704BF05CF008}" dt="2026-05-04T21:23:02.945" v="132" actId="20577"/>
        <pc:sldMkLst>
          <pc:docMk/>
          <pc:sldMk cId="0" sldId="256"/>
        </pc:sldMkLst>
        <pc:spChg chg="add mod">
          <ac:chgData name="Παρασκευή Πλα" userId="ca0bf10b3b2971c3" providerId="LiveId" clId="{25DB8B17-D1C6-4ED0-88D5-704BF05CF008}" dt="2026-04-29T10:09:04.622" v="126" actId="20577"/>
          <ac:spMkLst>
            <pc:docMk/>
            <pc:sldMk cId="0" sldId="256"/>
            <ac:spMk id="3" creationId="{6C6B4ECC-6B76-DAA8-B5DF-19F45ABF239F}"/>
          </ac:spMkLst>
        </pc:spChg>
        <pc:spChg chg="mod">
          <ac:chgData name="Παρασκευή Πλα" userId="ca0bf10b3b2971c3" providerId="LiveId" clId="{25DB8B17-D1C6-4ED0-88D5-704BF05CF008}" dt="2026-05-04T21:23:02.945" v="132" actId="20577"/>
          <ac:spMkLst>
            <pc:docMk/>
            <pc:sldMk cId="0" sldId="256"/>
            <ac:spMk id="4740" creationId="{00000000-0000-0000-0000-000000000000}"/>
          </ac:spMkLst>
        </pc:spChg>
        <pc:spChg chg="mod">
          <ac:chgData name="Παρασκευή Πλα" userId="ca0bf10b3b2971c3" providerId="LiveId" clId="{25DB8B17-D1C6-4ED0-88D5-704BF05CF008}" dt="2026-04-29T10:07:42.764" v="116" actId="1076"/>
          <ac:spMkLst>
            <pc:docMk/>
            <pc:sldMk cId="0" sldId="256"/>
            <ac:spMk id="4741" creationId="{00000000-0000-0000-0000-000000000000}"/>
          </ac:spMkLst>
        </pc:spChg>
      </pc:sldChg>
      <pc:sldChg chg="delSp modSp mod ord">
        <pc:chgData name="Παρασκευή Πλα" userId="ca0bf10b3b2971c3" providerId="LiveId" clId="{25DB8B17-D1C6-4ED0-88D5-704BF05CF008}" dt="2026-05-05T06:40:55.163" v="12933" actId="14100"/>
        <pc:sldMkLst>
          <pc:docMk/>
          <pc:sldMk cId="0" sldId="257"/>
        </pc:sldMkLst>
        <pc:spChg chg="mod">
          <ac:chgData name="Παρασκευή Πλα" userId="ca0bf10b3b2971c3" providerId="LiveId" clId="{25DB8B17-D1C6-4ED0-88D5-704BF05CF008}" dt="2026-05-05T02:43:38.186" v="150" actId="20577"/>
          <ac:spMkLst>
            <pc:docMk/>
            <pc:sldMk cId="0" sldId="257"/>
            <ac:spMk id="5405" creationId="{00000000-0000-0000-0000-000000000000}"/>
          </ac:spMkLst>
        </pc:spChg>
        <pc:spChg chg="del mod">
          <ac:chgData name="Παρασκευή Πλα" userId="ca0bf10b3b2971c3" providerId="LiveId" clId="{25DB8B17-D1C6-4ED0-88D5-704BF05CF008}" dt="2026-05-05T06:40:47.689" v="12931" actId="478"/>
          <ac:spMkLst>
            <pc:docMk/>
            <pc:sldMk cId="0" sldId="257"/>
            <ac:spMk id="5406" creationId="{00000000-0000-0000-0000-000000000000}"/>
          </ac:spMkLst>
        </pc:spChg>
        <pc:spChg chg="del">
          <ac:chgData name="Παρασκευή Πλα" userId="ca0bf10b3b2971c3" providerId="LiveId" clId="{25DB8B17-D1C6-4ED0-88D5-704BF05CF008}" dt="2026-05-05T02:43:51.799" v="151" actId="478"/>
          <ac:spMkLst>
            <pc:docMk/>
            <pc:sldMk cId="0" sldId="257"/>
            <ac:spMk id="5408" creationId="{00000000-0000-0000-0000-000000000000}"/>
          </ac:spMkLst>
        </pc:spChg>
        <pc:spChg chg="del">
          <ac:chgData name="Παρασκευή Πλα" userId="ca0bf10b3b2971c3" providerId="LiveId" clId="{25DB8B17-D1C6-4ED0-88D5-704BF05CF008}" dt="2026-05-05T02:43:54.875" v="152" actId="478"/>
          <ac:spMkLst>
            <pc:docMk/>
            <pc:sldMk cId="0" sldId="257"/>
            <ac:spMk id="5409" creationId="{00000000-0000-0000-0000-000000000000}"/>
          </ac:spMkLst>
        </pc:spChg>
        <pc:graphicFrameChg chg="mod modGraphic">
          <ac:chgData name="Παρασκευή Πλα" userId="ca0bf10b3b2971c3" providerId="LiveId" clId="{25DB8B17-D1C6-4ED0-88D5-704BF05CF008}" dt="2026-05-05T06:40:55.163" v="12933" actId="14100"/>
          <ac:graphicFrameMkLst>
            <pc:docMk/>
            <pc:sldMk cId="0" sldId="257"/>
            <ac:graphicFrameMk id="5407" creationId="{00000000-0000-0000-0000-000000000000}"/>
          </ac:graphicFrameMkLst>
        </pc:graphicFrameChg>
      </pc:sldChg>
      <pc:sldChg chg="addSp delSp modSp mod ord modClrScheme chgLayout modNotes">
        <pc:chgData name="Παρασκευή Πλα" userId="ca0bf10b3b2971c3" providerId="LiveId" clId="{25DB8B17-D1C6-4ED0-88D5-704BF05CF008}" dt="2026-05-05T06:36:39.038" v="12733" actId="20577"/>
        <pc:sldMkLst>
          <pc:docMk/>
          <pc:sldMk cId="0" sldId="258"/>
        </pc:sldMkLst>
        <pc:spChg chg="add del mod">
          <ac:chgData name="Παρασκευή Πλα" userId="ca0bf10b3b2971c3" providerId="LiveId" clId="{25DB8B17-D1C6-4ED0-88D5-704BF05CF008}" dt="2026-05-05T06:33:42.323" v="12669" actId="478"/>
          <ac:spMkLst>
            <pc:docMk/>
            <pc:sldMk cId="0" sldId="258"/>
            <ac:spMk id="3" creationId="{AE1557C4-AB73-1BED-B723-64F48A3DA2F6}"/>
          </ac:spMkLst>
        </pc:spChg>
        <pc:spChg chg="add del mod">
          <ac:chgData name="Παρασκευή Πλα" userId="ca0bf10b3b2971c3" providerId="LiveId" clId="{25DB8B17-D1C6-4ED0-88D5-704BF05CF008}" dt="2026-05-05T06:33:50.566" v="12671" actId="478"/>
          <ac:spMkLst>
            <pc:docMk/>
            <pc:sldMk cId="0" sldId="258"/>
            <ac:spMk id="5" creationId="{906C8E2A-2E3B-C04E-31F7-3AED612A5EE2}"/>
          </ac:spMkLst>
        </pc:spChg>
        <pc:spChg chg="add del mod">
          <ac:chgData name="Παρασκευή Πλα" userId="ca0bf10b3b2971c3" providerId="LiveId" clId="{25DB8B17-D1C6-4ED0-88D5-704BF05CF008}" dt="2026-05-05T06:33:56.259" v="12673" actId="478"/>
          <ac:spMkLst>
            <pc:docMk/>
            <pc:sldMk cId="0" sldId="258"/>
            <ac:spMk id="7" creationId="{87B30E0A-F055-D0ED-5044-8A6DB07E4E67}"/>
          </ac:spMkLst>
        </pc:spChg>
        <pc:spChg chg="add del mod">
          <ac:chgData name="Παρασκευή Πλα" userId="ca0bf10b3b2971c3" providerId="LiveId" clId="{25DB8B17-D1C6-4ED0-88D5-704BF05CF008}" dt="2026-05-05T06:34:06.528" v="12675" actId="478"/>
          <ac:spMkLst>
            <pc:docMk/>
            <pc:sldMk cId="0" sldId="258"/>
            <ac:spMk id="9" creationId="{2B011861-E962-9344-D900-5BBC600AF1B4}"/>
          </ac:spMkLst>
        </pc:spChg>
        <pc:spChg chg="add del mod">
          <ac:chgData name="Παρασκευή Πλα" userId="ca0bf10b3b2971c3" providerId="LiveId" clId="{25DB8B17-D1C6-4ED0-88D5-704BF05CF008}" dt="2026-05-05T06:34:11.161" v="12677" actId="478"/>
          <ac:spMkLst>
            <pc:docMk/>
            <pc:sldMk cId="0" sldId="258"/>
            <ac:spMk id="11" creationId="{BA36276F-FE32-005F-C67B-7D2DDAC21E22}"/>
          </ac:spMkLst>
        </pc:spChg>
        <pc:spChg chg="add del mod">
          <ac:chgData name="Παρασκευή Πλα" userId="ca0bf10b3b2971c3" providerId="LiveId" clId="{25DB8B17-D1C6-4ED0-88D5-704BF05CF008}" dt="2026-05-05T06:34:15.746" v="12679" actId="478"/>
          <ac:spMkLst>
            <pc:docMk/>
            <pc:sldMk cId="0" sldId="258"/>
            <ac:spMk id="13" creationId="{062215F0-4558-9603-2C1E-8FCEDA614830}"/>
          </ac:spMkLst>
        </pc:spChg>
        <pc:spChg chg="add del mod">
          <ac:chgData name="Παρασκευή Πλα" userId="ca0bf10b3b2971c3" providerId="LiveId" clId="{25DB8B17-D1C6-4ED0-88D5-704BF05CF008}" dt="2026-05-05T06:34:20.935" v="12681" actId="478"/>
          <ac:spMkLst>
            <pc:docMk/>
            <pc:sldMk cId="0" sldId="258"/>
            <ac:spMk id="15" creationId="{7D63A561-5387-5EDD-255E-E1EF60EF5870}"/>
          </ac:spMkLst>
        </pc:spChg>
        <pc:spChg chg="add del mod">
          <ac:chgData name="Παρασκευή Πλα" userId="ca0bf10b3b2971c3" providerId="LiveId" clId="{25DB8B17-D1C6-4ED0-88D5-704BF05CF008}" dt="2026-05-05T06:34:25.115" v="12683" actId="478"/>
          <ac:spMkLst>
            <pc:docMk/>
            <pc:sldMk cId="0" sldId="258"/>
            <ac:spMk id="17" creationId="{8ABCCF70-7028-167A-9A58-E49D413BBB56}"/>
          </ac:spMkLst>
        </pc:spChg>
        <pc:spChg chg="add del mod">
          <ac:chgData name="Παρασκευή Πλα" userId="ca0bf10b3b2971c3" providerId="LiveId" clId="{25DB8B17-D1C6-4ED0-88D5-704BF05CF008}" dt="2026-05-05T06:34:29.755" v="12685" actId="478"/>
          <ac:spMkLst>
            <pc:docMk/>
            <pc:sldMk cId="0" sldId="258"/>
            <ac:spMk id="19" creationId="{3FC342B4-4BAC-A81F-546F-B40583A15410}"/>
          </ac:spMkLst>
        </pc:spChg>
        <pc:spChg chg="add del mod">
          <ac:chgData name="Παρασκευή Πλα" userId="ca0bf10b3b2971c3" providerId="LiveId" clId="{25DB8B17-D1C6-4ED0-88D5-704BF05CF008}" dt="2026-05-05T06:34:32.752" v="12687" actId="478"/>
          <ac:spMkLst>
            <pc:docMk/>
            <pc:sldMk cId="0" sldId="258"/>
            <ac:spMk id="21" creationId="{6967A959-3E86-DE74-40DA-F92B57DFE23B}"/>
          </ac:spMkLst>
        </pc:spChg>
        <pc:spChg chg="add del mod">
          <ac:chgData name="Παρασκευή Πλα" userId="ca0bf10b3b2971c3" providerId="LiveId" clId="{25DB8B17-D1C6-4ED0-88D5-704BF05CF008}" dt="2026-05-05T06:34:37.393" v="12689" actId="478"/>
          <ac:spMkLst>
            <pc:docMk/>
            <pc:sldMk cId="0" sldId="258"/>
            <ac:spMk id="23" creationId="{2E6E318C-FCBF-2D8F-37D5-04660E7D0CC6}"/>
          </ac:spMkLst>
        </pc:spChg>
        <pc:spChg chg="add del mod">
          <ac:chgData name="Παρασκευή Πλα" userId="ca0bf10b3b2971c3" providerId="LiveId" clId="{25DB8B17-D1C6-4ED0-88D5-704BF05CF008}" dt="2026-05-05T06:34:42.168" v="12691" actId="478"/>
          <ac:spMkLst>
            <pc:docMk/>
            <pc:sldMk cId="0" sldId="258"/>
            <ac:spMk id="25" creationId="{2FC2CCE9-9472-2478-2FD4-253655131E26}"/>
          </ac:spMkLst>
        </pc:spChg>
        <pc:spChg chg="add del mod">
          <ac:chgData name="Παρασκευή Πλα" userId="ca0bf10b3b2971c3" providerId="LiveId" clId="{25DB8B17-D1C6-4ED0-88D5-704BF05CF008}" dt="2026-05-05T06:34:45.212" v="12693" actId="478"/>
          <ac:spMkLst>
            <pc:docMk/>
            <pc:sldMk cId="0" sldId="258"/>
            <ac:spMk id="27" creationId="{70CB0AAA-A20C-0B10-1E43-402AAA831546}"/>
          </ac:spMkLst>
        </pc:spChg>
        <pc:spChg chg="add del mod">
          <ac:chgData name="Παρασκευή Πλα" userId="ca0bf10b3b2971c3" providerId="LiveId" clId="{25DB8B17-D1C6-4ED0-88D5-704BF05CF008}" dt="2026-05-05T06:34:50.839" v="12695" actId="478"/>
          <ac:spMkLst>
            <pc:docMk/>
            <pc:sldMk cId="0" sldId="258"/>
            <ac:spMk id="29" creationId="{740E8886-BB94-1B6D-3FF5-903A23DE1C14}"/>
          </ac:spMkLst>
        </pc:spChg>
        <pc:spChg chg="add del mod">
          <ac:chgData name="Παρασκευή Πλα" userId="ca0bf10b3b2971c3" providerId="LiveId" clId="{25DB8B17-D1C6-4ED0-88D5-704BF05CF008}" dt="2026-05-05T06:34:54.889" v="12697" actId="478"/>
          <ac:spMkLst>
            <pc:docMk/>
            <pc:sldMk cId="0" sldId="258"/>
            <ac:spMk id="31" creationId="{5213B598-D8F6-A3A1-707B-7A326E040E50}"/>
          </ac:spMkLst>
        </pc:spChg>
        <pc:spChg chg="add del mod">
          <ac:chgData name="Παρασκευή Πλα" userId="ca0bf10b3b2971c3" providerId="LiveId" clId="{25DB8B17-D1C6-4ED0-88D5-704BF05CF008}" dt="2026-05-05T06:34:57.436" v="12699" actId="478"/>
          <ac:spMkLst>
            <pc:docMk/>
            <pc:sldMk cId="0" sldId="258"/>
            <ac:spMk id="33" creationId="{11DC97A3-8B3D-6F6F-B442-6E318EE64404}"/>
          </ac:spMkLst>
        </pc:spChg>
        <pc:spChg chg="add del mod">
          <ac:chgData name="Παρασκευή Πλα" userId="ca0bf10b3b2971c3" providerId="LiveId" clId="{25DB8B17-D1C6-4ED0-88D5-704BF05CF008}" dt="2026-05-05T06:35:01.945" v="12701" actId="478"/>
          <ac:spMkLst>
            <pc:docMk/>
            <pc:sldMk cId="0" sldId="258"/>
            <ac:spMk id="35" creationId="{E78C0CED-8EB1-8672-EAF5-29D0870D00FB}"/>
          </ac:spMkLst>
        </pc:spChg>
        <pc:spChg chg="add del mod">
          <ac:chgData name="Παρασκευή Πλα" userId="ca0bf10b3b2971c3" providerId="LiveId" clId="{25DB8B17-D1C6-4ED0-88D5-704BF05CF008}" dt="2026-05-05T06:35:05.926" v="12703" actId="478"/>
          <ac:spMkLst>
            <pc:docMk/>
            <pc:sldMk cId="0" sldId="258"/>
            <ac:spMk id="37" creationId="{84CF257C-4CC0-CF20-B323-EAD398F958BC}"/>
          </ac:spMkLst>
        </pc:spChg>
        <pc:spChg chg="add del mod">
          <ac:chgData name="Παρασκευή Πλα" userId="ca0bf10b3b2971c3" providerId="LiveId" clId="{25DB8B17-D1C6-4ED0-88D5-704BF05CF008}" dt="2026-05-05T06:35:08.789" v="12705" actId="478"/>
          <ac:spMkLst>
            <pc:docMk/>
            <pc:sldMk cId="0" sldId="258"/>
            <ac:spMk id="39" creationId="{3CD9EBC4-9932-6E9E-530B-F0A38A7FAC00}"/>
          </ac:spMkLst>
        </pc:spChg>
        <pc:spChg chg="add mod">
          <ac:chgData name="Παρασκευή Πλα" userId="ca0bf10b3b2971c3" providerId="LiveId" clId="{25DB8B17-D1C6-4ED0-88D5-704BF05CF008}" dt="2026-05-05T06:35:26.457" v="12721" actId="20577"/>
          <ac:spMkLst>
            <pc:docMk/>
            <pc:sldMk cId="0" sldId="258"/>
            <ac:spMk id="40" creationId="{8C82CD26-5797-3357-DBF7-B297432C112F}"/>
          </ac:spMkLst>
        </pc:spChg>
        <pc:spChg chg="add mod">
          <ac:chgData name="Παρασκευή Πλα" userId="ca0bf10b3b2971c3" providerId="LiveId" clId="{25DB8B17-D1C6-4ED0-88D5-704BF05CF008}" dt="2026-05-05T06:36:39.038" v="12733" actId="20577"/>
          <ac:spMkLst>
            <pc:docMk/>
            <pc:sldMk cId="0" sldId="258"/>
            <ac:spMk id="41" creationId="{DEB806DA-137C-312C-2B70-61C35A14CFFA}"/>
          </ac:spMkLst>
        </pc:spChg>
        <pc:spChg chg="del">
          <ac:chgData name="Παρασκευή Πλα" userId="ca0bf10b3b2971c3" providerId="LiveId" clId="{25DB8B17-D1C6-4ED0-88D5-704BF05CF008}" dt="2026-05-05T06:33:41.395" v="12668" actId="478"/>
          <ac:spMkLst>
            <pc:docMk/>
            <pc:sldMk cId="0" sldId="258"/>
            <ac:spMk id="5414" creationId="{00000000-0000-0000-0000-000000000000}"/>
          </ac:spMkLst>
        </pc:spChg>
        <pc:spChg chg="del">
          <ac:chgData name="Παρασκευή Πλα" userId="ca0bf10b3b2971c3" providerId="LiveId" clId="{25DB8B17-D1C6-4ED0-88D5-704BF05CF008}" dt="2026-05-05T06:34:56.789" v="12698" actId="478"/>
          <ac:spMkLst>
            <pc:docMk/>
            <pc:sldMk cId="0" sldId="258"/>
            <ac:spMk id="5415" creationId="{00000000-0000-0000-0000-000000000000}"/>
          </ac:spMkLst>
        </pc:spChg>
        <pc:spChg chg="del">
          <ac:chgData name="Παρασκευή Πλα" userId="ca0bf10b3b2971c3" providerId="LiveId" clId="{25DB8B17-D1C6-4ED0-88D5-704BF05CF008}" dt="2026-05-05T06:34:31.923" v="12686" actId="478"/>
          <ac:spMkLst>
            <pc:docMk/>
            <pc:sldMk cId="0" sldId="258"/>
            <ac:spMk id="5416" creationId="{00000000-0000-0000-0000-000000000000}"/>
          </ac:spMkLst>
        </pc:spChg>
        <pc:spChg chg="del">
          <ac:chgData name="Παρασκευή Πλα" userId="ca0bf10b3b2971c3" providerId="LiveId" clId="{25DB8B17-D1C6-4ED0-88D5-704BF05CF008}" dt="2026-05-05T06:34:44.410" v="12692" actId="478"/>
          <ac:spMkLst>
            <pc:docMk/>
            <pc:sldMk cId="0" sldId="258"/>
            <ac:spMk id="5417" creationId="{00000000-0000-0000-0000-000000000000}"/>
          </ac:spMkLst>
        </pc:spChg>
        <pc:spChg chg="del">
          <ac:chgData name="Παρασκευή Πλα" userId="ca0bf10b3b2971c3" providerId="LiveId" clId="{25DB8B17-D1C6-4ED0-88D5-704BF05CF008}" dt="2026-05-05T06:34:27.300" v="12684" actId="478"/>
          <ac:spMkLst>
            <pc:docMk/>
            <pc:sldMk cId="0" sldId="258"/>
            <ac:spMk id="5418" creationId="{00000000-0000-0000-0000-000000000000}"/>
          </ac:spMkLst>
        </pc:spChg>
        <pc:spChg chg="del">
          <ac:chgData name="Παρασκευή Πλα" userId="ca0bf10b3b2971c3" providerId="LiveId" clId="{25DB8B17-D1C6-4ED0-88D5-704BF05CF008}" dt="2026-05-05T06:33:53.642" v="12672" actId="478"/>
          <ac:spMkLst>
            <pc:docMk/>
            <pc:sldMk cId="0" sldId="258"/>
            <ac:spMk id="5419" creationId="{00000000-0000-0000-0000-000000000000}"/>
          </ac:spMkLst>
        </pc:spChg>
        <pc:spChg chg="del">
          <ac:chgData name="Παρασκευή Πλα" userId="ca0bf10b3b2971c3" providerId="LiveId" clId="{25DB8B17-D1C6-4ED0-88D5-704BF05CF008}" dt="2026-05-05T06:34:47.681" v="12694" actId="478"/>
          <ac:spMkLst>
            <pc:docMk/>
            <pc:sldMk cId="0" sldId="258"/>
            <ac:spMk id="5420" creationId="{00000000-0000-0000-0000-000000000000}"/>
          </ac:spMkLst>
        </pc:spChg>
        <pc:spChg chg="del">
          <ac:chgData name="Παρασκευή Πλα" userId="ca0bf10b3b2971c3" providerId="LiveId" clId="{25DB8B17-D1C6-4ED0-88D5-704BF05CF008}" dt="2026-05-05T06:34:35.190" v="12688" actId="478"/>
          <ac:spMkLst>
            <pc:docMk/>
            <pc:sldMk cId="0" sldId="258"/>
            <ac:spMk id="5421" creationId="{00000000-0000-0000-0000-000000000000}"/>
          </ac:spMkLst>
        </pc:spChg>
        <pc:spChg chg="del">
          <ac:chgData name="Παρασκευή Πλα" userId="ca0bf10b3b2971c3" providerId="LiveId" clId="{25DB8B17-D1C6-4ED0-88D5-704BF05CF008}" dt="2026-05-05T06:33:59.572" v="12674" actId="478"/>
          <ac:spMkLst>
            <pc:docMk/>
            <pc:sldMk cId="0" sldId="258"/>
            <ac:spMk id="5422" creationId="{00000000-0000-0000-0000-000000000000}"/>
          </ac:spMkLst>
        </pc:spChg>
        <pc:spChg chg="del">
          <ac:chgData name="Παρασκευή Πλα" userId="ca0bf10b3b2971c3" providerId="LiveId" clId="{25DB8B17-D1C6-4ED0-88D5-704BF05CF008}" dt="2026-05-05T06:35:08.007" v="12704" actId="478"/>
          <ac:spMkLst>
            <pc:docMk/>
            <pc:sldMk cId="0" sldId="258"/>
            <ac:spMk id="5423" creationId="{00000000-0000-0000-0000-000000000000}"/>
          </ac:spMkLst>
        </pc:spChg>
        <pc:spChg chg="del">
          <ac:chgData name="Παρασκευή Πλα" userId="ca0bf10b3b2971c3" providerId="LiveId" clId="{25DB8B17-D1C6-4ED0-88D5-704BF05CF008}" dt="2026-05-05T06:34:17.748" v="12680" actId="478"/>
          <ac:spMkLst>
            <pc:docMk/>
            <pc:sldMk cId="0" sldId="258"/>
            <ac:spMk id="5424" creationId="{00000000-0000-0000-0000-000000000000}"/>
          </ac:spMkLst>
        </pc:spChg>
        <pc:spChg chg="del">
          <ac:chgData name="Παρασκευή Πλα" userId="ca0bf10b3b2971c3" providerId="LiveId" clId="{25DB8B17-D1C6-4ED0-88D5-704BF05CF008}" dt="2026-05-05T06:34:59.789" v="12700" actId="478"/>
          <ac:spMkLst>
            <pc:docMk/>
            <pc:sldMk cId="0" sldId="258"/>
            <ac:spMk id="5425" creationId="{00000000-0000-0000-0000-000000000000}"/>
          </ac:spMkLst>
        </pc:spChg>
        <pc:spChg chg="del">
          <ac:chgData name="Παρασκευή Πλα" userId="ca0bf10b3b2971c3" providerId="LiveId" clId="{25DB8B17-D1C6-4ED0-88D5-704BF05CF008}" dt="2026-05-05T06:34:09.369" v="12676" actId="478"/>
          <ac:spMkLst>
            <pc:docMk/>
            <pc:sldMk cId="0" sldId="258"/>
            <ac:spMk id="5426" creationId="{00000000-0000-0000-0000-000000000000}"/>
          </ac:spMkLst>
        </pc:spChg>
        <pc:spChg chg="del">
          <ac:chgData name="Παρασκευή Πλα" userId="ca0bf10b3b2971c3" providerId="LiveId" clId="{25DB8B17-D1C6-4ED0-88D5-704BF05CF008}" dt="2026-05-05T06:33:46.644" v="12670" actId="478"/>
          <ac:spMkLst>
            <pc:docMk/>
            <pc:sldMk cId="0" sldId="258"/>
            <ac:spMk id="5427" creationId="{00000000-0000-0000-0000-000000000000}"/>
          </ac:spMkLst>
        </pc:spChg>
        <pc:spChg chg="del">
          <ac:chgData name="Παρασκευή Πλα" userId="ca0bf10b3b2971c3" providerId="LiveId" clId="{25DB8B17-D1C6-4ED0-88D5-704BF05CF008}" dt="2026-05-05T06:34:40.076" v="12690" actId="478"/>
          <ac:spMkLst>
            <pc:docMk/>
            <pc:sldMk cId="0" sldId="258"/>
            <ac:spMk id="5428" creationId="{00000000-0000-0000-0000-000000000000}"/>
          </ac:spMkLst>
        </pc:spChg>
        <pc:spChg chg="del">
          <ac:chgData name="Παρασκευή Πλα" userId="ca0bf10b3b2971c3" providerId="LiveId" clId="{25DB8B17-D1C6-4ED0-88D5-704BF05CF008}" dt="2026-05-05T06:34:53.181" v="12696" actId="478"/>
          <ac:spMkLst>
            <pc:docMk/>
            <pc:sldMk cId="0" sldId="258"/>
            <ac:spMk id="5429" creationId="{00000000-0000-0000-0000-000000000000}"/>
          </ac:spMkLst>
        </pc:spChg>
        <pc:spChg chg="del">
          <ac:chgData name="Παρασκευή Πλα" userId="ca0bf10b3b2971c3" providerId="LiveId" clId="{25DB8B17-D1C6-4ED0-88D5-704BF05CF008}" dt="2026-05-05T06:34:23.410" v="12682" actId="478"/>
          <ac:spMkLst>
            <pc:docMk/>
            <pc:sldMk cId="0" sldId="258"/>
            <ac:spMk id="5430" creationId="{00000000-0000-0000-0000-000000000000}"/>
          </ac:spMkLst>
        </pc:spChg>
        <pc:spChg chg="del">
          <ac:chgData name="Παρασκευή Πλα" userId="ca0bf10b3b2971c3" providerId="LiveId" clId="{25DB8B17-D1C6-4ED0-88D5-704BF05CF008}" dt="2026-05-05T06:35:04.211" v="12702" actId="478"/>
          <ac:spMkLst>
            <pc:docMk/>
            <pc:sldMk cId="0" sldId="258"/>
            <ac:spMk id="5431" creationId="{00000000-0000-0000-0000-000000000000}"/>
          </ac:spMkLst>
        </pc:spChg>
        <pc:spChg chg="del">
          <ac:chgData name="Παρασκευή Πλα" userId="ca0bf10b3b2971c3" providerId="LiveId" clId="{25DB8B17-D1C6-4ED0-88D5-704BF05CF008}" dt="2026-05-05T06:34:13.085" v="12678" actId="478"/>
          <ac:spMkLst>
            <pc:docMk/>
            <pc:sldMk cId="0" sldId="258"/>
            <ac:spMk id="5432" creationId="{00000000-0000-0000-0000-000000000000}"/>
          </ac:spMkLst>
        </pc:spChg>
      </pc:sldChg>
      <pc:sldChg chg="addSp delSp modSp mod ord modClrScheme chgLayout">
        <pc:chgData name="Παρασκευή Πλα" userId="ca0bf10b3b2971c3" providerId="LiveId" clId="{25DB8B17-D1C6-4ED0-88D5-704BF05CF008}" dt="2026-05-05T06:25:05.574" v="11782" actId="1076"/>
        <pc:sldMkLst>
          <pc:docMk/>
          <pc:sldMk cId="0" sldId="259"/>
        </pc:sldMkLst>
        <pc:spChg chg="add del mod">
          <ac:chgData name="Παρασκευή Πλα" userId="ca0bf10b3b2971c3" providerId="LiveId" clId="{25DB8B17-D1C6-4ED0-88D5-704BF05CF008}" dt="2026-05-05T06:14:53.956" v="10607" actId="478"/>
          <ac:spMkLst>
            <pc:docMk/>
            <pc:sldMk cId="0" sldId="259"/>
            <ac:spMk id="3" creationId="{740E2C7E-8E2A-F9FF-FC45-9DC0BA91AE9C}"/>
          </ac:spMkLst>
        </pc:spChg>
        <pc:spChg chg="add del mod">
          <ac:chgData name="Παρασκευή Πλα" userId="ca0bf10b3b2971c3" providerId="LiveId" clId="{25DB8B17-D1C6-4ED0-88D5-704BF05CF008}" dt="2026-05-05T06:14:57.052" v="10609" actId="478"/>
          <ac:spMkLst>
            <pc:docMk/>
            <pc:sldMk cId="0" sldId="259"/>
            <ac:spMk id="5" creationId="{274C773E-84B4-92BB-5E1E-9297D7FFA64F}"/>
          </ac:spMkLst>
        </pc:spChg>
        <pc:spChg chg="add del mod">
          <ac:chgData name="Παρασκευή Πλα" userId="ca0bf10b3b2971c3" providerId="LiveId" clId="{25DB8B17-D1C6-4ED0-88D5-704BF05CF008}" dt="2026-05-05T06:15:02.162" v="10611" actId="478"/>
          <ac:spMkLst>
            <pc:docMk/>
            <pc:sldMk cId="0" sldId="259"/>
            <ac:spMk id="7" creationId="{60EFB869-E546-5984-62FF-D7AA756F53CE}"/>
          </ac:spMkLst>
        </pc:spChg>
        <pc:spChg chg="add mod ord">
          <ac:chgData name="Παρασκευή Πλα" userId="ca0bf10b3b2971c3" providerId="LiveId" clId="{25DB8B17-D1C6-4ED0-88D5-704BF05CF008}" dt="2026-05-05T06:15:57.815" v="10660" actId="1076"/>
          <ac:spMkLst>
            <pc:docMk/>
            <pc:sldMk cId="0" sldId="259"/>
            <ac:spMk id="8" creationId="{572DD0E9-0A64-C87A-DBE2-4F34D71D5834}"/>
          </ac:spMkLst>
        </pc:spChg>
        <pc:spChg chg="add mod ord">
          <ac:chgData name="Παρασκευή Πλα" userId="ca0bf10b3b2971c3" providerId="LiveId" clId="{25DB8B17-D1C6-4ED0-88D5-704BF05CF008}" dt="2026-05-05T06:25:05.574" v="11782" actId="1076"/>
          <ac:spMkLst>
            <pc:docMk/>
            <pc:sldMk cId="0" sldId="259"/>
            <ac:spMk id="9" creationId="{069756FF-31E9-3233-0E29-0431605D2A0B}"/>
          </ac:spMkLst>
        </pc:spChg>
        <pc:spChg chg="del">
          <ac:chgData name="Παρασκευή Πλα" userId="ca0bf10b3b2971c3" providerId="LiveId" clId="{25DB8B17-D1C6-4ED0-88D5-704BF05CF008}" dt="2026-05-05T06:14:56.143" v="10608" actId="478"/>
          <ac:spMkLst>
            <pc:docMk/>
            <pc:sldMk cId="0" sldId="259"/>
            <ac:spMk id="5441" creationId="{00000000-0000-0000-0000-000000000000}"/>
          </ac:spMkLst>
        </pc:spChg>
        <pc:spChg chg="del">
          <ac:chgData name="Παρασκευή Πλα" userId="ca0bf10b3b2971c3" providerId="LiveId" clId="{25DB8B17-D1C6-4ED0-88D5-704BF05CF008}" dt="2026-05-05T06:15:01.232" v="10610" actId="478"/>
          <ac:spMkLst>
            <pc:docMk/>
            <pc:sldMk cId="0" sldId="259"/>
            <ac:spMk id="5442" creationId="{00000000-0000-0000-0000-000000000000}"/>
          </ac:spMkLst>
        </pc:spChg>
        <pc:spChg chg="del">
          <ac:chgData name="Παρασκευή Πλα" userId="ca0bf10b3b2971c3" providerId="LiveId" clId="{25DB8B17-D1C6-4ED0-88D5-704BF05CF008}" dt="2026-05-05T06:14:51.748" v="10606" actId="478"/>
          <ac:spMkLst>
            <pc:docMk/>
            <pc:sldMk cId="0" sldId="259"/>
            <ac:spMk id="5443" creationId="{00000000-0000-0000-0000-000000000000}"/>
          </ac:spMkLst>
        </pc:spChg>
        <pc:grpChg chg="ord">
          <ac:chgData name="Παρασκευή Πλα" userId="ca0bf10b3b2971c3" providerId="LiveId" clId="{25DB8B17-D1C6-4ED0-88D5-704BF05CF008}" dt="2026-05-05T06:15:14.129" v="10614" actId="167"/>
          <ac:grpSpMkLst>
            <pc:docMk/>
            <pc:sldMk cId="0" sldId="259"/>
            <ac:grpSpMk id="5437" creationId="{00000000-0000-0000-0000-000000000000}"/>
          </ac:grpSpMkLst>
        </pc:grpChg>
        <pc:grpChg chg="ord">
          <ac:chgData name="Παρασκευή Πλα" userId="ca0bf10b3b2971c3" providerId="LiveId" clId="{25DB8B17-D1C6-4ED0-88D5-704BF05CF008}" dt="2026-05-05T06:15:09.194" v="10613" actId="167"/>
          <ac:grpSpMkLst>
            <pc:docMk/>
            <pc:sldMk cId="0" sldId="259"/>
            <ac:grpSpMk id="5444" creationId="{00000000-0000-0000-0000-000000000000}"/>
          </ac:grpSpMkLst>
        </pc:grpChg>
        <pc:grpChg chg="ord">
          <ac:chgData name="Παρασκευή Πλα" userId="ca0bf10b3b2971c3" providerId="LiveId" clId="{25DB8B17-D1C6-4ED0-88D5-704BF05CF008}" dt="2026-05-05T06:15:06.273" v="10612" actId="167"/>
          <ac:grpSpMkLst>
            <pc:docMk/>
            <pc:sldMk cId="0" sldId="259"/>
            <ac:grpSpMk id="5552" creationId="{00000000-0000-0000-0000-000000000000}"/>
          </ac:grpSpMkLst>
        </pc:grpChg>
      </pc:sldChg>
      <pc:sldChg chg="addSp delSp modSp mod ord modClrScheme chgLayout">
        <pc:chgData name="Παρασκευή Πλα" userId="ca0bf10b3b2971c3" providerId="LiveId" clId="{25DB8B17-D1C6-4ED0-88D5-704BF05CF008}" dt="2026-05-05T03:35:17.145" v="3964" actId="5793"/>
        <pc:sldMkLst>
          <pc:docMk/>
          <pc:sldMk cId="0" sldId="260"/>
        </pc:sldMkLst>
        <pc:spChg chg="add del mod">
          <ac:chgData name="Παρασκευή Πλα" userId="ca0bf10b3b2971c3" providerId="LiveId" clId="{25DB8B17-D1C6-4ED0-88D5-704BF05CF008}" dt="2026-05-05T03:24:07.824" v="2697" actId="478"/>
          <ac:spMkLst>
            <pc:docMk/>
            <pc:sldMk cId="0" sldId="260"/>
            <ac:spMk id="3" creationId="{97DBE8F8-ED6B-084B-02DE-2A429BF3EB74}"/>
          </ac:spMkLst>
        </pc:spChg>
        <pc:spChg chg="mod ord">
          <ac:chgData name="Παρασκευή Πλα" userId="ca0bf10b3b2971c3" providerId="LiveId" clId="{25DB8B17-D1C6-4ED0-88D5-704BF05CF008}" dt="2026-05-05T03:35:17.145" v="3964" actId="5793"/>
          <ac:spMkLst>
            <pc:docMk/>
            <pc:sldMk cId="0" sldId="260"/>
            <ac:spMk id="5694" creationId="{00000000-0000-0000-0000-000000000000}"/>
          </ac:spMkLst>
        </pc:spChg>
        <pc:spChg chg="del mod ord">
          <ac:chgData name="Παρασκευή Πλα" userId="ca0bf10b3b2971c3" providerId="LiveId" clId="{25DB8B17-D1C6-4ED0-88D5-704BF05CF008}" dt="2026-05-05T03:23:51.120" v="2693" actId="478"/>
          <ac:spMkLst>
            <pc:docMk/>
            <pc:sldMk cId="0" sldId="260"/>
            <ac:spMk id="5695" creationId="{00000000-0000-0000-0000-000000000000}"/>
          </ac:spMkLst>
        </pc:spChg>
        <pc:grpChg chg="ord">
          <ac:chgData name="Παρασκευή Πλα" userId="ca0bf10b3b2971c3" providerId="LiveId" clId="{25DB8B17-D1C6-4ED0-88D5-704BF05CF008}" dt="2026-05-05T03:23:32.600" v="2690" actId="167"/>
          <ac:grpSpMkLst>
            <pc:docMk/>
            <pc:sldMk cId="0" sldId="260"/>
            <ac:grpSpMk id="5696" creationId="{00000000-0000-0000-0000-000000000000}"/>
          </ac:grpSpMkLst>
        </pc:grpChg>
      </pc:sldChg>
      <pc:sldChg chg="addSp delSp modSp mod ord modClrScheme chgLayout">
        <pc:chgData name="Παρασκευή Πλα" userId="ca0bf10b3b2971c3" providerId="LiveId" clId="{25DB8B17-D1C6-4ED0-88D5-704BF05CF008}" dt="2026-05-05T04:33:19.338" v="7896" actId="5793"/>
        <pc:sldMkLst>
          <pc:docMk/>
          <pc:sldMk cId="0" sldId="261"/>
        </pc:sldMkLst>
        <pc:spChg chg="add del mod">
          <ac:chgData name="Παρασκευή Πλα" userId="ca0bf10b3b2971c3" providerId="LiveId" clId="{25DB8B17-D1C6-4ED0-88D5-704BF05CF008}" dt="2026-05-05T04:20:15.150" v="6207" actId="478"/>
          <ac:spMkLst>
            <pc:docMk/>
            <pc:sldMk cId="0" sldId="261"/>
            <ac:spMk id="3" creationId="{E21CE6B6-1C64-6C60-BB50-A249CDC24F63}"/>
          </ac:spMkLst>
        </pc:spChg>
        <pc:spChg chg="add del mod">
          <ac:chgData name="Παρασκευή Πλα" userId="ca0bf10b3b2971c3" providerId="LiveId" clId="{25DB8B17-D1C6-4ED0-88D5-704BF05CF008}" dt="2026-05-05T04:20:19.958" v="6209" actId="478"/>
          <ac:spMkLst>
            <pc:docMk/>
            <pc:sldMk cId="0" sldId="261"/>
            <ac:spMk id="5" creationId="{2D86F8D2-CF4E-288B-2FB0-598B7047B11F}"/>
          </ac:spMkLst>
        </pc:spChg>
        <pc:spChg chg="add del mod">
          <ac:chgData name="Παρασκευή Πλα" userId="ca0bf10b3b2971c3" providerId="LiveId" clId="{25DB8B17-D1C6-4ED0-88D5-704BF05CF008}" dt="2026-05-05T04:20:23.266" v="6211" actId="478"/>
          <ac:spMkLst>
            <pc:docMk/>
            <pc:sldMk cId="0" sldId="261"/>
            <ac:spMk id="7" creationId="{23ECF546-625B-7333-FE01-53CACEB462E8}"/>
          </ac:spMkLst>
        </pc:spChg>
        <pc:spChg chg="add del mod">
          <ac:chgData name="Παρασκευή Πλα" userId="ca0bf10b3b2971c3" providerId="LiveId" clId="{25DB8B17-D1C6-4ED0-88D5-704BF05CF008}" dt="2026-05-05T04:20:32.046" v="6213" actId="478"/>
          <ac:spMkLst>
            <pc:docMk/>
            <pc:sldMk cId="0" sldId="261"/>
            <ac:spMk id="9" creationId="{E9F300AD-872A-C373-9692-43306BC9DF7C}"/>
          </ac:spMkLst>
        </pc:spChg>
        <pc:spChg chg="add del mod">
          <ac:chgData name="Παρασκευή Πλα" userId="ca0bf10b3b2971c3" providerId="LiveId" clId="{25DB8B17-D1C6-4ED0-88D5-704BF05CF008}" dt="2026-05-05T04:20:35.629" v="6215" actId="478"/>
          <ac:spMkLst>
            <pc:docMk/>
            <pc:sldMk cId="0" sldId="261"/>
            <ac:spMk id="11" creationId="{095DE24D-8C40-DD03-158E-82FE2E69AD76}"/>
          </ac:spMkLst>
        </pc:spChg>
        <pc:spChg chg="add del mod">
          <ac:chgData name="Παρασκευή Πλα" userId="ca0bf10b3b2971c3" providerId="LiveId" clId="{25DB8B17-D1C6-4ED0-88D5-704BF05CF008}" dt="2026-05-05T04:20:38.799" v="6217" actId="478"/>
          <ac:spMkLst>
            <pc:docMk/>
            <pc:sldMk cId="0" sldId="261"/>
            <ac:spMk id="13" creationId="{72A03F98-4091-50EF-CCA0-AF2447A05A7C}"/>
          </ac:spMkLst>
        </pc:spChg>
        <pc:spChg chg="add del mod">
          <ac:chgData name="Παρασκευή Πλα" userId="ca0bf10b3b2971c3" providerId="LiveId" clId="{25DB8B17-D1C6-4ED0-88D5-704BF05CF008}" dt="2026-05-05T04:20:42.691" v="6219" actId="478"/>
          <ac:spMkLst>
            <pc:docMk/>
            <pc:sldMk cId="0" sldId="261"/>
            <ac:spMk id="15" creationId="{2E7D6B17-75B9-7344-B47D-E3479A297917}"/>
          </ac:spMkLst>
        </pc:spChg>
        <pc:spChg chg="add mod">
          <ac:chgData name="Παρασκευή Πλα" userId="ca0bf10b3b2971c3" providerId="LiveId" clId="{25DB8B17-D1C6-4ED0-88D5-704BF05CF008}" dt="2026-05-05T04:21:43.385" v="6245" actId="1076"/>
          <ac:spMkLst>
            <pc:docMk/>
            <pc:sldMk cId="0" sldId="261"/>
            <ac:spMk id="16" creationId="{B7F7AB43-94B0-58FE-2147-50CC40906B70}"/>
          </ac:spMkLst>
        </pc:spChg>
        <pc:spChg chg="add mod">
          <ac:chgData name="Παρασκευή Πλα" userId="ca0bf10b3b2971c3" providerId="LiveId" clId="{25DB8B17-D1C6-4ED0-88D5-704BF05CF008}" dt="2026-05-05T04:33:19.338" v="7896" actId="5793"/>
          <ac:spMkLst>
            <pc:docMk/>
            <pc:sldMk cId="0" sldId="261"/>
            <ac:spMk id="17" creationId="{8182E5F1-D2F8-89F4-32EA-BE0D1B71EE1C}"/>
          </ac:spMkLst>
        </pc:spChg>
        <pc:spChg chg="del">
          <ac:chgData name="Παρασκευή Πλα" userId="ca0bf10b3b2971c3" providerId="LiveId" clId="{25DB8B17-D1C6-4ED0-88D5-704BF05CF008}" dt="2026-05-05T04:20:14.259" v="6206" actId="478"/>
          <ac:spMkLst>
            <pc:docMk/>
            <pc:sldMk cId="0" sldId="261"/>
            <ac:spMk id="5834" creationId="{00000000-0000-0000-0000-000000000000}"/>
          </ac:spMkLst>
        </pc:spChg>
        <pc:spChg chg="del">
          <ac:chgData name="Παρασκευή Πλα" userId="ca0bf10b3b2971c3" providerId="LiveId" clId="{25DB8B17-D1C6-4ED0-88D5-704BF05CF008}" dt="2026-05-05T04:20:22.214" v="6210" actId="478"/>
          <ac:spMkLst>
            <pc:docMk/>
            <pc:sldMk cId="0" sldId="261"/>
            <ac:spMk id="5835" creationId="{00000000-0000-0000-0000-000000000000}"/>
          </ac:spMkLst>
        </pc:spChg>
        <pc:spChg chg="del">
          <ac:chgData name="Παρασκευή Πλα" userId="ca0bf10b3b2971c3" providerId="LiveId" clId="{25DB8B17-D1C6-4ED0-88D5-704BF05CF008}" dt="2026-05-05T04:20:33.726" v="6214" actId="478"/>
          <ac:spMkLst>
            <pc:docMk/>
            <pc:sldMk cId="0" sldId="261"/>
            <ac:spMk id="5836" creationId="{00000000-0000-0000-0000-000000000000}"/>
          </ac:spMkLst>
        </pc:spChg>
        <pc:spChg chg="del">
          <ac:chgData name="Παρασκευή Πλα" userId="ca0bf10b3b2971c3" providerId="LiveId" clId="{25DB8B17-D1C6-4ED0-88D5-704BF05CF008}" dt="2026-05-05T04:20:41.940" v="6218" actId="478"/>
          <ac:spMkLst>
            <pc:docMk/>
            <pc:sldMk cId="0" sldId="261"/>
            <ac:spMk id="5837" creationId="{00000000-0000-0000-0000-000000000000}"/>
          </ac:spMkLst>
        </pc:spChg>
        <pc:spChg chg="del">
          <ac:chgData name="Παρασκευή Πλα" userId="ca0bf10b3b2971c3" providerId="LiveId" clId="{25DB8B17-D1C6-4ED0-88D5-704BF05CF008}" dt="2026-05-05T04:20:17.698" v="6208" actId="478"/>
          <ac:spMkLst>
            <pc:docMk/>
            <pc:sldMk cId="0" sldId="261"/>
            <ac:spMk id="5838" creationId="{00000000-0000-0000-0000-000000000000}"/>
          </ac:spMkLst>
        </pc:spChg>
        <pc:spChg chg="del">
          <ac:chgData name="Παρασκευή Πλα" userId="ca0bf10b3b2971c3" providerId="LiveId" clId="{25DB8B17-D1C6-4ED0-88D5-704BF05CF008}" dt="2026-05-05T04:20:30.587" v="6212" actId="478"/>
          <ac:spMkLst>
            <pc:docMk/>
            <pc:sldMk cId="0" sldId="261"/>
            <ac:spMk id="5839" creationId="{00000000-0000-0000-0000-000000000000}"/>
          </ac:spMkLst>
        </pc:spChg>
        <pc:spChg chg="del">
          <ac:chgData name="Παρασκευή Πλα" userId="ca0bf10b3b2971c3" providerId="LiveId" clId="{25DB8B17-D1C6-4ED0-88D5-704BF05CF008}" dt="2026-05-05T04:20:38.004" v="6216" actId="478"/>
          <ac:spMkLst>
            <pc:docMk/>
            <pc:sldMk cId="0" sldId="261"/>
            <ac:spMk id="5840" creationId="{00000000-0000-0000-0000-000000000000}"/>
          </ac:spMkLst>
        </pc:spChg>
      </pc:sldChg>
      <pc:sldChg chg="modSp mod ord modClrScheme chgLayout">
        <pc:chgData name="Παρασκευή Πλα" userId="ca0bf10b3b2971c3" providerId="LiveId" clId="{25DB8B17-D1C6-4ED0-88D5-704BF05CF008}" dt="2026-05-05T03:23:11.548" v="2686" actId="5793"/>
        <pc:sldMkLst>
          <pc:docMk/>
          <pc:sldMk cId="0" sldId="262"/>
        </pc:sldMkLst>
        <pc:spChg chg="mod ord">
          <ac:chgData name="Παρασκευή Πλα" userId="ca0bf10b3b2971c3" providerId="LiveId" clId="{25DB8B17-D1C6-4ED0-88D5-704BF05CF008}" dt="2026-05-05T03:00:45.947" v="1433" actId="1076"/>
          <ac:spMkLst>
            <pc:docMk/>
            <pc:sldMk cId="0" sldId="262"/>
            <ac:spMk id="5845" creationId="{00000000-0000-0000-0000-000000000000}"/>
          </ac:spMkLst>
        </pc:spChg>
        <pc:spChg chg="mod ord">
          <ac:chgData name="Παρασκευή Πλα" userId="ca0bf10b3b2971c3" providerId="LiveId" clId="{25DB8B17-D1C6-4ED0-88D5-704BF05CF008}" dt="2026-05-05T03:23:11.548" v="2686" actId="5793"/>
          <ac:spMkLst>
            <pc:docMk/>
            <pc:sldMk cId="0" sldId="262"/>
            <ac:spMk id="5846" creationId="{00000000-0000-0000-0000-000000000000}"/>
          </ac:spMkLst>
        </pc:spChg>
        <pc:grpChg chg="ord">
          <ac:chgData name="Παρασκευή Πλα" userId="ca0bf10b3b2971c3" providerId="LiveId" clId="{25DB8B17-D1C6-4ED0-88D5-704BF05CF008}" dt="2026-05-05T03:00:40.289" v="1432" actId="167"/>
          <ac:grpSpMkLst>
            <pc:docMk/>
            <pc:sldMk cId="0" sldId="262"/>
            <ac:grpSpMk id="5847" creationId="{00000000-0000-0000-0000-000000000000}"/>
          </ac:grpSpMkLst>
        </pc:grpChg>
        <pc:grpChg chg="ord">
          <ac:chgData name="Παρασκευή Πλα" userId="ca0bf10b3b2971c3" providerId="LiveId" clId="{25DB8B17-D1C6-4ED0-88D5-704BF05CF008}" dt="2026-05-05T03:00:37.245" v="1431" actId="167"/>
          <ac:grpSpMkLst>
            <pc:docMk/>
            <pc:sldMk cId="0" sldId="262"/>
            <ac:grpSpMk id="6119" creationId="{00000000-0000-0000-0000-000000000000}"/>
          </ac:grpSpMkLst>
        </pc:grpChg>
      </pc:sldChg>
      <pc:sldChg chg="delSp modSp mod ord modClrScheme chgLayout">
        <pc:chgData name="Παρασκευή Πλα" userId="ca0bf10b3b2971c3" providerId="LiveId" clId="{25DB8B17-D1C6-4ED0-88D5-704BF05CF008}" dt="2026-05-05T04:03:15.288" v="4778" actId="1076"/>
        <pc:sldMkLst>
          <pc:docMk/>
          <pc:sldMk cId="0" sldId="263"/>
        </pc:sldMkLst>
        <pc:spChg chg="mod ord">
          <ac:chgData name="Παρασκευή Πλα" userId="ca0bf10b3b2971c3" providerId="LiveId" clId="{25DB8B17-D1C6-4ED0-88D5-704BF05CF008}" dt="2026-05-05T04:03:15.288" v="4778" actId="1076"/>
          <ac:spMkLst>
            <pc:docMk/>
            <pc:sldMk cId="0" sldId="263"/>
            <ac:spMk id="6268" creationId="{00000000-0000-0000-0000-000000000000}"/>
          </ac:spMkLst>
        </pc:spChg>
        <pc:spChg chg="mod ord">
          <ac:chgData name="Παρασκευή Πλα" userId="ca0bf10b3b2971c3" providerId="LiveId" clId="{25DB8B17-D1C6-4ED0-88D5-704BF05CF008}" dt="2026-05-05T03:48:11.385" v="4016" actId="1076"/>
          <ac:spMkLst>
            <pc:docMk/>
            <pc:sldMk cId="0" sldId="263"/>
            <ac:spMk id="6269" creationId="{00000000-0000-0000-0000-000000000000}"/>
          </ac:spMkLst>
        </pc:spChg>
        <pc:spChg chg="del mod ord">
          <ac:chgData name="Παρασκευή Πλα" userId="ca0bf10b3b2971c3" providerId="LiveId" clId="{25DB8B17-D1C6-4ED0-88D5-704BF05CF008}" dt="2026-05-05T03:47:40.097" v="3971" actId="478"/>
          <ac:spMkLst>
            <pc:docMk/>
            <pc:sldMk cId="0" sldId="263"/>
            <ac:spMk id="6270" creationId="{00000000-0000-0000-0000-000000000000}"/>
          </ac:spMkLst>
        </pc:spChg>
        <pc:spChg chg="del mod ord">
          <ac:chgData name="Παρασκευή Πλα" userId="ca0bf10b3b2971c3" providerId="LiveId" clId="{25DB8B17-D1C6-4ED0-88D5-704BF05CF008}" dt="2026-05-05T03:47:43.026" v="3972" actId="478"/>
          <ac:spMkLst>
            <pc:docMk/>
            <pc:sldMk cId="0" sldId="263"/>
            <ac:spMk id="6271" creationId="{00000000-0000-0000-0000-000000000000}"/>
          </ac:spMkLst>
        </pc:spChg>
        <pc:spChg chg="del mod ord">
          <ac:chgData name="Παρασκευή Πλα" userId="ca0bf10b3b2971c3" providerId="LiveId" clId="{25DB8B17-D1C6-4ED0-88D5-704BF05CF008}" dt="2026-05-05T03:47:34.369" v="3969" actId="478"/>
          <ac:spMkLst>
            <pc:docMk/>
            <pc:sldMk cId="0" sldId="263"/>
            <ac:spMk id="6272" creationId="{00000000-0000-0000-0000-000000000000}"/>
          </ac:spMkLst>
        </pc:spChg>
        <pc:spChg chg="del mod ord">
          <ac:chgData name="Παρασκευή Πλα" userId="ca0bf10b3b2971c3" providerId="LiveId" clId="{25DB8B17-D1C6-4ED0-88D5-704BF05CF008}" dt="2026-05-05T03:47:37.114" v="3970" actId="478"/>
          <ac:spMkLst>
            <pc:docMk/>
            <pc:sldMk cId="0" sldId="263"/>
            <ac:spMk id="6273" creationId="{00000000-0000-0000-0000-000000000000}"/>
          </ac:spMkLst>
        </pc:spChg>
        <pc:grpChg chg="ord">
          <ac:chgData name="Παρασκευή Πλα" userId="ca0bf10b3b2971c3" providerId="LiveId" clId="{25DB8B17-D1C6-4ED0-88D5-704BF05CF008}" dt="2026-05-05T03:48:26.735" v="4019" actId="167"/>
          <ac:grpSpMkLst>
            <pc:docMk/>
            <pc:sldMk cId="0" sldId="263"/>
            <ac:grpSpMk id="6274" creationId="{00000000-0000-0000-0000-000000000000}"/>
          </ac:grpSpMkLst>
        </pc:grpChg>
        <pc:grpChg chg="ord">
          <ac:chgData name="Παρασκευή Πλα" userId="ca0bf10b3b2971c3" providerId="LiveId" clId="{25DB8B17-D1C6-4ED0-88D5-704BF05CF008}" dt="2026-05-05T03:48:29.377" v="4020" actId="167"/>
          <ac:grpSpMkLst>
            <pc:docMk/>
            <pc:sldMk cId="0" sldId="263"/>
            <ac:grpSpMk id="6416" creationId="{00000000-0000-0000-0000-000000000000}"/>
          </ac:grpSpMkLst>
        </pc:grpChg>
      </pc:sldChg>
      <pc:sldChg chg="addSp delSp modSp mod ord modClrScheme chgLayout">
        <pc:chgData name="Παρασκευή Πλα" userId="ca0bf10b3b2971c3" providerId="LiveId" clId="{25DB8B17-D1C6-4ED0-88D5-704BF05CF008}" dt="2026-05-05T04:20:01.625" v="6203" actId="1076"/>
        <pc:sldMkLst>
          <pc:docMk/>
          <pc:sldMk cId="0" sldId="264"/>
        </pc:sldMkLst>
        <pc:spChg chg="add del mod">
          <ac:chgData name="Παρασκευή Πλα" userId="ca0bf10b3b2971c3" providerId="LiveId" clId="{25DB8B17-D1C6-4ED0-88D5-704BF05CF008}" dt="2026-05-05T04:03:22.514" v="4780" actId="478"/>
          <ac:spMkLst>
            <pc:docMk/>
            <pc:sldMk cId="0" sldId="264"/>
            <ac:spMk id="3" creationId="{6BF4D8D4-B4FB-E6E6-BA33-4B56A9B4F514}"/>
          </ac:spMkLst>
        </pc:spChg>
        <pc:spChg chg="add del mod">
          <ac:chgData name="Παρασκευή Πλα" userId="ca0bf10b3b2971c3" providerId="LiveId" clId="{25DB8B17-D1C6-4ED0-88D5-704BF05CF008}" dt="2026-05-05T04:03:28.919" v="4783" actId="478"/>
          <ac:spMkLst>
            <pc:docMk/>
            <pc:sldMk cId="0" sldId="264"/>
            <ac:spMk id="5" creationId="{531D6F1E-7E7F-A950-99B2-F09CA411E0EB}"/>
          </ac:spMkLst>
        </pc:spChg>
        <pc:spChg chg="add del mod">
          <ac:chgData name="Παρασκευή Πλα" userId="ca0bf10b3b2971c3" providerId="LiveId" clId="{25DB8B17-D1C6-4ED0-88D5-704BF05CF008}" dt="2026-05-05T04:03:35.218" v="4785" actId="478"/>
          <ac:spMkLst>
            <pc:docMk/>
            <pc:sldMk cId="0" sldId="264"/>
            <ac:spMk id="7" creationId="{A061B8A9-A629-1012-8E7A-BAE9DE115A0E}"/>
          </ac:spMkLst>
        </pc:spChg>
        <pc:spChg chg="add del mod ord">
          <ac:chgData name="Παρασκευή Πλα" userId="ca0bf10b3b2971c3" providerId="LiveId" clId="{25DB8B17-D1C6-4ED0-88D5-704BF05CF008}" dt="2026-05-05T04:05:27.646" v="4816" actId="21"/>
          <ac:spMkLst>
            <pc:docMk/>
            <pc:sldMk cId="0" sldId="264"/>
            <ac:spMk id="8" creationId="{28E3F50E-5C21-A1E6-BABB-1CB506E97A64}"/>
          </ac:spMkLst>
        </pc:spChg>
        <pc:spChg chg="add del mod">
          <ac:chgData name="Παρασκευή Πλα" userId="ca0bf10b3b2971c3" providerId="LiveId" clId="{25DB8B17-D1C6-4ED0-88D5-704BF05CF008}" dt="2026-05-05T04:05:31.148" v="4817" actId="478"/>
          <ac:spMkLst>
            <pc:docMk/>
            <pc:sldMk cId="0" sldId="264"/>
            <ac:spMk id="10" creationId="{64323498-C5FD-4533-7EE3-848F8BE2B04E}"/>
          </ac:spMkLst>
        </pc:spChg>
        <pc:spChg chg="add del mod ord">
          <ac:chgData name="Παρασκευή Πλα" userId="ca0bf10b3b2971c3" providerId="LiveId" clId="{25DB8B17-D1C6-4ED0-88D5-704BF05CF008}" dt="2026-05-05T04:05:42.997" v="4819" actId="478"/>
          <ac:spMkLst>
            <pc:docMk/>
            <pc:sldMk cId="0" sldId="264"/>
            <ac:spMk id="11" creationId="{29CC0C0C-7372-54EF-114F-C1C87FEB7327}"/>
          </ac:spMkLst>
        </pc:spChg>
        <pc:spChg chg="add mod ord">
          <ac:chgData name="Παρασκευή Πλα" userId="ca0bf10b3b2971c3" providerId="LiveId" clId="{25DB8B17-D1C6-4ED0-88D5-704BF05CF008}" dt="2026-05-05T04:20:01.625" v="6203" actId="1076"/>
          <ac:spMkLst>
            <pc:docMk/>
            <pc:sldMk cId="0" sldId="264"/>
            <ac:spMk id="12" creationId="{87856438-47DC-CA80-F81B-F210D874BEF7}"/>
          </ac:spMkLst>
        </pc:spChg>
        <pc:spChg chg="del">
          <ac:chgData name="Παρασκευή Πλα" userId="ca0bf10b3b2971c3" providerId="LiveId" clId="{25DB8B17-D1C6-4ED0-88D5-704BF05CF008}" dt="2026-05-05T04:03:32.258" v="4784" actId="478"/>
          <ac:spMkLst>
            <pc:docMk/>
            <pc:sldMk cId="0" sldId="264"/>
            <ac:spMk id="6549" creationId="{00000000-0000-0000-0000-000000000000}"/>
          </ac:spMkLst>
        </pc:spChg>
        <pc:spChg chg="del mod">
          <ac:chgData name="Παρασκευή Πλα" userId="ca0bf10b3b2971c3" providerId="LiveId" clId="{25DB8B17-D1C6-4ED0-88D5-704BF05CF008}" dt="2026-05-05T04:03:26.760" v="4782" actId="478"/>
          <ac:spMkLst>
            <pc:docMk/>
            <pc:sldMk cId="0" sldId="264"/>
            <ac:spMk id="6550" creationId="{00000000-0000-0000-0000-000000000000}"/>
          </ac:spMkLst>
        </pc:spChg>
        <pc:picChg chg="del">
          <ac:chgData name="Παρασκευή Πλα" userId="ca0bf10b3b2971c3" providerId="LiveId" clId="{25DB8B17-D1C6-4ED0-88D5-704BF05CF008}" dt="2026-05-05T04:03:20.929" v="4779" actId="478"/>
          <ac:picMkLst>
            <pc:docMk/>
            <pc:sldMk cId="0" sldId="264"/>
            <ac:picMk id="6548" creationId="{00000000-0000-0000-0000-000000000000}"/>
          </ac:picMkLst>
        </pc:picChg>
      </pc:sldChg>
      <pc:sldChg chg="del">
        <pc:chgData name="Παρασκευή Πλα" userId="ca0bf10b3b2971c3" providerId="LiveId" clId="{25DB8B17-D1C6-4ED0-88D5-704BF05CF008}" dt="2026-05-05T02:44:22.086" v="155" actId="47"/>
        <pc:sldMkLst>
          <pc:docMk/>
          <pc:sldMk cId="0" sldId="265"/>
        </pc:sldMkLst>
      </pc:sldChg>
      <pc:sldChg chg="addSp modSp mod ord modClrScheme chgLayout">
        <pc:chgData name="Παρασκευή Πλα" userId="ca0bf10b3b2971c3" providerId="LiveId" clId="{25DB8B17-D1C6-4ED0-88D5-704BF05CF008}" dt="2026-05-05T02:59:39.405" v="1381"/>
        <pc:sldMkLst>
          <pc:docMk/>
          <pc:sldMk cId="0" sldId="266"/>
        </pc:sldMkLst>
        <pc:spChg chg="add mod ord">
          <ac:chgData name="Παρασκευή Πλα" userId="ca0bf10b3b2971c3" providerId="LiveId" clId="{25DB8B17-D1C6-4ED0-88D5-704BF05CF008}" dt="2026-05-05T02:59:24.736" v="1376" actId="1076"/>
          <ac:spMkLst>
            <pc:docMk/>
            <pc:sldMk cId="0" sldId="266"/>
            <ac:spMk id="2" creationId="{0AE5D7FA-72FE-8FD7-D972-3C98F17DCDAE}"/>
          </ac:spMkLst>
        </pc:spChg>
        <pc:spChg chg="mod ord">
          <ac:chgData name="Παρασκευή Πλα" userId="ca0bf10b3b2971c3" providerId="LiveId" clId="{25DB8B17-D1C6-4ED0-88D5-704BF05CF008}" dt="2026-05-05T02:59:29.521" v="1377" actId="1076"/>
          <ac:spMkLst>
            <pc:docMk/>
            <pc:sldMk cId="0" sldId="266"/>
            <ac:spMk id="6683" creationId="{00000000-0000-0000-0000-000000000000}"/>
          </ac:spMkLst>
        </pc:spChg>
        <pc:grpChg chg="ord">
          <ac:chgData name="Παρασκευή Πλα" userId="ca0bf10b3b2971c3" providerId="LiveId" clId="{25DB8B17-D1C6-4ED0-88D5-704BF05CF008}" dt="2026-05-05T02:47:30.962" v="332" actId="167"/>
          <ac:grpSpMkLst>
            <pc:docMk/>
            <pc:sldMk cId="0" sldId="266"/>
            <ac:grpSpMk id="6684" creationId="{00000000-0000-0000-0000-000000000000}"/>
          </ac:grpSpMkLst>
        </pc:grpChg>
      </pc:sldChg>
      <pc:sldChg chg="del">
        <pc:chgData name="Παρασκευή Πλα" userId="ca0bf10b3b2971c3" providerId="LiveId" clId="{25DB8B17-D1C6-4ED0-88D5-704BF05CF008}" dt="2026-05-05T06:43:48.443" v="12936" actId="18676"/>
        <pc:sldMkLst>
          <pc:docMk/>
          <pc:sldMk cId="0" sldId="267"/>
        </pc:sldMkLst>
      </pc:sldChg>
      <pc:sldChg chg="del">
        <pc:chgData name="Παρασκευή Πλα" userId="ca0bf10b3b2971c3" providerId="LiveId" clId="{25DB8B17-D1C6-4ED0-88D5-704BF05CF008}" dt="2026-05-05T06:43:48.443" v="12936" actId="18676"/>
        <pc:sldMkLst>
          <pc:docMk/>
          <pc:sldMk cId="0" sldId="268"/>
        </pc:sldMkLst>
      </pc:sldChg>
      <pc:sldChg chg="del">
        <pc:chgData name="Παρασκευή Πλα" userId="ca0bf10b3b2971c3" providerId="LiveId" clId="{25DB8B17-D1C6-4ED0-88D5-704BF05CF008}" dt="2026-05-05T06:43:48.443" v="12936" actId="18676"/>
        <pc:sldMkLst>
          <pc:docMk/>
          <pc:sldMk cId="0" sldId="269"/>
        </pc:sldMkLst>
      </pc:sldChg>
      <pc:sldChg chg="addSp delSp modSp mod ord modClrScheme chgLayout">
        <pc:chgData name="Παρασκευή Πλα" userId="ca0bf10b3b2971c3" providerId="LiveId" clId="{25DB8B17-D1C6-4ED0-88D5-704BF05CF008}" dt="2026-05-05T06:14:38.753" v="10603" actId="20577"/>
        <pc:sldMkLst>
          <pc:docMk/>
          <pc:sldMk cId="0" sldId="270"/>
        </pc:sldMkLst>
        <pc:spChg chg="add del mod">
          <ac:chgData name="Παρασκευή Πλα" userId="ca0bf10b3b2971c3" providerId="LiveId" clId="{25DB8B17-D1C6-4ED0-88D5-704BF05CF008}" dt="2026-05-05T04:40:22.180" v="8678" actId="6264"/>
          <ac:spMkLst>
            <pc:docMk/>
            <pc:sldMk cId="0" sldId="270"/>
            <ac:spMk id="3" creationId="{4903FBB9-FDFF-6D68-D159-7F1C026D2C74}"/>
          </ac:spMkLst>
        </pc:spChg>
        <pc:spChg chg="add del mod">
          <ac:chgData name="Παρασκευή Πλα" userId="ca0bf10b3b2971c3" providerId="LiveId" clId="{25DB8B17-D1C6-4ED0-88D5-704BF05CF008}" dt="2026-05-05T04:40:22.180" v="8678" actId="6264"/>
          <ac:spMkLst>
            <pc:docMk/>
            <pc:sldMk cId="0" sldId="270"/>
            <ac:spMk id="7" creationId="{5F0B95FE-56A6-E51E-6594-E798EE73C021}"/>
          </ac:spMkLst>
        </pc:spChg>
        <pc:spChg chg="add del mod">
          <ac:chgData name="Παρασκευή Πλα" userId="ca0bf10b3b2971c3" providerId="LiveId" clId="{25DB8B17-D1C6-4ED0-88D5-704BF05CF008}" dt="2026-05-05T04:40:22.180" v="8678" actId="6264"/>
          <ac:spMkLst>
            <pc:docMk/>
            <pc:sldMk cId="0" sldId="270"/>
            <ac:spMk id="9" creationId="{BC7A8BE3-8D10-FAC4-825D-555D520FD7B5}"/>
          </ac:spMkLst>
        </pc:spChg>
        <pc:spChg chg="add del mod">
          <ac:chgData name="Παρασκευή Πλα" userId="ca0bf10b3b2971c3" providerId="LiveId" clId="{25DB8B17-D1C6-4ED0-88D5-704BF05CF008}" dt="2026-05-05T04:40:22.180" v="8678" actId="6264"/>
          <ac:spMkLst>
            <pc:docMk/>
            <pc:sldMk cId="0" sldId="270"/>
            <ac:spMk id="10" creationId="{EF693975-9187-86EA-1665-B1FEF621ED66}"/>
          </ac:spMkLst>
        </pc:spChg>
        <pc:spChg chg="add del mod">
          <ac:chgData name="Παρασκευή Πλα" userId="ca0bf10b3b2971c3" providerId="LiveId" clId="{25DB8B17-D1C6-4ED0-88D5-704BF05CF008}" dt="2026-05-05T04:40:22.180" v="8678" actId="6264"/>
          <ac:spMkLst>
            <pc:docMk/>
            <pc:sldMk cId="0" sldId="270"/>
            <ac:spMk id="12" creationId="{C328AE89-EAC0-1FBE-2763-BBD43F2ABA98}"/>
          </ac:spMkLst>
        </pc:spChg>
        <pc:spChg chg="add del mod">
          <ac:chgData name="Παρασκευή Πλα" userId="ca0bf10b3b2971c3" providerId="LiveId" clId="{25DB8B17-D1C6-4ED0-88D5-704BF05CF008}" dt="2026-05-05T04:40:22.180" v="8678" actId="6264"/>
          <ac:spMkLst>
            <pc:docMk/>
            <pc:sldMk cId="0" sldId="270"/>
            <ac:spMk id="14" creationId="{B6D6DB71-7010-4928-1AFC-D4FD66CD0002}"/>
          </ac:spMkLst>
        </pc:spChg>
        <pc:spChg chg="add mod">
          <ac:chgData name="Παρασκευή Πλα" userId="ca0bf10b3b2971c3" providerId="LiveId" clId="{25DB8B17-D1C6-4ED0-88D5-704BF05CF008}" dt="2026-05-05T04:46:45.204" v="9190"/>
          <ac:spMkLst>
            <pc:docMk/>
            <pc:sldMk cId="0" sldId="270"/>
            <ac:spMk id="15" creationId="{28E3F50E-5C21-A1E6-BABB-1CB506E97A64}"/>
          </ac:spMkLst>
        </pc:spChg>
        <pc:spChg chg="mod ord">
          <ac:chgData name="Παρασκευή Πλα" userId="ca0bf10b3b2971c3" providerId="LiveId" clId="{25DB8B17-D1C6-4ED0-88D5-704BF05CF008}" dt="2026-05-05T04:56:49.897" v="10526" actId="1076"/>
          <ac:spMkLst>
            <pc:docMk/>
            <pc:sldMk cId="0" sldId="270"/>
            <ac:spMk id="6879" creationId="{00000000-0000-0000-0000-000000000000}"/>
          </ac:spMkLst>
        </pc:spChg>
        <pc:spChg chg="mod ord">
          <ac:chgData name="Παρασκευή Πλα" userId="ca0bf10b3b2971c3" providerId="LiveId" clId="{25DB8B17-D1C6-4ED0-88D5-704BF05CF008}" dt="2026-05-05T06:14:38.753" v="10603" actId="20577"/>
          <ac:spMkLst>
            <pc:docMk/>
            <pc:sldMk cId="0" sldId="270"/>
            <ac:spMk id="6880" creationId="{00000000-0000-0000-0000-000000000000}"/>
          </ac:spMkLst>
        </pc:spChg>
        <pc:spChg chg="del mod ord">
          <ac:chgData name="Παρασκευή Πλα" userId="ca0bf10b3b2971c3" providerId="LiveId" clId="{25DB8B17-D1C6-4ED0-88D5-704BF05CF008}" dt="2026-05-05T04:40:49.476" v="8683" actId="478"/>
          <ac:spMkLst>
            <pc:docMk/>
            <pc:sldMk cId="0" sldId="270"/>
            <ac:spMk id="6881" creationId="{00000000-0000-0000-0000-000000000000}"/>
          </ac:spMkLst>
        </pc:spChg>
        <pc:spChg chg="del">
          <ac:chgData name="Παρασκευή Πλα" userId="ca0bf10b3b2971c3" providerId="LiveId" clId="{25DB8B17-D1C6-4ED0-88D5-704BF05CF008}" dt="2026-05-05T04:40:47.235" v="8682" actId="478"/>
          <ac:spMkLst>
            <pc:docMk/>
            <pc:sldMk cId="0" sldId="270"/>
            <ac:spMk id="6882" creationId="{00000000-0000-0000-0000-000000000000}"/>
          </ac:spMkLst>
        </pc:spChg>
        <pc:spChg chg="del mod ord">
          <ac:chgData name="Παρασκευή Πλα" userId="ca0bf10b3b2971c3" providerId="LiveId" clId="{25DB8B17-D1C6-4ED0-88D5-704BF05CF008}" dt="2026-05-05T04:40:56.234" v="8685" actId="478"/>
          <ac:spMkLst>
            <pc:docMk/>
            <pc:sldMk cId="0" sldId="270"/>
            <ac:spMk id="6883" creationId="{00000000-0000-0000-0000-000000000000}"/>
          </ac:spMkLst>
        </pc:spChg>
        <pc:spChg chg="del mod ord">
          <ac:chgData name="Παρασκευή Πλα" userId="ca0bf10b3b2971c3" providerId="LiveId" clId="{25DB8B17-D1C6-4ED0-88D5-704BF05CF008}" dt="2026-05-05T04:40:55.100" v="8684" actId="478"/>
          <ac:spMkLst>
            <pc:docMk/>
            <pc:sldMk cId="0" sldId="270"/>
            <ac:spMk id="6884" creationId="{00000000-0000-0000-0000-000000000000}"/>
          </ac:spMkLst>
        </pc:spChg>
        <pc:spChg chg="del mod ord">
          <ac:chgData name="Παρασκευή Πλα" userId="ca0bf10b3b2971c3" providerId="LiveId" clId="{25DB8B17-D1C6-4ED0-88D5-704BF05CF008}" dt="2026-05-05T04:40:58.460" v="8687" actId="478"/>
          <ac:spMkLst>
            <pc:docMk/>
            <pc:sldMk cId="0" sldId="270"/>
            <ac:spMk id="6885" creationId="{00000000-0000-0000-0000-000000000000}"/>
          </ac:spMkLst>
        </pc:spChg>
        <pc:spChg chg="del mod">
          <ac:chgData name="Παρασκευή Πλα" userId="ca0bf10b3b2971c3" providerId="LiveId" clId="{25DB8B17-D1C6-4ED0-88D5-704BF05CF008}" dt="2026-05-05T04:40:57.630" v="8686" actId="478"/>
          <ac:spMkLst>
            <pc:docMk/>
            <pc:sldMk cId="0" sldId="270"/>
            <ac:spMk id="6886" creationId="{00000000-0000-0000-0000-000000000000}"/>
          </ac:spMkLst>
        </pc:spChg>
        <pc:spChg chg="del mod ord">
          <ac:chgData name="Παρασκευή Πλα" userId="ca0bf10b3b2971c3" providerId="LiveId" clId="{25DB8B17-D1C6-4ED0-88D5-704BF05CF008}" dt="2026-05-05T04:41:22.338" v="8689" actId="478"/>
          <ac:spMkLst>
            <pc:docMk/>
            <pc:sldMk cId="0" sldId="270"/>
            <ac:spMk id="6887" creationId="{00000000-0000-0000-0000-000000000000}"/>
          </ac:spMkLst>
        </pc:spChg>
        <pc:spChg chg="del">
          <ac:chgData name="Παρασκευή Πλα" userId="ca0bf10b3b2971c3" providerId="LiveId" clId="{25DB8B17-D1C6-4ED0-88D5-704BF05CF008}" dt="2026-05-05T04:41:25.055" v="8690" actId="478"/>
          <ac:spMkLst>
            <pc:docMk/>
            <pc:sldMk cId="0" sldId="270"/>
            <ac:spMk id="6888" creationId="{00000000-0000-0000-0000-000000000000}"/>
          </ac:spMkLst>
        </pc:spChg>
        <pc:spChg chg="del mod ord">
          <ac:chgData name="Παρασκευή Πλα" userId="ca0bf10b3b2971c3" providerId="LiveId" clId="{25DB8B17-D1C6-4ED0-88D5-704BF05CF008}" dt="2026-05-05T04:41:01.505" v="8688" actId="478"/>
          <ac:spMkLst>
            <pc:docMk/>
            <pc:sldMk cId="0" sldId="270"/>
            <ac:spMk id="6889" creationId="{00000000-0000-0000-0000-000000000000}"/>
          </ac:spMkLst>
        </pc:spChg>
        <pc:spChg chg="del mod ord">
          <ac:chgData name="Παρασκευή Πλα" userId="ca0bf10b3b2971c3" providerId="LiveId" clId="{25DB8B17-D1C6-4ED0-88D5-704BF05CF008}" dt="2026-05-05T04:40:46.372" v="8681" actId="478"/>
          <ac:spMkLst>
            <pc:docMk/>
            <pc:sldMk cId="0" sldId="270"/>
            <ac:spMk id="6890" creationId="{00000000-0000-0000-0000-000000000000}"/>
          </ac:spMkLst>
        </pc:spChg>
        <pc:spChg chg="del mod ord">
          <ac:chgData name="Παρασκευή Πλα" userId="ca0bf10b3b2971c3" providerId="LiveId" clId="{25DB8B17-D1C6-4ED0-88D5-704BF05CF008}" dt="2026-05-05T04:41:27.661" v="8691" actId="478"/>
          <ac:spMkLst>
            <pc:docMk/>
            <pc:sldMk cId="0" sldId="270"/>
            <ac:spMk id="6891" creationId="{00000000-0000-0000-0000-000000000000}"/>
          </ac:spMkLst>
        </pc:spChg>
      </pc:sldChg>
      <pc:sldChg chg="del">
        <pc:chgData name="Παρασκευή Πλα" userId="ca0bf10b3b2971c3" providerId="LiveId" clId="{25DB8B17-D1C6-4ED0-88D5-704BF05CF008}" dt="2026-05-05T06:43:48.443" v="12936" actId="18676"/>
        <pc:sldMkLst>
          <pc:docMk/>
          <pc:sldMk cId="0" sldId="271"/>
        </pc:sldMkLst>
      </pc:sldChg>
      <pc:sldChg chg="addSp delSp modSp mod ord modClrScheme chgLayout">
        <pc:chgData name="Παρασκευή Πλα" userId="ca0bf10b3b2971c3" providerId="LiveId" clId="{25DB8B17-D1C6-4ED0-88D5-704BF05CF008}" dt="2026-05-05T04:39:54.854" v="8674" actId="1076"/>
        <pc:sldMkLst>
          <pc:docMk/>
          <pc:sldMk cId="0" sldId="272"/>
        </pc:sldMkLst>
        <pc:spChg chg="add del mod">
          <ac:chgData name="Παρασκευή Πλα" userId="ca0bf10b3b2971c3" providerId="LiveId" clId="{25DB8B17-D1C6-4ED0-88D5-704BF05CF008}" dt="2026-05-05T04:33:49.651" v="7903" actId="478"/>
          <ac:spMkLst>
            <pc:docMk/>
            <pc:sldMk cId="0" sldId="272"/>
            <ac:spMk id="3" creationId="{88095C94-3ED1-4000-551D-70C848D6400D}"/>
          </ac:spMkLst>
        </pc:spChg>
        <pc:spChg chg="add del mod ord">
          <ac:chgData name="Παρασκευή Πλα" userId="ca0bf10b3b2971c3" providerId="LiveId" clId="{25DB8B17-D1C6-4ED0-88D5-704BF05CF008}" dt="2026-05-05T04:34:30.525" v="7917" actId="478"/>
          <ac:spMkLst>
            <pc:docMk/>
            <pc:sldMk cId="0" sldId="272"/>
            <ac:spMk id="4" creationId="{4F109B7A-12F6-9710-DE19-A5054878C3D9}"/>
          </ac:spMkLst>
        </pc:spChg>
        <pc:spChg chg="add mod ord">
          <ac:chgData name="Παρασκευή Πλα" userId="ca0bf10b3b2971c3" providerId="LiveId" clId="{25DB8B17-D1C6-4ED0-88D5-704BF05CF008}" dt="2026-05-05T04:39:54.854" v="8674" actId="1076"/>
          <ac:spMkLst>
            <pc:docMk/>
            <pc:sldMk cId="0" sldId="272"/>
            <ac:spMk id="5" creationId="{B6801CBD-3340-4802-2F94-39E734A4BB05}"/>
          </ac:spMkLst>
        </pc:spChg>
        <pc:spChg chg="del">
          <ac:chgData name="Παρασκευή Πλα" userId="ca0bf10b3b2971c3" providerId="LiveId" clId="{25DB8B17-D1C6-4ED0-88D5-704BF05CF008}" dt="2026-05-05T04:33:48.461" v="7902" actId="478"/>
          <ac:spMkLst>
            <pc:docMk/>
            <pc:sldMk cId="0" sldId="272"/>
            <ac:spMk id="6902" creationId="{00000000-0000-0000-0000-000000000000}"/>
          </ac:spMkLst>
        </pc:spChg>
        <pc:spChg chg="del">
          <ac:chgData name="Παρασκευή Πλα" userId="ca0bf10b3b2971c3" providerId="LiveId" clId="{25DB8B17-D1C6-4ED0-88D5-704BF05CF008}" dt="2026-05-05T04:34:09.610" v="7910" actId="478"/>
          <ac:spMkLst>
            <pc:docMk/>
            <pc:sldMk cId="0" sldId="272"/>
            <ac:spMk id="6907" creationId="{00000000-0000-0000-0000-000000000000}"/>
          </ac:spMkLst>
        </pc:spChg>
        <pc:spChg chg="del">
          <ac:chgData name="Παρασκευή Πλα" userId="ca0bf10b3b2971c3" providerId="LiveId" clId="{25DB8B17-D1C6-4ED0-88D5-704BF05CF008}" dt="2026-05-05T04:34:12.029" v="7911" actId="478"/>
          <ac:spMkLst>
            <pc:docMk/>
            <pc:sldMk cId="0" sldId="272"/>
            <ac:spMk id="6908" creationId="{00000000-0000-0000-0000-000000000000}"/>
          </ac:spMkLst>
        </pc:spChg>
        <pc:spChg chg="del">
          <ac:chgData name="Παρασκευή Πλα" userId="ca0bf10b3b2971c3" providerId="LiveId" clId="{25DB8B17-D1C6-4ED0-88D5-704BF05CF008}" dt="2026-05-05T04:34:00.653" v="7908" actId="478"/>
          <ac:spMkLst>
            <pc:docMk/>
            <pc:sldMk cId="0" sldId="272"/>
            <ac:spMk id="6909" creationId="{00000000-0000-0000-0000-000000000000}"/>
          </ac:spMkLst>
        </pc:spChg>
        <pc:spChg chg="del">
          <ac:chgData name="Παρασκευή Πλα" userId="ca0bf10b3b2971c3" providerId="LiveId" clId="{25DB8B17-D1C6-4ED0-88D5-704BF05CF008}" dt="2026-05-05T04:34:05.103" v="7909" actId="478"/>
          <ac:spMkLst>
            <pc:docMk/>
            <pc:sldMk cId="0" sldId="272"/>
            <ac:spMk id="6910" creationId="{00000000-0000-0000-0000-000000000000}"/>
          </ac:spMkLst>
        </pc:spChg>
        <pc:spChg chg="del mod">
          <ac:chgData name="Παρασκευή Πλα" userId="ca0bf10b3b2971c3" providerId="LiveId" clId="{25DB8B17-D1C6-4ED0-88D5-704BF05CF008}" dt="2026-05-05T04:33:45.483" v="7901" actId="478"/>
          <ac:spMkLst>
            <pc:docMk/>
            <pc:sldMk cId="0" sldId="272"/>
            <ac:spMk id="6911" creationId="{00000000-0000-0000-0000-000000000000}"/>
          </ac:spMkLst>
        </pc:spChg>
        <pc:spChg chg="del">
          <ac:chgData name="Παρασκευή Πλα" userId="ca0bf10b3b2971c3" providerId="LiveId" clId="{25DB8B17-D1C6-4ED0-88D5-704BF05CF008}" dt="2026-05-05T04:33:42.571" v="7899" actId="478"/>
          <ac:spMkLst>
            <pc:docMk/>
            <pc:sldMk cId="0" sldId="272"/>
            <ac:spMk id="6912" creationId="{00000000-0000-0000-0000-000000000000}"/>
          </ac:spMkLst>
        </pc:spChg>
        <pc:spChg chg="del">
          <ac:chgData name="Παρασκευή Πλα" userId="ca0bf10b3b2971c3" providerId="LiveId" clId="{25DB8B17-D1C6-4ED0-88D5-704BF05CF008}" dt="2026-05-05T04:33:53.737" v="7905" actId="478"/>
          <ac:spMkLst>
            <pc:docMk/>
            <pc:sldMk cId="0" sldId="272"/>
            <ac:spMk id="6913" creationId="{00000000-0000-0000-0000-000000000000}"/>
          </ac:spMkLst>
        </pc:spChg>
        <pc:spChg chg="del">
          <ac:chgData name="Παρασκευή Πλα" userId="ca0bf10b3b2971c3" providerId="LiveId" clId="{25DB8B17-D1C6-4ED0-88D5-704BF05CF008}" dt="2026-05-05T04:34:15.192" v="7913" actId="478"/>
          <ac:spMkLst>
            <pc:docMk/>
            <pc:sldMk cId="0" sldId="272"/>
            <ac:spMk id="6915" creationId="{00000000-0000-0000-0000-000000000000}"/>
          </ac:spMkLst>
        </pc:spChg>
        <pc:spChg chg="del">
          <ac:chgData name="Παρασκευή Πλα" userId="ca0bf10b3b2971c3" providerId="LiveId" clId="{25DB8B17-D1C6-4ED0-88D5-704BF05CF008}" dt="2026-05-05T04:34:20.186" v="7915" actId="478"/>
          <ac:spMkLst>
            <pc:docMk/>
            <pc:sldMk cId="0" sldId="272"/>
            <ac:spMk id="6917" creationId="{00000000-0000-0000-0000-000000000000}"/>
          </ac:spMkLst>
        </pc:spChg>
        <pc:cxnChg chg="del mod">
          <ac:chgData name="Παρασκευή Πλα" userId="ca0bf10b3b2971c3" providerId="LiveId" clId="{25DB8B17-D1C6-4ED0-88D5-704BF05CF008}" dt="2026-05-05T04:34:13.915" v="7912" actId="478"/>
          <ac:cxnSpMkLst>
            <pc:docMk/>
            <pc:sldMk cId="0" sldId="272"/>
            <ac:cxnSpMk id="6914" creationId="{00000000-0000-0000-0000-000000000000}"/>
          </ac:cxnSpMkLst>
        </pc:cxnChg>
        <pc:cxnChg chg="del mod">
          <ac:chgData name="Παρασκευή Πλα" userId="ca0bf10b3b2971c3" providerId="LiveId" clId="{25DB8B17-D1C6-4ED0-88D5-704BF05CF008}" dt="2026-05-05T04:34:16.886" v="7914" actId="478"/>
          <ac:cxnSpMkLst>
            <pc:docMk/>
            <pc:sldMk cId="0" sldId="272"/>
            <ac:cxnSpMk id="6916" creationId="{00000000-0000-0000-0000-000000000000}"/>
          </ac:cxnSpMkLst>
        </pc:cxnChg>
        <pc:cxnChg chg="del mod">
          <ac:chgData name="Παρασκευή Πλα" userId="ca0bf10b3b2971c3" providerId="LiveId" clId="{25DB8B17-D1C6-4ED0-88D5-704BF05CF008}" dt="2026-05-05T04:33:56.003" v="7906" actId="478"/>
          <ac:cxnSpMkLst>
            <pc:docMk/>
            <pc:sldMk cId="0" sldId="272"/>
            <ac:cxnSpMk id="6918" creationId="{00000000-0000-0000-0000-000000000000}"/>
          </ac:cxnSpMkLst>
        </pc:cxnChg>
        <pc:cxnChg chg="del mod">
          <ac:chgData name="Παρασκευή Πλα" userId="ca0bf10b3b2971c3" providerId="LiveId" clId="{25DB8B17-D1C6-4ED0-88D5-704BF05CF008}" dt="2026-05-05T04:33:57.681" v="7907" actId="478"/>
          <ac:cxnSpMkLst>
            <pc:docMk/>
            <pc:sldMk cId="0" sldId="272"/>
            <ac:cxnSpMk id="6919" creationId="{00000000-0000-0000-0000-000000000000}"/>
          </ac:cxnSpMkLst>
        </pc:cxnChg>
        <pc:cxnChg chg="del mod">
          <ac:chgData name="Παρασκευή Πλα" userId="ca0bf10b3b2971c3" providerId="LiveId" clId="{25DB8B17-D1C6-4ED0-88D5-704BF05CF008}" dt="2026-05-05T04:33:51.293" v="7904" actId="478"/>
          <ac:cxnSpMkLst>
            <pc:docMk/>
            <pc:sldMk cId="0" sldId="272"/>
            <ac:cxnSpMk id="6920" creationId="{00000000-0000-0000-0000-000000000000}"/>
          </ac:cxnSpMkLst>
        </pc:cxnChg>
      </pc:sldChg>
      <pc:sldChg chg="del">
        <pc:chgData name="Παρασκευή Πλα" userId="ca0bf10b3b2971c3" providerId="LiveId" clId="{25DB8B17-D1C6-4ED0-88D5-704BF05CF008}" dt="2026-05-05T06:43:48.443" v="12936" actId="18676"/>
        <pc:sldMkLst>
          <pc:docMk/>
          <pc:sldMk cId="0" sldId="273"/>
        </pc:sldMkLst>
      </pc:sldChg>
      <pc:sldChg chg="del">
        <pc:chgData name="Παρασκευή Πλα" userId="ca0bf10b3b2971c3" providerId="LiveId" clId="{25DB8B17-D1C6-4ED0-88D5-704BF05CF008}" dt="2026-05-05T06:43:48.443" v="12936" actId="18676"/>
        <pc:sldMkLst>
          <pc:docMk/>
          <pc:sldMk cId="0" sldId="274"/>
        </pc:sldMkLst>
      </pc:sldChg>
      <pc:sldChg chg="del">
        <pc:chgData name="Παρασκευή Πλα" userId="ca0bf10b3b2971c3" providerId="LiveId" clId="{25DB8B17-D1C6-4ED0-88D5-704BF05CF008}" dt="2026-05-05T06:43:48.443" v="12936" actId="18676"/>
        <pc:sldMkLst>
          <pc:docMk/>
          <pc:sldMk cId="0" sldId="275"/>
        </pc:sldMkLst>
      </pc:sldChg>
      <pc:sldChg chg="del">
        <pc:chgData name="Παρασκευή Πλα" userId="ca0bf10b3b2971c3" providerId="LiveId" clId="{25DB8B17-D1C6-4ED0-88D5-704BF05CF008}" dt="2026-05-05T06:43:48.443" v="12936" actId="18676"/>
        <pc:sldMkLst>
          <pc:docMk/>
          <pc:sldMk cId="0" sldId="276"/>
        </pc:sldMkLst>
      </pc:sldChg>
      <pc:sldChg chg="del">
        <pc:chgData name="Παρασκευή Πλα" userId="ca0bf10b3b2971c3" providerId="LiveId" clId="{25DB8B17-D1C6-4ED0-88D5-704BF05CF008}" dt="2026-05-05T06:43:48.443" v="12936" actId="18676"/>
        <pc:sldMkLst>
          <pc:docMk/>
          <pc:sldMk cId="0" sldId="277"/>
        </pc:sldMkLst>
      </pc:sldChg>
      <pc:sldChg chg="del">
        <pc:chgData name="Παρασκευή Πλα" userId="ca0bf10b3b2971c3" providerId="LiveId" clId="{25DB8B17-D1C6-4ED0-88D5-704BF05CF008}" dt="2026-05-05T06:43:48.443" v="12936" actId="18676"/>
        <pc:sldMkLst>
          <pc:docMk/>
          <pc:sldMk cId="0" sldId="278"/>
        </pc:sldMkLst>
      </pc:sldChg>
      <pc:sldChg chg="del">
        <pc:chgData name="Παρασκευή Πλα" userId="ca0bf10b3b2971c3" providerId="LiveId" clId="{25DB8B17-D1C6-4ED0-88D5-704BF05CF008}" dt="2026-05-05T06:43:48.443" v="12936" actId="18676"/>
        <pc:sldMkLst>
          <pc:docMk/>
          <pc:sldMk cId="0" sldId="279"/>
        </pc:sldMkLst>
      </pc:sldChg>
      <pc:sldChg chg="del">
        <pc:chgData name="Παρασκευή Πλα" userId="ca0bf10b3b2971c3" providerId="LiveId" clId="{25DB8B17-D1C6-4ED0-88D5-704BF05CF008}" dt="2026-05-05T06:43:48.443" v="12936" actId="18676"/>
        <pc:sldMkLst>
          <pc:docMk/>
          <pc:sldMk cId="0" sldId="280"/>
        </pc:sldMkLst>
      </pc:sldChg>
      <pc:sldChg chg="modSp mod ord">
        <pc:chgData name="Παρασκευή Πλα" userId="ca0bf10b3b2971c3" providerId="LiveId" clId="{25DB8B17-D1C6-4ED0-88D5-704BF05CF008}" dt="2026-05-05T06:33:32.129" v="12665" actId="5793"/>
        <pc:sldMkLst>
          <pc:docMk/>
          <pc:sldMk cId="0" sldId="281"/>
        </pc:sldMkLst>
        <pc:spChg chg="mod">
          <ac:chgData name="Παρασκευή Πλα" userId="ca0bf10b3b2971c3" providerId="LiveId" clId="{25DB8B17-D1C6-4ED0-88D5-704BF05CF008}" dt="2026-05-05T06:25:51.688" v="11808" actId="14100"/>
          <ac:spMkLst>
            <pc:docMk/>
            <pc:sldMk cId="0" sldId="281"/>
            <ac:spMk id="7088" creationId="{00000000-0000-0000-0000-000000000000}"/>
          </ac:spMkLst>
        </pc:spChg>
        <pc:spChg chg="mod">
          <ac:chgData name="Παρασκευή Πλα" userId="ca0bf10b3b2971c3" providerId="LiveId" clId="{25DB8B17-D1C6-4ED0-88D5-704BF05CF008}" dt="2026-05-05T06:33:32.129" v="12665" actId="5793"/>
          <ac:spMkLst>
            <pc:docMk/>
            <pc:sldMk cId="0" sldId="281"/>
            <ac:spMk id="7089" creationId="{00000000-0000-0000-0000-000000000000}"/>
          </ac:spMkLst>
        </pc:spChg>
        <pc:grpChg chg="ord">
          <ac:chgData name="Παρασκευή Πλα" userId="ca0bf10b3b2971c3" providerId="LiveId" clId="{25DB8B17-D1C6-4ED0-88D5-704BF05CF008}" dt="2026-05-05T06:26:09.833" v="11812" actId="167"/>
          <ac:grpSpMkLst>
            <pc:docMk/>
            <pc:sldMk cId="0" sldId="281"/>
            <ac:grpSpMk id="7090" creationId="{00000000-0000-0000-0000-000000000000}"/>
          </ac:grpSpMkLst>
        </pc:grpChg>
      </pc:sldChg>
      <pc:sldChg chg="del">
        <pc:chgData name="Παρασκευή Πλα" userId="ca0bf10b3b2971c3" providerId="LiveId" clId="{25DB8B17-D1C6-4ED0-88D5-704BF05CF008}" dt="2026-05-05T06:43:48.443" v="12936" actId="18676"/>
        <pc:sldMkLst>
          <pc:docMk/>
          <pc:sldMk cId="0" sldId="282"/>
        </pc:sldMkLst>
      </pc:sldChg>
      <pc:sldChg chg="del">
        <pc:chgData name="Παρασκευή Πλα" userId="ca0bf10b3b2971c3" providerId="LiveId" clId="{25DB8B17-D1C6-4ED0-88D5-704BF05CF008}" dt="2026-05-05T06:43:48.443" v="12936" actId="18676"/>
        <pc:sldMkLst>
          <pc:docMk/>
          <pc:sldMk cId="0" sldId="283"/>
        </pc:sldMkLst>
      </pc:sldChg>
      <pc:sldChg chg="del">
        <pc:chgData name="Παρασκευή Πλα" userId="ca0bf10b3b2971c3" providerId="LiveId" clId="{25DB8B17-D1C6-4ED0-88D5-704BF05CF008}" dt="2026-05-05T06:43:48.443" v="12936" actId="18676"/>
        <pc:sldMkLst>
          <pc:docMk/>
          <pc:sldMk cId="0" sldId="284"/>
        </pc:sldMkLst>
      </pc:sldChg>
      <pc:sldChg chg="del">
        <pc:chgData name="Παρασκευή Πλα" userId="ca0bf10b3b2971c3" providerId="LiveId" clId="{25DB8B17-D1C6-4ED0-88D5-704BF05CF008}" dt="2026-05-05T06:43:48.443" v="12936" actId="18676"/>
        <pc:sldMkLst>
          <pc:docMk/>
          <pc:sldMk cId="0" sldId="285"/>
        </pc:sldMkLst>
      </pc:sldChg>
      <pc:sldChg chg="del">
        <pc:chgData name="Παρασκευή Πλα" userId="ca0bf10b3b2971c3" providerId="LiveId" clId="{25DB8B17-D1C6-4ED0-88D5-704BF05CF008}" dt="2026-05-05T06:43:48.443" v="12936" actId="18676"/>
        <pc:sldMkLst>
          <pc:docMk/>
          <pc:sldMk cId="0" sldId="286"/>
        </pc:sldMkLst>
      </pc:sldChg>
      <pc:sldChg chg="del">
        <pc:chgData name="Παρασκευή Πλα" userId="ca0bf10b3b2971c3" providerId="LiveId" clId="{25DB8B17-D1C6-4ED0-88D5-704BF05CF008}" dt="2026-05-05T06:43:48.443" v="12936" actId="18676"/>
        <pc:sldMkLst>
          <pc:docMk/>
          <pc:sldMk cId="0" sldId="287"/>
        </pc:sldMkLst>
      </pc:sldChg>
      <pc:sldChg chg="del">
        <pc:chgData name="Παρασκευή Πλα" userId="ca0bf10b3b2971c3" providerId="LiveId" clId="{25DB8B17-D1C6-4ED0-88D5-704BF05CF008}" dt="2026-05-05T06:43:48.443" v="12936" actId="18676"/>
        <pc:sldMkLst>
          <pc:docMk/>
          <pc:sldMk cId="0" sldId="288"/>
        </pc:sldMkLst>
      </pc:sldChg>
      <pc:sldChg chg="del">
        <pc:chgData name="Παρασκευή Πλα" userId="ca0bf10b3b2971c3" providerId="LiveId" clId="{25DB8B17-D1C6-4ED0-88D5-704BF05CF008}" dt="2026-05-05T06:43:48.443" v="12936" actId="18676"/>
        <pc:sldMkLst>
          <pc:docMk/>
          <pc:sldMk cId="0" sldId="289"/>
        </pc:sldMkLst>
      </pc:sldChg>
      <pc:sldChg chg="del">
        <pc:chgData name="Παρασκευή Πλα" userId="ca0bf10b3b2971c3" providerId="LiveId" clId="{25DB8B17-D1C6-4ED0-88D5-704BF05CF008}" dt="2026-05-05T06:43:48.443" v="12936" actId="18676"/>
        <pc:sldMkLst>
          <pc:docMk/>
          <pc:sldMk cId="0" sldId="290"/>
        </pc:sldMkLst>
      </pc:sldChg>
      <pc:sldChg chg="del">
        <pc:chgData name="Παρασκευή Πλα" userId="ca0bf10b3b2971c3" providerId="LiveId" clId="{25DB8B17-D1C6-4ED0-88D5-704BF05CF008}" dt="2026-05-05T06:43:48.443" v="12936" actId="18676"/>
        <pc:sldMkLst>
          <pc:docMk/>
          <pc:sldMk cId="0" sldId="291"/>
        </pc:sldMkLst>
      </pc:sldChg>
      <pc:sldChg chg="del">
        <pc:chgData name="Παρασκευή Πλα" userId="ca0bf10b3b2971c3" providerId="LiveId" clId="{25DB8B17-D1C6-4ED0-88D5-704BF05CF008}" dt="2026-05-05T06:43:48.443" v="12936" actId="18676"/>
        <pc:sldMkLst>
          <pc:docMk/>
          <pc:sldMk cId="0" sldId="292"/>
        </pc:sldMkLst>
      </pc:sldChg>
      <pc:sldChg chg="del">
        <pc:chgData name="Παρασκευή Πλα" userId="ca0bf10b3b2971c3" providerId="LiveId" clId="{25DB8B17-D1C6-4ED0-88D5-704BF05CF008}" dt="2026-05-05T06:43:48.443" v="12936" actId="18676"/>
        <pc:sldMkLst>
          <pc:docMk/>
          <pc:sldMk cId="0" sldId="293"/>
        </pc:sldMkLst>
      </pc:sldChg>
      <pc:sldChg chg="del">
        <pc:chgData name="Παρασκευή Πλα" userId="ca0bf10b3b2971c3" providerId="LiveId" clId="{25DB8B17-D1C6-4ED0-88D5-704BF05CF008}" dt="2026-05-05T06:43:48.443" v="12936" actId="18676"/>
        <pc:sldMkLst>
          <pc:docMk/>
          <pc:sldMk cId="0" sldId="294"/>
        </pc:sldMkLst>
      </pc:sldChg>
      <pc:sldChg chg="del">
        <pc:chgData name="Παρασκευή Πλα" userId="ca0bf10b3b2971c3" providerId="LiveId" clId="{25DB8B17-D1C6-4ED0-88D5-704BF05CF008}" dt="2026-05-05T06:43:48.443" v="12936" actId="18676"/>
        <pc:sldMkLst>
          <pc:docMk/>
          <pc:sldMk cId="0" sldId="295"/>
        </pc:sldMkLst>
      </pc:sldChg>
      <pc:sldChg chg="del">
        <pc:chgData name="Παρασκευή Πλα" userId="ca0bf10b3b2971c3" providerId="LiveId" clId="{25DB8B17-D1C6-4ED0-88D5-704BF05CF008}" dt="2026-05-05T06:43:48.443" v="12936" actId="18676"/>
        <pc:sldMkLst>
          <pc:docMk/>
          <pc:sldMk cId="0" sldId="296"/>
        </pc:sldMkLst>
      </pc:sldChg>
      <pc:sldChg chg="del">
        <pc:chgData name="Παρασκευή Πλα" userId="ca0bf10b3b2971c3" providerId="LiveId" clId="{25DB8B17-D1C6-4ED0-88D5-704BF05CF008}" dt="2026-05-05T06:43:48.443" v="12936" actId="18676"/>
        <pc:sldMkLst>
          <pc:docMk/>
          <pc:sldMk cId="0" sldId="297"/>
        </pc:sldMkLst>
      </pc:sldChg>
      <pc:sldChg chg="del">
        <pc:chgData name="Παρασκευή Πλα" userId="ca0bf10b3b2971c3" providerId="LiveId" clId="{25DB8B17-D1C6-4ED0-88D5-704BF05CF008}" dt="2026-05-05T06:43:48.443" v="12936" actId="18676"/>
        <pc:sldMkLst>
          <pc:docMk/>
          <pc:sldMk cId="0" sldId="298"/>
        </pc:sldMkLst>
      </pc:sldChg>
      <pc:sldChg chg="del">
        <pc:chgData name="Παρασκευή Πλα" userId="ca0bf10b3b2971c3" providerId="LiveId" clId="{25DB8B17-D1C6-4ED0-88D5-704BF05CF008}" dt="2026-05-05T06:43:48.443" v="12936" actId="18676"/>
        <pc:sldMkLst>
          <pc:docMk/>
          <pc:sldMk cId="0" sldId="299"/>
        </pc:sldMkLst>
      </pc:sldChg>
      <pc:sldChg chg="del">
        <pc:chgData name="Παρασκευή Πλα" userId="ca0bf10b3b2971c3" providerId="LiveId" clId="{25DB8B17-D1C6-4ED0-88D5-704BF05CF008}" dt="2026-05-05T06:43:48.443" v="12936" actId="18676"/>
        <pc:sldMkLst>
          <pc:docMk/>
          <pc:sldMk cId="0" sldId="300"/>
        </pc:sldMkLst>
      </pc:sldChg>
      <pc:sldChg chg="del">
        <pc:chgData name="Παρασκευή Πλα" userId="ca0bf10b3b2971c3" providerId="LiveId" clId="{25DB8B17-D1C6-4ED0-88D5-704BF05CF008}" dt="2026-05-05T06:43:48.443" v="12936" actId="18676"/>
        <pc:sldMkLst>
          <pc:docMk/>
          <pc:sldMk cId="0" sldId="301"/>
        </pc:sldMkLst>
      </pc:sldChg>
      <pc:sldChg chg="del">
        <pc:chgData name="Παρασκευή Πλα" userId="ca0bf10b3b2971c3" providerId="LiveId" clId="{25DB8B17-D1C6-4ED0-88D5-704BF05CF008}" dt="2026-05-05T06:43:48.443" v="12936" actId="18676"/>
        <pc:sldMkLst>
          <pc:docMk/>
          <pc:sldMk cId="0" sldId="302"/>
        </pc:sldMkLst>
      </pc:sldChg>
      <pc:sldChg chg="del">
        <pc:chgData name="Παρασκευή Πλα" userId="ca0bf10b3b2971c3" providerId="LiveId" clId="{25DB8B17-D1C6-4ED0-88D5-704BF05CF008}" dt="2026-05-05T06:43:48.443" v="12936" actId="18676"/>
        <pc:sldMkLst>
          <pc:docMk/>
          <pc:sldMk cId="0" sldId="303"/>
        </pc:sldMkLst>
      </pc:sldChg>
      <pc:sldChg chg="del">
        <pc:chgData name="Παρασκευή Πλα" userId="ca0bf10b3b2971c3" providerId="LiveId" clId="{25DB8B17-D1C6-4ED0-88D5-704BF05CF008}" dt="2026-05-05T06:43:48.443" v="12936" actId="18676"/>
        <pc:sldMkLst>
          <pc:docMk/>
          <pc:sldMk cId="0" sldId="304"/>
        </pc:sldMkLst>
      </pc:sldChg>
      <pc:sldMasterChg chg="delSldLayout">
        <pc:chgData name="Παρασκευή Πλα" userId="ca0bf10b3b2971c3" providerId="LiveId" clId="{25DB8B17-D1C6-4ED0-88D5-704BF05CF008}" dt="2026-05-05T06:43:48.443" v="12936" actId="18676"/>
        <pc:sldMasterMkLst>
          <pc:docMk/>
          <pc:sldMasterMk cId="0" sldId="2147483677"/>
        </pc:sldMasterMkLst>
        <pc:sldLayoutChg chg="del">
          <pc:chgData name="Παρασκευή Πλα" userId="ca0bf10b3b2971c3" providerId="LiveId" clId="{25DB8B17-D1C6-4ED0-88D5-704BF05CF008}" dt="2026-05-05T06:43:48.443" v="12936" actId="18676"/>
          <pc:sldLayoutMkLst>
            <pc:docMk/>
            <pc:sldMasterMk cId="0" sldId="2147483677"/>
            <pc:sldLayoutMk cId="0" sldId="2147483651"/>
          </pc:sldLayoutMkLst>
        </pc:sldLayoutChg>
        <pc:sldLayoutChg chg="del">
          <pc:chgData name="Παρασκευή Πλα" userId="ca0bf10b3b2971c3" providerId="LiveId" clId="{25DB8B17-D1C6-4ED0-88D5-704BF05CF008}" dt="2026-05-05T02:44:22.086" v="155" actId="47"/>
          <pc:sldLayoutMkLst>
            <pc:docMk/>
            <pc:sldMasterMk cId="0" sldId="2147483677"/>
            <pc:sldLayoutMk cId="0" sldId="2147483656"/>
          </pc:sldLayoutMkLst>
        </pc:sldLayoutChg>
        <pc:sldLayoutChg chg="del">
          <pc:chgData name="Παρασκευή Πλα" userId="ca0bf10b3b2971c3" providerId="LiveId" clId="{25DB8B17-D1C6-4ED0-88D5-704BF05CF008}" dt="2026-05-05T06:43:48.443" v="12936" actId="18676"/>
          <pc:sldLayoutMkLst>
            <pc:docMk/>
            <pc:sldMasterMk cId="0" sldId="2147483677"/>
            <pc:sldLayoutMk cId="0" sldId="2147483662"/>
          </pc:sldLayoutMkLst>
        </pc:sldLayoutChg>
        <pc:sldLayoutChg chg="del">
          <pc:chgData name="Παρασκευή Πλα" userId="ca0bf10b3b2971c3" providerId="LiveId" clId="{25DB8B17-D1C6-4ED0-88D5-704BF05CF008}" dt="2026-05-05T06:43:48.443" v="12936" actId="18676"/>
          <pc:sldLayoutMkLst>
            <pc:docMk/>
            <pc:sldMasterMk cId="0" sldId="2147483677"/>
            <pc:sldLayoutMk cId="0" sldId="2147483663"/>
          </pc:sldLayoutMkLst>
        </pc:sldLayoutChg>
        <pc:sldLayoutChg chg="del">
          <pc:chgData name="Παρασκευή Πλα" userId="ca0bf10b3b2971c3" providerId="LiveId" clId="{25DB8B17-D1C6-4ED0-88D5-704BF05CF008}" dt="2026-05-05T06:43:48.443" v="12936" actId="18676"/>
          <pc:sldLayoutMkLst>
            <pc:docMk/>
            <pc:sldMasterMk cId="0" sldId="2147483677"/>
            <pc:sldLayoutMk cId="0" sldId="2147483664"/>
          </pc:sldLayoutMkLst>
        </pc:sldLayoutChg>
        <pc:sldLayoutChg chg="del">
          <pc:chgData name="Παρασκευή Πλα" userId="ca0bf10b3b2971c3" providerId="LiveId" clId="{25DB8B17-D1C6-4ED0-88D5-704BF05CF008}" dt="2026-05-05T06:43:48.443" v="12936" actId="18676"/>
          <pc:sldLayoutMkLst>
            <pc:docMk/>
            <pc:sldMasterMk cId="0" sldId="2147483677"/>
            <pc:sldLayoutMk cId="0" sldId="2147483665"/>
          </pc:sldLayoutMkLst>
        </pc:sldLayoutChg>
        <pc:sldLayoutChg chg="del">
          <pc:chgData name="Παρασκευή Πλα" userId="ca0bf10b3b2971c3" providerId="LiveId" clId="{25DB8B17-D1C6-4ED0-88D5-704BF05CF008}" dt="2026-05-05T06:43:48.443" v="12936" actId="18676"/>
          <pc:sldLayoutMkLst>
            <pc:docMk/>
            <pc:sldMasterMk cId="0" sldId="2147483677"/>
            <pc:sldLayoutMk cId="0" sldId="2147483666"/>
          </pc:sldLayoutMkLst>
        </pc:sldLayoutChg>
        <pc:sldLayoutChg chg="del">
          <pc:chgData name="Παρασκευή Πλα" userId="ca0bf10b3b2971c3" providerId="LiveId" clId="{25DB8B17-D1C6-4ED0-88D5-704BF05CF008}" dt="2026-05-05T06:43:48.443" v="12936" actId="18676"/>
          <pc:sldLayoutMkLst>
            <pc:docMk/>
            <pc:sldMasterMk cId="0" sldId="2147483677"/>
            <pc:sldLayoutMk cId="0" sldId="2147483668"/>
          </pc:sldLayoutMkLst>
        </pc:sldLayoutChg>
        <pc:sldLayoutChg chg="del">
          <pc:chgData name="Παρασκευή Πλα" userId="ca0bf10b3b2971c3" providerId="LiveId" clId="{25DB8B17-D1C6-4ED0-88D5-704BF05CF008}" dt="2026-05-05T06:43:48.443" v="12936" actId="18676"/>
          <pc:sldLayoutMkLst>
            <pc:docMk/>
            <pc:sldMasterMk cId="0" sldId="2147483677"/>
            <pc:sldLayoutMk cId="0" sldId="2147483669"/>
          </pc:sldLayoutMkLst>
        </pc:sldLayoutChg>
        <pc:sldLayoutChg chg="del">
          <pc:chgData name="Παρασκευή Πλα" userId="ca0bf10b3b2971c3" providerId="LiveId" clId="{25DB8B17-D1C6-4ED0-88D5-704BF05CF008}" dt="2026-05-05T06:43:48.443" v="12936" actId="18676"/>
          <pc:sldLayoutMkLst>
            <pc:docMk/>
            <pc:sldMasterMk cId="0" sldId="2147483677"/>
            <pc:sldLayoutMk cId="0" sldId="2147483672"/>
          </pc:sldLayoutMkLst>
        </pc:sldLayoutChg>
      </pc:sldMasterChg>
      <pc:sldMasterChg chg="del delSldLayout">
        <pc:chgData name="Παρασκευή Πλα" userId="ca0bf10b3b2971c3" providerId="LiveId" clId="{25DB8B17-D1C6-4ED0-88D5-704BF05CF008}" dt="2026-05-05T06:43:48.443" v="12936" actId="18676"/>
        <pc:sldMasterMkLst>
          <pc:docMk/>
          <pc:sldMasterMk cId="0" sldId="2147483678"/>
        </pc:sldMasterMkLst>
        <pc:sldLayoutChg chg="del">
          <pc:chgData name="Παρασκευή Πλα" userId="ca0bf10b3b2971c3" providerId="LiveId" clId="{25DB8B17-D1C6-4ED0-88D5-704BF05CF008}" dt="2026-05-05T06:43:48.443" v="12936" actId="18676"/>
          <pc:sldLayoutMkLst>
            <pc:docMk/>
            <pc:sldMasterMk cId="0" sldId="2147483678"/>
            <pc:sldLayoutMk cId="0" sldId="2147483675"/>
          </pc:sldLayoutMkLst>
        </pc:sldLayoutChg>
        <pc:sldLayoutChg chg="del">
          <pc:chgData name="Παρασκευή Πλα" userId="ca0bf10b3b2971c3" providerId="LiveId" clId="{25DB8B17-D1C6-4ED0-88D5-704BF05CF008}" dt="2026-05-05T06:43:48.443" v="12936" actId="18676"/>
          <pc:sldLayoutMkLst>
            <pc:docMk/>
            <pc:sldMasterMk cId="0" sldId="2147483678"/>
            <pc:sldLayoutMk cId="0" sldId="2147483676"/>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GB"/>
          </a:p>
        </p:txBody>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36"/>
        <p:cNvGrpSpPr/>
        <p:nvPr/>
      </p:nvGrpSpPr>
      <p:grpSpPr>
        <a:xfrm>
          <a:off x="0" y="0"/>
          <a:ext cx="0" cy="0"/>
          <a:chOff x="0" y="0"/>
          <a:chExt cx="0" cy="0"/>
        </a:xfrm>
      </p:grpSpPr>
      <p:sp>
        <p:nvSpPr>
          <p:cNvPr id="4737" name="Google Shape;4737;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4738" name="Google Shape;4738;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75"/>
        <p:cNvGrpSpPr/>
        <p:nvPr/>
      </p:nvGrpSpPr>
      <p:grpSpPr>
        <a:xfrm>
          <a:off x="0" y="0"/>
          <a:ext cx="0" cy="0"/>
          <a:chOff x="0" y="0"/>
          <a:chExt cx="0" cy="0"/>
        </a:xfrm>
      </p:grpSpPr>
      <p:sp>
        <p:nvSpPr>
          <p:cNvPr id="6876" name="Google Shape;6876;g1dd46dd1d67_2_5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6877" name="Google Shape;6877;g1dd46dd1d67_2_5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33"/>
        <p:cNvGrpSpPr/>
        <p:nvPr/>
      </p:nvGrpSpPr>
      <p:grpSpPr>
        <a:xfrm>
          <a:off x="0" y="0"/>
          <a:ext cx="0" cy="0"/>
          <a:chOff x="0" y="0"/>
          <a:chExt cx="0" cy="0"/>
        </a:xfrm>
      </p:grpSpPr>
      <p:sp>
        <p:nvSpPr>
          <p:cNvPr id="5434" name="Google Shape;5434;g2161ca7da69_2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5435" name="Google Shape;5435;g2161ca7da69_2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84"/>
        <p:cNvGrpSpPr/>
        <p:nvPr/>
      </p:nvGrpSpPr>
      <p:grpSpPr>
        <a:xfrm>
          <a:off x="0" y="0"/>
          <a:ext cx="0" cy="0"/>
          <a:chOff x="0" y="0"/>
          <a:chExt cx="0" cy="0"/>
        </a:xfrm>
      </p:grpSpPr>
      <p:sp>
        <p:nvSpPr>
          <p:cNvPr id="7085" name="Google Shape;7085;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7086" name="Google Shape;7086;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10"/>
        <p:cNvGrpSpPr/>
        <p:nvPr/>
      </p:nvGrpSpPr>
      <p:grpSpPr>
        <a:xfrm>
          <a:off x="0" y="0"/>
          <a:ext cx="0" cy="0"/>
          <a:chOff x="0" y="0"/>
          <a:chExt cx="0" cy="0"/>
        </a:xfrm>
      </p:grpSpPr>
      <p:sp>
        <p:nvSpPr>
          <p:cNvPr id="5411" name="Google Shape;5411;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5412" name="Google Shape;5412;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1"/>
        <p:cNvGrpSpPr/>
        <p:nvPr/>
      </p:nvGrpSpPr>
      <p:grpSpPr>
        <a:xfrm>
          <a:off x="0" y="0"/>
          <a:ext cx="0" cy="0"/>
          <a:chOff x="0" y="0"/>
          <a:chExt cx="0" cy="0"/>
        </a:xfrm>
      </p:grpSpPr>
      <p:sp>
        <p:nvSpPr>
          <p:cNvPr id="5402" name="Google Shape;5402;g133f6155f6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5403" name="Google Shape;5403;g133f6155f6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75"/>
        <p:cNvGrpSpPr/>
        <p:nvPr/>
      </p:nvGrpSpPr>
      <p:grpSpPr>
        <a:xfrm>
          <a:off x="0" y="0"/>
          <a:ext cx="0" cy="0"/>
          <a:chOff x="0" y="0"/>
          <a:chExt cx="0" cy="0"/>
        </a:xfrm>
      </p:grpSpPr>
      <p:sp>
        <p:nvSpPr>
          <p:cNvPr id="6676" name="Google Shape;6676;g2161ca7da69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6677" name="Google Shape;6677;g2161ca7da69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41"/>
        <p:cNvGrpSpPr/>
        <p:nvPr/>
      </p:nvGrpSpPr>
      <p:grpSpPr>
        <a:xfrm>
          <a:off x="0" y="0"/>
          <a:ext cx="0" cy="0"/>
          <a:chOff x="0" y="0"/>
          <a:chExt cx="0" cy="0"/>
        </a:xfrm>
      </p:grpSpPr>
      <p:sp>
        <p:nvSpPr>
          <p:cNvPr id="5842" name="Google Shape;5842;g1dd46dd1d67_2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5843" name="Google Shape;5843;g1dd46dd1d67_2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90"/>
        <p:cNvGrpSpPr/>
        <p:nvPr/>
      </p:nvGrpSpPr>
      <p:grpSpPr>
        <a:xfrm>
          <a:off x="0" y="0"/>
          <a:ext cx="0" cy="0"/>
          <a:chOff x="0" y="0"/>
          <a:chExt cx="0" cy="0"/>
        </a:xfrm>
      </p:grpSpPr>
      <p:sp>
        <p:nvSpPr>
          <p:cNvPr id="5691" name="Google Shape;5691;ged9256fe6f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5692" name="Google Shape;5692;ged9256fe6f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4"/>
        <p:cNvGrpSpPr/>
        <p:nvPr/>
      </p:nvGrpSpPr>
      <p:grpSpPr>
        <a:xfrm>
          <a:off x="0" y="0"/>
          <a:ext cx="0" cy="0"/>
          <a:chOff x="0" y="0"/>
          <a:chExt cx="0" cy="0"/>
        </a:xfrm>
      </p:grpSpPr>
      <p:sp>
        <p:nvSpPr>
          <p:cNvPr id="6265" name="Google Shape;6265;g1dd46dd1d67_2_1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6266" name="Google Shape;6266;g1dd46dd1d67_2_1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44"/>
        <p:cNvGrpSpPr/>
        <p:nvPr/>
      </p:nvGrpSpPr>
      <p:grpSpPr>
        <a:xfrm>
          <a:off x="0" y="0"/>
          <a:ext cx="0" cy="0"/>
          <a:chOff x="0" y="0"/>
          <a:chExt cx="0" cy="0"/>
        </a:xfrm>
      </p:grpSpPr>
      <p:sp>
        <p:nvSpPr>
          <p:cNvPr id="6545" name="Google Shape;6545;g1dd46dd1d67_2_6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6546" name="Google Shape;6546;g1dd46dd1d67_2_6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30"/>
        <p:cNvGrpSpPr/>
        <p:nvPr/>
      </p:nvGrpSpPr>
      <p:grpSpPr>
        <a:xfrm>
          <a:off x="0" y="0"/>
          <a:ext cx="0" cy="0"/>
          <a:chOff x="0" y="0"/>
          <a:chExt cx="0" cy="0"/>
        </a:xfrm>
      </p:grpSpPr>
      <p:sp>
        <p:nvSpPr>
          <p:cNvPr id="5831" name="Google Shape;5831;g133f6155f6d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5832" name="Google Shape;5832;g133f6155f6d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8"/>
        <p:cNvGrpSpPr/>
        <p:nvPr/>
      </p:nvGrpSpPr>
      <p:grpSpPr>
        <a:xfrm>
          <a:off x="0" y="0"/>
          <a:ext cx="0" cy="0"/>
          <a:chOff x="0" y="0"/>
          <a:chExt cx="0" cy="0"/>
        </a:xfrm>
      </p:grpSpPr>
      <p:sp>
        <p:nvSpPr>
          <p:cNvPr id="6899" name="Google Shape;6899;g117b8719ecc_0_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a:p>
        </p:txBody>
      </p:sp>
      <p:sp>
        <p:nvSpPr>
          <p:cNvPr id="6900" name="Google Shape;6900;g117b8719ecc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196850" y="1096630"/>
            <a:ext cx="6750300" cy="17247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959800" y="2999920"/>
            <a:ext cx="3224400" cy="664200"/>
          </a:xfrm>
          <a:prstGeom prst="rect">
            <a:avLst/>
          </a:prstGeom>
        </p:spPr>
        <p:txBody>
          <a:bodyPr spcFirstLastPara="1" wrap="square" lIns="91425" tIns="91425" rIns="91425" bIns="91425" anchor="t" anchorCtr="0">
            <a:noAutofit/>
          </a:bodyPr>
          <a:lstStyle>
            <a:lvl1pPr lvl="0" algn="ctr">
              <a:spcBef>
                <a:spcPts val="0"/>
              </a:spcBef>
              <a:spcAft>
                <a:spcPts val="0"/>
              </a:spcAft>
              <a:buClr>
                <a:schemeClr val="dk1"/>
              </a:buClr>
              <a:buSzPts val="1400"/>
              <a:buNone/>
              <a:defRPr sz="1600">
                <a:solidFill>
                  <a:schemeClr val="dk1"/>
                </a:solidFill>
              </a:defRPr>
            </a:lvl1pPr>
            <a:lvl2pPr lvl="1" algn="ctr">
              <a:lnSpc>
                <a:spcPct val="100000"/>
              </a:lnSpc>
              <a:spcBef>
                <a:spcPts val="0"/>
              </a:spcBef>
              <a:spcAft>
                <a:spcPts val="0"/>
              </a:spcAft>
              <a:buClr>
                <a:schemeClr val="dk1"/>
              </a:buClr>
              <a:buSzPts val="1800"/>
              <a:buNone/>
              <a:defRPr sz="1800">
                <a:solidFill>
                  <a:schemeClr val="dk1"/>
                </a:solidFill>
              </a:defRPr>
            </a:lvl2pPr>
            <a:lvl3pPr lvl="2" algn="ctr">
              <a:lnSpc>
                <a:spcPct val="100000"/>
              </a:lnSpc>
              <a:spcBef>
                <a:spcPts val="0"/>
              </a:spcBef>
              <a:spcAft>
                <a:spcPts val="0"/>
              </a:spcAft>
              <a:buClr>
                <a:schemeClr val="dk1"/>
              </a:buClr>
              <a:buSzPts val="1800"/>
              <a:buNone/>
              <a:defRPr sz="1800">
                <a:solidFill>
                  <a:schemeClr val="dk1"/>
                </a:solidFill>
              </a:defRPr>
            </a:lvl3pPr>
            <a:lvl4pPr lvl="3" algn="ctr">
              <a:lnSpc>
                <a:spcPct val="100000"/>
              </a:lnSpc>
              <a:spcBef>
                <a:spcPts val="0"/>
              </a:spcBef>
              <a:spcAft>
                <a:spcPts val="0"/>
              </a:spcAft>
              <a:buClr>
                <a:schemeClr val="dk1"/>
              </a:buClr>
              <a:buSzPts val="1800"/>
              <a:buNone/>
              <a:defRPr sz="1800">
                <a:solidFill>
                  <a:schemeClr val="dk1"/>
                </a:solidFill>
              </a:defRPr>
            </a:lvl4pPr>
            <a:lvl5pPr lvl="4" algn="ctr">
              <a:lnSpc>
                <a:spcPct val="100000"/>
              </a:lnSpc>
              <a:spcBef>
                <a:spcPts val="0"/>
              </a:spcBef>
              <a:spcAft>
                <a:spcPts val="0"/>
              </a:spcAft>
              <a:buClr>
                <a:schemeClr val="dk1"/>
              </a:buClr>
              <a:buSzPts val="1800"/>
              <a:buNone/>
              <a:defRPr sz="1800">
                <a:solidFill>
                  <a:schemeClr val="dk1"/>
                </a:solidFill>
              </a:defRPr>
            </a:lvl5pPr>
            <a:lvl6pPr lvl="5" algn="ctr">
              <a:lnSpc>
                <a:spcPct val="100000"/>
              </a:lnSpc>
              <a:spcBef>
                <a:spcPts val="0"/>
              </a:spcBef>
              <a:spcAft>
                <a:spcPts val="0"/>
              </a:spcAft>
              <a:buClr>
                <a:schemeClr val="dk1"/>
              </a:buClr>
              <a:buSzPts val="1800"/>
              <a:buNone/>
              <a:defRPr sz="1800">
                <a:solidFill>
                  <a:schemeClr val="dk1"/>
                </a:solidFill>
              </a:defRPr>
            </a:lvl6pPr>
            <a:lvl7pPr lvl="6" algn="ctr">
              <a:lnSpc>
                <a:spcPct val="100000"/>
              </a:lnSpc>
              <a:spcBef>
                <a:spcPts val="0"/>
              </a:spcBef>
              <a:spcAft>
                <a:spcPts val="0"/>
              </a:spcAft>
              <a:buClr>
                <a:schemeClr val="dk1"/>
              </a:buClr>
              <a:buSzPts val="1800"/>
              <a:buNone/>
              <a:defRPr sz="1800">
                <a:solidFill>
                  <a:schemeClr val="dk1"/>
                </a:solidFill>
              </a:defRPr>
            </a:lvl7pPr>
            <a:lvl8pPr lvl="7" algn="ctr">
              <a:lnSpc>
                <a:spcPct val="100000"/>
              </a:lnSpc>
              <a:spcBef>
                <a:spcPts val="0"/>
              </a:spcBef>
              <a:spcAft>
                <a:spcPts val="0"/>
              </a:spcAft>
              <a:buClr>
                <a:schemeClr val="dk1"/>
              </a:buClr>
              <a:buSzPts val="1800"/>
              <a:buNone/>
              <a:defRPr sz="1800">
                <a:solidFill>
                  <a:schemeClr val="dk1"/>
                </a:solidFill>
              </a:defRPr>
            </a:lvl8pPr>
            <a:lvl9pPr lvl="8" algn="ctr">
              <a:lnSpc>
                <a:spcPct val="100000"/>
              </a:lnSpc>
              <a:spcBef>
                <a:spcPts val="0"/>
              </a:spcBef>
              <a:spcAft>
                <a:spcPts val="0"/>
              </a:spcAft>
              <a:buClr>
                <a:schemeClr val="dk1"/>
              </a:buClr>
              <a:buSzPts val="1800"/>
              <a:buNone/>
              <a:defRPr sz="1800">
                <a:solidFill>
                  <a:schemeClr val="dk1"/>
                </a:solidFill>
              </a:defRPr>
            </a:lvl9pPr>
          </a:lstStyle>
          <a:p>
            <a:endParaRPr/>
          </a:p>
        </p:txBody>
      </p:sp>
      <p:sp>
        <p:nvSpPr>
          <p:cNvPr id="11" name="Google Shape;11;p2"/>
          <p:cNvSpPr/>
          <p:nvPr/>
        </p:nvSpPr>
        <p:spPr>
          <a:xfrm rot="10800000">
            <a:off x="-1503558" y="3371611"/>
            <a:ext cx="10621558" cy="1807490"/>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1447800" y="-685799"/>
            <a:ext cx="9248551" cy="1573843"/>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3;p2"/>
          <p:cNvGrpSpPr/>
          <p:nvPr/>
        </p:nvGrpSpPr>
        <p:grpSpPr>
          <a:xfrm>
            <a:off x="-1114550" y="4248825"/>
            <a:ext cx="4087047" cy="894674"/>
            <a:chOff x="-1114550" y="4248825"/>
            <a:chExt cx="4087047" cy="894674"/>
          </a:xfrm>
        </p:grpSpPr>
        <p:sp>
          <p:nvSpPr>
            <p:cNvPr id="14" name="Google Shape;14;p2"/>
            <p:cNvSpPr/>
            <p:nvPr/>
          </p:nvSpPr>
          <p:spPr>
            <a:xfrm>
              <a:off x="319200" y="4395353"/>
              <a:ext cx="2653298" cy="748146"/>
            </a:xfrm>
            <a:custGeom>
              <a:avLst/>
              <a:gdLst/>
              <a:ahLst/>
              <a:cxnLst/>
              <a:rect l="l" t="t" r="r" b="b"/>
              <a:pathLst>
                <a:path w="87843" h="24771" extrusionOk="0">
                  <a:moveTo>
                    <a:pt x="1" y="24771"/>
                  </a:moveTo>
                  <a:lnTo>
                    <a:pt x="12719" y="17636"/>
                  </a:lnTo>
                  <a:lnTo>
                    <a:pt x="14604" y="18893"/>
                  </a:lnTo>
                  <a:lnTo>
                    <a:pt x="24438" y="11498"/>
                  </a:lnTo>
                  <a:lnTo>
                    <a:pt x="26139" y="13088"/>
                  </a:lnTo>
                  <a:lnTo>
                    <a:pt x="37859" y="3624"/>
                  </a:lnTo>
                  <a:lnTo>
                    <a:pt x="39337" y="4622"/>
                  </a:lnTo>
                  <a:lnTo>
                    <a:pt x="45696" y="1"/>
                  </a:lnTo>
                  <a:lnTo>
                    <a:pt x="54865" y="7543"/>
                  </a:lnTo>
                  <a:lnTo>
                    <a:pt x="57453" y="5694"/>
                  </a:lnTo>
                  <a:lnTo>
                    <a:pt x="65587" y="12164"/>
                  </a:lnTo>
                  <a:lnTo>
                    <a:pt x="71095" y="8911"/>
                  </a:lnTo>
                  <a:lnTo>
                    <a:pt x="87843" y="24697"/>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114550" y="4248825"/>
              <a:ext cx="3172889" cy="894667"/>
            </a:xfrm>
            <a:custGeom>
              <a:avLst/>
              <a:gdLst/>
              <a:ahLst/>
              <a:cxnLst/>
              <a:rect l="l" t="t" r="r" b="b"/>
              <a:pathLst>
                <a:path w="87843" h="24771" extrusionOk="0">
                  <a:moveTo>
                    <a:pt x="1" y="24771"/>
                  </a:moveTo>
                  <a:lnTo>
                    <a:pt x="12719" y="17636"/>
                  </a:lnTo>
                  <a:lnTo>
                    <a:pt x="14604" y="18893"/>
                  </a:lnTo>
                  <a:lnTo>
                    <a:pt x="24438" y="11498"/>
                  </a:lnTo>
                  <a:lnTo>
                    <a:pt x="26139" y="13088"/>
                  </a:lnTo>
                  <a:lnTo>
                    <a:pt x="37859" y="3624"/>
                  </a:lnTo>
                  <a:lnTo>
                    <a:pt x="39337" y="4622"/>
                  </a:lnTo>
                  <a:lnTo>
                    <a:pt x="45696" y="1"/>
                  </a:lnTo>
                  <a:lnTo>
                    <a:pt x="54865" y="7543"/>
                  </a:lnTo>
                  <a:lnTo>
                    <a:pt x="57453" y="5694"/>
                  </a:lnTo>
                  <a:lnTo>
                    <a:pt x="65587" y="12164"/>
                  </a:lnTo>
                  <a:lnTo>
                    <a:pt x="71095" y="8911"/>
                  </a:lnTo>
                  <a:lnTo>
                    <a:pt x="87843" y="24697"/>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 name="Google Shape;16;p2"/>
          <p:cNvGrpSpPr/>
          <p:nvPr/>
        </p:nvGrpSpPr>
        <p:grpSpPr>
          <a:xfrm rot="917736" flipH="1">
            <a:off x="-330961" y="2096876"/>
            <a:ext cx="1673736" cy="1966006"/>
            <a:chOff x="5368300" y="238125"/>
            <a:chExt cx="1021350" cy="1199700"/>
          </a:xfrm>
        </p:grpSpPr>
        <p:sp>
          <p:nvSpPr>
            <p:cNvPr id="17" name="Google Shape;17;p2"/>
            <p:cNvSpPr/>
            <p:nvPr/>
          </p:nvSpPr>
          <p:spPr>
            <a:xfrm>
              <a:off x="5371075" y="367500"/>
              <a:ext cx="1017650" cy="1070325"/>
            </a:xfrm>
            <a:custGeom>
              <a:avLst/>
              <a:gdLst/>
              <a:ahLst/>
              <a:cxnLst/>
              <a:rect l="l" t="t" r="r" b="b"/>
              <a:pathLst>
                <a:path w="40706" h="42813" extrusionOk="0">
                  <a:moveTo>
                    <a:pt x="148" y="42221"/>
                  </a:moveTo>
                  <a:cubicBezTo>
                    <a:pt x="148" y="40151"/>
                    <a:pt x="1" y="40299"/>
                    <a:pt x="1664" y="39486"/>
                  </a:cubicBezTo>
                  <a:cubicBezTo>
                    <a:pt x="2588" y="39227"/>
                    <a:pt x="3550" y="39042"/>
                    <a:pt x="4511" y="38931"/>
                  </a:cubicBezTo>
                  <a:cubicBezTo>
                    <a:pt x="6470" y="38709"/>
                    <a:pt x="3772" y="37600"/>
                    <a:pt x="5435" y="37600"/>
                  </a:cubicBezTo>
                  <a:lnTo>
                    <a:pt x="7136" y="37600"/>
                  </a:lnTo>
                  <a:cubicBezTo>
                    <a:pt x="8060" y="37600"/>
                    <a:pt x="8393" y="37526"/>
                    <a:pt x="8615" y="36491"/>
                  </a:cubicBezTo>
                  <a:cubicBezTo>
                    <a:pt x="9428" y="37193"/>
                    <a:pt x="8947" y="36898"/>
                    <a:pt x="9983" y="36491"/>
                  </a:cubicBezTo>
                  <a:cubicBezTo>
                    <a:pt x="11055" y="36047"/>
                    <a:pt x="11757" y="36269"/>
                    <a:pt x="12866" y="36084"/>
                  </a:cubicBezTo>
                  <a:cubicBezTo>
                    <a:pt x="15713" y="35641"/>
                    <a:pt x="14530" y="34569"/>
                    <a:pt x="13051" y="33644"/>
                  </a:cubicBezTo>
                  <a:cubicBezTo>
                    <a:pt x="12755" y="33459"/>
                    <a:pt x="11794" y="33681"/>
                    <a:pt x="12645" y="33238"/>
                  </a:cubicBezTo>
                  <a:cubicBezTo>
                    <a:pt x="13347" y="32905"/>
                    <a:pt x="15306" y="32387"/>
                    <a:pt x="13791" y="31907"/>
                  </a:cubicBezTo>
                  <a:cubicBezTo>
                    <a:pt x="12423" y="31500"/>
                    <a:pt x="10907" y="30945"/>
                    <a:pt x="9613" y="30576"/>
                  </a:cubicBezTo>
                  <a:cubicBezTo>
                    <a:pt x="6914" y="29799"/>
                    <a:pt x="9465" y="29282"/>
                    <a:pt x="11129" y="29060"/>
                  </a:cubicBezTo>
                  <a:cubicBezTo>
                    <a:pt x="11609" y="28986"/>
                    <a:pt x="13014" y="28690"/>
                    <a:pt x="13236" y="28505"/>
                  </a:cubicBezTo>
                  <a:cubicBezTo>
                    <a:pt x="13680" y="28025"/>
                    <a:pt x="14271" y="27655"/>
                    <a:pt x="14345" y="28431"/>
                  </a:cubicBezTo>
                  <a:cubicBezTo>
                    <a:pt x="16268" y="28210"/>
                    <a:pt x="16268" y="27729"/>
                    <a:pt x="18190" y="27729"/>
                  </a:cubicBezTo>
                  <a:cubicBezTo>
                    <a:pt x="19632" y="27766"/>
                    <a:pt x="21074" y="27470"/>
                    <a:pt x="22368" y="26805"/>
                  </a:cubicBezTo>
                  <a:cubicBezTo>
                    <a:pt x="23514" y="26213"/>
                    <a:pt x="21074" y="25067"/>
                    <a:pt x="20445" y="24512"/>
                  </a:cubicBezTo>
                  <a:cubicBezTo>
                    <a:pt x="18930" y="23108"/>
                    <a:pt x="21444" y="23329"/>
                    <a:pt x="22553" y="23182"/>
                  </a:cubicBezTo>
                  <a:cubicBezTo>
                    <a:pt x="22922" y="23145"/>
                    <a:pt x="24586" y="23034"/>
                    <a:pt x="24253" y="22627"/>
                  </a:cubicBezTo>
                  <a:cubicBezTo>
                    <a:pt x="23144" y="21111"/>
                    <a:pt x="23958" y="20224"/>
                    <a:pt x="25991" y="20705"/>
                  </a:cubicBezTo>
                  <a:cubicBezTo>
                    <a:pt x="25621" y="19263"/>
                    <a:pt x="25954" y="19004"/>
                    <a:pt x="24438" y="18819"/>
                  </a:cubicBezTo>
                  <a:cubicBezTo>
                    <a:pt x="22516" y="18560"/>
                    <a:pt x="25362" y="17303"/>
                    <a:pt x="25399" y="17303"/>
                  </a:cubicBezTo>
                  <a:cubicBezTo>
                    <a:pt x="26952" y="16601"/>
                    <a:pt x="28653" y="16268"/>
                    <a:pt x="30353" y="16342"/>
                  </a:cubicBezTo>
                  <a:cubicBezTo>
                    <a:pt x="33718" y="16342"/>
                    <a:pt x="28912" y="13347"/>
                    <a:pt x="28246" y="12534"/>
                  </a:cubicBezTo>
                  <a:cubicBezTo>
                    <a:pt x="28024" y="12238"/>
                    <a:pt x="27950" y="3846"/>
                    <a:pt x="30908" y="6619"/>
                  </a:cubicBezTo>
                  <a:cubicBezTo>
                    <a:pt x="34014" y="9576"/>
                    <a:pt x="32128" y="6212"/>
                    <a:pt x="35308" y="6619"/>
                  </a:cubicBezTo>
                  <a:cubicBezTo>
                    <a:pt x="37822" y="6951"/>
                    <a:pt x="33126" y="2478"/>
                    <a:pt x="33200" y="1886"/>
                  </a:cubicBezTo>
                  <a:cubicBezTo>
                    <a:pt x="33274" y="1295"/>
                    <a:pt x="36675" y="2885"/>
                    <a:pt x="36823" y="3032"/>
                  </a:cubicBezTo>
                  <a:cubicBezTo>
                    <a:pt x="37119" y="3291"/>
                    <a:pt x="38857" y="1258"/>
                    <a:pt x="40705" y="1"/>
                  </a:cubicBezTo>
                  <a:lnTo>
                    <a:pt x="40705" y="29577"/>
                  </a:lnTo>
                  <a:cubicBezTo>
                    <a:pt x="37082" y="30502"/>
                    <a:pt x="35751" y="26768"/>
                    <a:pt x="32461" y="26768"/>
                  </a:cubicBezTo>
                  <a:cubicBezTo>
                    <a:pt x="29947" y="26768"/>
                    <a:pt x="26287" y="27285"/>
                    <a:pt x="30723" y="28653"/>
                  </a:cubicBezTo>
                  <a:cubicBezTo>
                    <a:pt x="33496" y="29504"/>
                    <a:pt x="30169" y="30428"/>
                    <a:pt x="29023" y="30576"/>
                  </a:cubicBezTo>
                  <a:cubicBezTo>
                    <a:pt x="27211" y="30761"/>
                    <a:pt x="26472" y="30280"/>
                    <a:pt x="24660" y="29614"/>
                  </a:cubicBezTo>
                  <a:cubicBezTo>
                    <a:pt x="24475" y="29541"/>
                    <a:pt x="19151" y="31204"/>
                    <a:pt x="19706" y="31500"/>
                  </a:cubicBezTo>
                  <a:cubicBezTo>
                    <a:pt x="22553" y="33127"/>
                    <a:pt x="20187" y="33607"/>
                    <a:pt x="18190" y="34162"/>
                  </a:cubicBezTo>
                  <a:cubicBezTo>
                    <a:pt x="17451" y="34569"/>
                    <a:pt x="15565" y="35715"/>
                    <a:pt x="15713" y="36639"/>
                  </a:cubicBezTo>
                  <a:cubicBezTo>
                    <a:pt x="15750" y="37156"/>
                    <a:pt x="16453" y="37083"/>
                    <a:pt x="16453" y="37970"/>
                  </a:cubicBezTo>
                  <a:cubicBezTo>
                    <a:pt x="16453" y="39264"/>
                    <a:pt x="13791" y="38598"/>
                    <a:pt x="12866" y="38746"/>
                  </a:cubicBezTo>
                  <a:cubicBezTo>
                    <a:pt x="12312" y="38820"/>
                    <a:pt x="13051" y="38783"/>
                    <a:pt x="12866" y="39116"/>
                  </a:cubicBezTo>
                  <a:cubicBezTo>
                    <a:pt x="12460" y="39707"/>
                    <a:pt x="10870" y="39744"/>
                    <a:pt x="10204" y="40262"/>
                  </a:cubicBezTo>
                  <a:cubicBezTo>
                    <a:pt x="9835" y="40262"/>
                    <a:pt x="7358" y="40040"/>
                    <a:pt x="6951" y="40447"/>
                  </a:cubicBezTo>
                  <a:cubicBezTo>
                    <a:pt x="6433" y="40964"/>
                    <a:pt x="5509" y="40817"/>
                    <a:pt x="4474" y="40817"/>
                  </a:cubicBezTo>
                  <a:cubicBezTo>
                    <a:pt x="3106" y="40817"/>
                    <a:pt x="4881" y="41519"/>
                    <a:pt x="3735" y="41223"/>
                  </a:cubicBezTo>
                  <a:cubicBezTo>
                    <a:pt x="2404" y="40854"/>
                    <a:pt x="1073" y="39190"/>
                    <a:pt x="1073" y="41038"/>
                  </a:cubicBezTo>
                  <a:cubicBezTo>
                    <a:pt x="1073" y="41667"/>
                    <a:pt x="666" y="41630"/>
                    <a:pt x="666" y="42148"/>
                  </a:cubicBezTo>
                  <a:cubicBezTo>
                    <a:pt x="703" y="42813"/>
                    <a:pt x="777" y="42554"/>
                    <a:pt x="148" y="42221"/>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5368300" y="238125"/>
              <a:ext cx="1021350" cy="1157200"/>
            </a:xfrm>
            <a:custGeom>
              <a:avLst/>
              <a:gdLst/>
              <a:ahLst/>
              <a:cxnLst/>
              <a:rect l="l" t="t" r="r" b="b"/>
              <a:pathLst>
                <a:path w="40854" h="46288" extrusionOk="0">
                  <a:moveTo>
                    <a:pt x="333" y="45659"/>
                  </a:moveTo>
                  <a:cubicBezTo>
                    <a:pt x="1" y="43515"/>
                    <a:pt x="2515" y="43256"/>
                    <a:pt x="4141" y="42405"/>
                  </a:cubicBezTo>
                  <a:cubicBezTo>
                    <a:pt x="5066" y="42110"/>
                    <a:pt x="6027" y="41925"/>
                    <a:pt x="7025" y="41814"/>
                  </a:cubicBezTo>
                  <a:cubicBezTo>
                    <a:pt x="9021" y="41592"/>
                    <a:pt x="6027" y="40409"/>
                    <a:pt x="7801" y="40409"/>
                  </a:cubicBezTo>
                  <a:lnTo>
                    <a:pt x="9576" y="40409"/>
                  </a:lnTo>
                  <a:cubicBezTo>
                    <a:pt x="10574" y="40409"/>
                    <a:pt x="10870" y="40335"/>
                    <a:pt x="10944" y="39263"/>
                  </a:cubicBezTo>
                  <a:cubicBezTo>
                    <a:pt x="11905" y="40002"/>
                    <a:pt x="11351" y="39707"/>
                    <a:pt x="12386" y="39226"/>
                  </a:cubicBezTo>
                  <a:cubicBezTo>
                    <a:pt x="13421" y="38745"/>
                    <a:pt x="14197" y="39004"/>
                    <a:pt x="15307" y="38819"/>
                  </a:cubicBezTo>
                  <a:cubicBezTo>
                    <a:pt x="18227" y="38376"/>
                    <a:pt x="16822" y="37230"/>
                    <a:pt x="15085" y="36231"/>
                  </a:cubicBezTo>
                  <a:cubicBezTo>
                    <a:pt x="14752" y="36046"/>
                    <a:pt x="13791" y="36305"/>
                    <a:pt x="14641" y="35825"/>
                  </a:cubicBezTo>
                  <a:cubicBezTo>
                    <a:pt x="15270" y="35492"/>
                    <a:pt x="16785" y="35788"/>
                    <a:pt x="15602" y="34457"/>
                  </a:cubicBezTo>
                  <a:cubicBezTo>
                    <a:pt x="10759" y="29022"/>
                    <a:pt x="16527" y="30057"/>
                    <a:pt x="19484" y="30057"/>
                  </a:cubicBezTo>
                  <a:cubicBezTo>
                    <a:pt x="21222" y="30057"/>
                    <a:pt x="22479" y="29872"/>
                    <a:pt x="23699" y="29059"/>
                  </a:cubicBezTo>
                  <a:cubicBezTo>
                    <a:pt x="25917" y="27617"/>
                    <a:pt x="21185" y="24770"/>
                    <a:pt x="22368" y="21961"/>
                  </a:cubicBezTo>
                  <a:cubicBezTo>
                    <a:pt x="23107" y="20186"/>
                    <a:pt x="25215" y="19114"/>
                    <a:pt x="25289" y="19114"/>
                  </a:cubicBezTo>
                  <a:cubicBezTo>
                    <a:pt x="26730" y="18374"/>
                    <a:pt x="28283" y="18116"/>
                    <a:pt x="30317" y="18116"/>
                  </a:cubicBezTo>
                  <a:cubicBezTo>
                    <a:pt x="33829" y="18116"/>
                    <a:pt x="28283" y="14973"/>
                    <a:pt x="27470" y="14123"/>
                  </a:cubicBezTo>
                  <a:cubicBezTo>
                    <a:pt x="27174" y="13790"/>
                    <a:pt x="25695" y="5028"/>
                    <a:pt x="29244" y="7949"/>
                  </a:cubicBezTo>
                  <a:cubicBezTo>
                    <a:pt x="33015" y="11017"/>
                    <a:pt x="30464" y="7505"/>
                    <a:pt x="33829" y="7949"/>
                  </a:cubicBezTo>
                  <a:cubicBezTo>
                    <a:pt x="36528" y="8281"/>
                    <a:pt x="30871" y="3586"/>
                    <a:pt x="30834" y="2958"/>
                  </a:cubicBezTo>
                  <a:cubicBezTo>
                    <a:pt x="30834" y="2292"/>
                    <a:pt x="34642" y="4030"/>
                    <a:pt x="34864" y="4178"/>
                  </a:cubicBezTo>
                  <a:cubicBezTo>
                    <a:pt x="35345" y="4547"/>
                    <a:pt x="37933" y="407"/>
                    <a:pt x="40410" y="0"/>
                  </a:cubicBezTo>
                  <a:lnTo>
                    <a:pt x="40853" y="0"/>
                  </a:lnTo>
                  <a:lnTo>
                    <a:pt x="40853" y="30908"/>
                  </a:lnTo>
                  <a:cubicBezTo>
                    <a:pt x="39485" y="29281"/>
                    <a:pt x="38450" y="26471"/>
                    <a:pt x="36010" y="25953"/>
                  </a:cubicBezTo>
                  <a:cubicBezTo>
                    <a:pt x="33348" y="25362"/>
                    <a:pt x="30982" y="30168"/>
                    <a:pt x="35862" y="31610"/>
                  </a:cubicBezTo>
                  <a:cubicBezTo>
                    <a:pt x="38894" y="32497"/>
                    <a:pt x="32498" y="32904"/>
                    <a:pt x="31315" y="33052"/>
                  </a:cubicBezTo>
                  <a:cubicBezTo>
                    <a:pt x="29466" y="33274"/>
                    <a:pt x="28616" y="32793"/>
                    <a:pt x="26583" y="32054"/>
                  </a:cubicBezTo>
                  <a:cubicBezTo>
                    <a:pt x="26398" y="32017"/>
                    <a:pt x="21111" y="33754"/>
                    <a:pt x="21702" y="34050"/>
                  </a:cubicBezTo>
                  <a:cubicBezTo>
                    <a:pt x="24956" y="35751"/>
                    <a:pt x="22590" y="36231"/>
                    <a:pt x="20593" y="36823"/>
                  </a:cubicBezTo>
                  <a:cubicBezTo>
                    <a:pt x="19891" y="37266"/>
                    <a:pt x="18116" y="38450"/>
                    <a:pt x="18412" y="39448"/>
                  </a:cubicBezTo>
                  <a:cubicBezTo>
                    <a:pt x="18560" y="39965"/>
                    <a:pt x="19262" y="39891"/>
                    <a:pt x="19410" y="40816"/>
                  </a:cubicBezTo>
                  <a:cubicBezTo>
                    <a:pt x="19632" y="42147"/>
                    <a:pt x="16711" y="41481"/>
                    <a:pt x="15750" y="41629"/>
                  </a:cubicBezTo>
                  <a:cubicBezTo>
                    <a:pt x="15196" y="41703"/>
                    <a:pt x="16009" y="41666"/>
                    <a:pt x="15824" y="42036"/>
                  </a:cubicBezTo>
                  <a:cubicBezTo>
                    <a:pt x="15528" y="42627"/>
                    <a:pt x="13865" y="42664"/>
                    <a:pt x="13236" y="43219"/>
                  </a:cubicBezTo>
                  <a:cubicBezTo>
                    <a:pt x="12866" y="43219"/>
                    <a:pt x="10242" y="42997"/>
                    <a:pt x="9872" y="43404"/>
                  </a:cubicBezTo>
                  <a:cubicBezTo>
                    <a:pt x="9391" y="43958"/>
                    <a:pt x="8393" y="43810"/>
                    <a:pt x="7358" y="43810"/>
                  </a:cubicBezTo>
                  <a:cubicBezTo>
                    <a:pt x="5916" y="43810"/>
                    <a:pt x="7875" y="44550"/>
                    <a:pt x="6618" y="44217"/>
                  </a:cubicBezTo>
                  <a:cubicBezTo>
                    <a:pt x="5177" y="43847"/>
                    <a:pt x="3476" y="42110"/>
                    <a:pt x="3772" y="44032"/>
                  </a:cubicBezTo>
                  <a:cubicBezTo>
                    <a:pt x="3883" y="44698"/>
                    <a:pt x="851" y="45030"/>
                    <a:pt x="925" y="45585"/>
                  </a:cubicBezTo>
                  <a:cubicBezTo>
                    <a:pt x="1036" y="46287"/>
                    <a:pt x="1073" y="45992"/>
                    <a:pt x="333" y="4565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1195"/>
        <p:cNvGrpSpPr/>
        <p:nvPr/>
      </p:nvGrpSpPr>
      <p:grpSpPr>
        <a:xfrm>
          <a:off x="0" y="0"/>
          <a:ext cx="0" cy="0"/>
          <a:chOff x="0" y="0"/>
          <a:chExt cx="0" cy="0"/>
        </a:xfrm>
      </p:grpSpPr>
      <p:sp>
        <p:nvSpPr>
          <p:cNvPr id="1196" name="Google Shape;1196;p1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197" name="Google Shape;1197;p13"/>
          <p:cNvSpPr txBox="1">
            <a:spLocks noGrp="1"/>
          </p:cNvSpPr>
          <p:nvPr>
            <p:ph type="subTitle" idx="1"/>
          </p:nvPr>
        </p:nvSpPr>
        <p:spPr>
          <a:xfrm>
            <a:off x="908787" y="2178398"/>
            <a:ext cx="2381100" cy="5727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198" name="Google Shape;1198;p13"/>
          <p:cNvSpPr txBox="1">
            <a:spLocks noGrp="1"/>
          </p:cNvSpPr>
          <p:nvPr>
            <p:ph type="subTitle" idx="2"/>
          </p:nvPr>
        </p:nvSpPr>
        <p:spPr>
          <a:xfrm>
            <a:off x="908787" y="3968001"/>
            <a:ext cx="2381100" cy="5727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199" name="Google Shape;1199;p13"/>
          <p:cNvSpPr txBox="1">
            <a:spLocks noGrp="1"/>
          </p:cNvSpPr>
          <p:nvPr>
            <p:ph type="subTitle" idx="3"/>
          </p:nvPr>
        </p:nvSpPr>
        <p:spPr>
          <a:xfrm>
            <a:off x="3381437" y="3968001"/>
            <a:ext cx="2381100" cy="5727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200" name="Google Shape;1200;p13"/>
          <p:cNvSpPr txBox="1">
            <a:spLocks noGrp="1"/>
          </p:cNvSpPr>
          <p:nvPr>
            <p:ph type="subTitle" idx="4"/>
          </p:nvPr>
        </p:nvSpPr>
        <p:spPr>
          <a:xfrm>
            <a:off x="3381437" y="2178398"/>
            <a:ext cx="2381100" cy="5727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201" name="Google Shape;1201;p13"/>
          <p:cNvSpPr txBox="1">
            <a:spLocks noGrp="1"/>
          </p:cNvSpPr>
          <p:nvPr>
            <p:ph type="title" idx="5" hasCustomPrompt="1"/>
          </p:nvPr>
        </p:nvSpPr>
        <p:spPr>
          <a:xfrm>
            <a:off x="908787" y="1217000"/>
            <a:ext cx="899700" cy="61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000"/>
              <a:buFont typeface="Be Vietnam Pro"/>
              <a:buNone/>
              <a:defRPr sz="3000"/>
            </a:lvl1pPr>
            <a:lvl2pPr lvl="1" rtl="0">
              <a:spcBef>
                <a:spcPts val="0"/>
              </a:spcBef>
              <a:spcAft>
                <a:spcPts val="0"/>
              </a:spcAft>
              <a:buSzPts val="3000"/>
              <a:buFont typeface="Be Vietnam Pro"/>
              <a:buNone/>
              <a:defRPr sz="3000">
                <a:latin typeface="Be Vietnam Pro"/>
                <a:ea typeface="Be Vietnam Pro"/>
                <a:cs typeface="Be Vietnam Pro"/>
                <a:sym typeface="Be Vietnam Pro"/>
              </a:defRPr>
            </a:lvl2pPr>
            <a:lvl3pPr lvl="2" rtl="0">
              <a:spcBef>
                <a:spcPts val="0"/>
              </a:spcBef>
              <a:spcAft>
                <a:spcPts val="0"/>
              </a:spcAft>
              <a:buSzPts val="3000"/>
              <a:buFont typeface="Be Vietnam Pro"/>
              <a:buNone/>
              <a:defRPr sz="3000">
                <a:latin typeface="Be Vietnam Pro"/>
                <a:ea typeface="Be Vietnam Pro"/>
                <a:cs typeface="Be Vietnam Pro"/>
                <a:sym typeface="Be Vietnam Pro"/>
              </a:defRPr>
            </a:lvl3pPr>
            <a:lvl4pPr lvl="3" rtl="0">
              <a:spcBef>
                <a:spcPts val="0"/>
              </a:spcBef>
              <a:spcAft>
                <a:spcPts val="0"/>
              </a:spcAft>
              <a:buSzPts val="3000"/>
              <a:buFont typeface="Be Vietnam Pro"/>
              <a:buNone/>
              <a:defRPr sz="3000">
                <a:latin typeface="Be Vietnam Pro"/>
                <a:ea typeface="Be Vietnam Pro"/>
                <a:cs typeface="Be Vietnam Pro"/>
                <a:sym typeface="Be Vietnam Pro"/>
              </a:defRPr>
            </a:lvl4pPr>
            <a:lvl5pPr lvl="4" rtl="0">
              <a:spcBef>
                <a:spcPts val="0"/>
              </a:spcBef>
              <a:spcAft>
                <a:spcPts val="0"/>
              </a:spcAft>
              <a:buSzPts val="3000"/>
              <a:buFont typeface="Be Vietnam Pro"/>
              <a:buNone/>
              <a:defRPr sz="3000">
                <a:latin typeface="Be Vietnam Pro"/>
                <a:ea typeface="Be Vietnam Pro"/>
                <a:cs typeface="Be Vietnam Pro"/>
                <a:sym typeface="Be Vietnam Pro"/>
              </a:defRPr>
            </a:lvl5pPr>
            <a:lvl6pPr lvl="5" rtl="0">
              <a:spcBef>
                <a:spcPts val="0"/>
              </a:spcBef>
              <a:spcAft>
                <a:spcPts val="0"/>
              </a:spcAft>
              <a:buSzPts val="3000"/>
              <a:buFont typeface="Be Vietnam Pro"/>
              <a:buNone/>
              <a:defRPr sz="3000">
                <a:latin typeface="Be Vietnam Pro"/>
                <a:ea typeface="Be Vietnam Pro"/>
                <a:cs typeface="Be Vietnam Pro"/>
                <a:sym typeface="Be Vietnam Pro"/>
              </a:defRPr>
            </a:lvl6pPr>
            <a:lvl7pPr lvl="6" rtl="0">
              <a:spcBef>
                <a:spcPts val="0"/>
              </a:spcBef>
              <a:spcAft>
                <a:spcPts val="0"/>
              </a:spcAft>
              <a:buSzPts val="3000"/>
              <a:buFont typeface="Be Vietnam Pro"/>
              <a:buNone/>
              <a:defRPr sz="3000">
                <a:latin typeface="Be Vietnam Pro"/>
                <a:ea typeface="Be Vietnam Pro"/>
                <a:cs typeface="Be Vietnam Pro"/>
                <a:sym typeface="Be Vietnam Pro"/>
              </a:defRPr>
            </a:lvl7pPr>
            <a:lvl8pPr lvl="7" rtl="0">
              <a:spcBef>
                <a:spcPts val="0"/>
              </a:spcBef>
              <a:spcAft>
                <a:spcPts val="0"/>
              </a:spcAft>
              <a:buSzPts val="3000"/>
              <a:buFont typeface="Be Vietnam Pro"/>
              <a:buNone/>
              <a:defRPr sz="3000">
                <a:latin typeface="Be Vietnam Pro"/>
                <a:ea typeface="Be Vietnam Pro"/>
                <a:cs typeface="Be Vietnam Pro"/>
                <a:sym typeface="Be Vietnam Pro"/>
              </a:defRPr>
            </a:lvl8pPr>
            <a:lvl9pPr lvl="8" rtl="0">
              <a:spcBef>
                <a:spcPts val="0"/>
              </a:spcBef>
              <a:spcAft>
                <a:spcPts val="0"/>
              </a:spcAft>
              <a:buSzPts val="3000"/>
              <a:buFont typeface="Be Vietnam Pro"/>
              <a:buNone/>
              <a:defRPr sz="3000">
                <a:latin typeface="Be Vietnam Pro"/>
                <a:ea typeface="Be Vietnam Pro"/>
                <a:cs typeface="Be Vietnam Pro"/>
                <a:sym typeface="Be Vietnam Pro"/>
              </a:defRPr>
            </a:lvl9pPr>
          </a:lstStyle>
          <a:p>
            <a:r>
              <a:t>xx%</a:t>
            </a:r>
          </a:p>
        </p:txBody>
      </p:sp>
      <p:sp>
        <p:nvSpPr>
          <p:cNvPr id="1202" name="Google Shape;1202;p13"/>
          <p:cNvSpPr txBox="1">
            <a:spLocks noGrp="1"/>
          </p:cNvSpPr>
          <p:nvPr>
            <p:ph type="title" idx="6" hasCustomPrompt="1"/>
          </p:nvPr>
        </p:nvSpPr>
        <p:spPr>
          <a:xfrm>
            <a:off x="3381447" y="3006752"/>
            <a:ext cx="899700" cy="61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000"/>
              <a:buFont typeface="Be Vietnam Pro"/>
              <a:buNone/>
              <a:defRPr sz="3000"/>
            </a:lvl1pPr>
            <a:lvl2pPr lvl="1" rtl="0">
              <a:spcBef>
                <a:spcPts val="0"/>
              </a:spcBef>
              <a:spcAft>
                <a:spcPts val="0"/>
              </a:spcAft>
              <a:buSzPts val="3000"/>
              <a:buFont typeface="Be Vietnam Pro"/>
              <a:buNone/>
              <a:defRPr sz="3000">
                <a:latin typeface="Be Vietnam Pro"/>
                <a:ea typeface="Be Vietnam Pro"/>
                <a:cs typeface="Be Vietnam Pro"/>
                <a:sym typeface="Be Vietnam Pro"/>
              </a:defRPr>
            </a:lvl2pPr>
            <a:lvl3pPr lvl="2" rtl="0">
              <a:spcBef>
                <a:spcPts val="0"/>
              </a:spcBef>
              <a:spcAft>
                <a:spcPts val="0"/>
              </a:spcAft>
              <a:buSzPts val="3000"/>
              <a:buFont typeface="Be Vietnam Pro"/>
              <a:buNone/>
              <a:defRPr sz="3000">
                <a:latin typeface="Be Vietnam Pro"/>
                <a:ea typeface="Be Vietnam Pro"/>
                <a:cs typeface="Be Vietnam Pro"/>
                <a:sym typeface="Be Vietnam Pro"/>
              </a:defRPr>
            </a:lvl3pPr>
            <a:lvl4pPr lvl="3" rtl="0">
              <a:spcBef>
                <a:spcPts val="0"/>
              </a:spcBef>
              <a:spcAft>
                <a:spcPts val="0"/>
              </a:spcAft>
              <a:buSzPts val="3000"/>
              <a:buFont typeface="Be Vietnam Pro"/>
              <a:buNone/>
              <a:defRPr sz="3000">
                <a:latin typeface="Be Vietnam Pro"/>
                <a:ea typeface="Be Vietnam Pro"/>
                <a:cs typeface="Be Vietnam Pro"/>
                <a:sym typeface="Be Vietnam Pro"/>
              </a:defRPr>
            </a:lvl4pPr>
            <a:lvl5pPr lvl="4" rtl="0">
              <a:spcBef>
                <a:spcPts val="0"/>
              </a:spcBef>
              <a:spcAft>
                <a:spcPts val="0"/>
              </a:spcAft>
              <a:buSzPts val="3000"/>
              <a:buFont typeface="Be Vietnam Pro"/>
              <a:buNone/>
              <a:defRPr sz="3000">
                <a:latin typeface="Be Vietnam Pro"/>
                <a:ea typeface="Be Vietnam Pro"/>
                <a:cs typeface="Be Vietnam Pro"/>
                <a:sym typeface="Be Vietnam Pro"/>
              </a:defRPr>
            </a:lvl5pPr>
            <a:lvl6pPr lvl="5" rtl="0">
              <a:spcBef>
                <a:spcPts val="0"/>
              </a:spcBef>
              <a:spcAft>
                <a:spcPts val="0"/>
              </a:spcAft>
              <a:buSzPts val="3000"/>
              <a:buFont typeface="Be Vietnam Pro"/>
              <a:buNone/>
              <a:defRPr sz="3000">
                <a:latin typeface="Be Vietnam Pro"/>
                <a:ea typeface="Be Vietnam Pro"/>
                <a:cs typeface="Be Vietnam Pro"/>
                <a:sym typeface="Be Vietnam Pro"/>
              </a:defRPr>
            </a:lvl6pPr>
            <a:lvl7pPr lvl="6" rtl="0">
              <a:spcBef>
                <a:spcPts val="0"/>
              </a:spcBef>
              <a:spcAft>
                <a:spcPts val="0"/>
              </a:spcAft>
              <a:buSzPts val="3000"/>
              <a:buFont typeface="Be Vietnam Pro"/>
              <a:buNone/>
              <a:defRPr sz="3000">
                <a:latin typeface="Be Vietnam Pro"/>
                <a:ea typeface="Be Vietnam Pro"/>
                <a:cs typeface="Be Vietnam Pro"/>
                <a:sym typeface="Be Vietnam Pro"/>
              </a:defRPr>
            </a:lvl7pPr>
            <a:lvl8pPr lvl="7" rtl="0">
              <a:spcBef>
                <a:spcPts val="0"/>
              </a:spcBef>
              <a:spcAft>
                <a:spcPts val="0"/>
              </a:spcAft>
              <a:buSzPts val="3000"/>
              <a:buFont typeface="Be Vietnam Pro"/>
              <a:buNone/>
              <a:defRPr sz="3000">
                <a:latin typeface="Be Vietnam Pro"/>
                <a:ea typeface="Be Vietnam Pro"/>
                <a:cs typeface="Be Vietnam Pro"/>
                <a:sym typeface="Be Vietnam Pro"/>
              </a:defRPr>
            </a:lvl8pPr>
            <a:lvl9pPr lvl="8" rtl="0">
              <a:spcBef>
                <a:spcPts val="0"/>
              </a:spcBef>
              <a:spcAft>
                <a:spcPts val="0"/>
              </a:spcAft>
              <a:buSzPts val="3000"/>
              <a:buFont typeface="Be Vietnam Pro"/>
              <a:buNone/>
              <a:defRPr sz="3000">
                <a:latin typeface="Be Vietnam Pro"/>
                <a:ea typeface="Be Vietnam Pro"/>
                <a:cs typeface="Be Vietnam Pro"/>
                <a:sym typeface="Be Vietnam Pro"/>
              </a:defRPr>
            </a:lvl9pPr>
          </a:lstStyle>
          <a:p>
            <a:r>
              <a:t>xx%</a:t>
            </a:r>
          </a:p>
        </p:txBody>
      </p:sp>
      <p:sp>
        <p:nvSpPr>
          <p:cNvPr id="1203" name="Google Shape;1203;p13"/>
          <p:cNvSpPr txBox="1">
            <a:spLocks noGrp="1"/>
          </p:cNvSpPr>
          <p:nvPr>
            <p:ph type="title" idx="7" hasCustomPrompt="1"/>
          </p:nvPr>
        </p:nvSpPr>
        <p:spPr>
          <a:xfrm>
            <a:off x="908787" y="3006752"/>
            <a:ext cx="899700" cy="61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000"/>
              <a:buFont typeface="Be Vietnam Pro"/>
              <a:buNone/>
              <a:defRPr sz="3000"/>
            </a:lvl1pPr>
            <a:lvl2pPr lvl="1" rtl="0">
              <a:spcBef>
                <a:spcPts val="0"/>
              </a:spcBef>
              <a:spcAft>
                <a:spcPts val="0"/>
              </a:spcAft>
              <a:buSzPts val="3000"/>
              <a:buFont typeface="Be Vietnam Pro"/>
              <a:buNone/>
              <a:defRPr sz="3000">
                <a:latin typeface="Be Vietnam Pro"/>
                <a:ea typeface="Be Vietnam Pro"/>
                <a:cs typeface="Be Vietnam Pro"/>
                <a:sym typeface="Be Vietnam Pro"/>
              </a:defRPr>
            </a:lvl2pPr>
            <a:lvl3pPr lvl="2" rtl="0">
              <a:spcBef>
                <a:spcPts val="0"/>
              </a:spcBef>
              <a:spcAft>
                <a:spcPts val="0"/>
              </a:spcAft>
              <a:buSzPts val="3000"/>
              <a:buFont typeface="Be Vietnam Pro"/>
              <a:buNone/>
              <a:defRPr sz="3000">
                <a:latin typeface="Be Vietnam Pro"/>
                <a:ea typeface="Be Vietnam Pro"/>
                <a:cs typeface="Be Vietnam Pro"/>
                <a:sym typeface="Be Vietnam Pro"/>
              </a:defRPr>
            </a:lvl3pPr>
            <a:lvl4pPr lvl="3" rtl="0">
              <a:spcBef>
                <a:spcPts val="0"/>
              </a:spcBef>
              <a:spcAft>
                <a:spcPts val="0"/>
              </a:spcAft>
              <a:buSzPts val="3000"/>
              <a:buFont typeface="Be Vietnam Pro"/>
              <a:buNone/>
              <a:defRPr sz="3000">
                <a:latin typeface="Be Vietnam Pro"/>
                <a:ea typeface="Be Vietnam Pro"/>
                <a:cs typeface="Be Vietnam Pro"/>
                <a:sym typeface="Be Vietnam Pro"/>
              </a:defRPr>
            </a:lvl4pPr>
            <a:lvl5pPr lvl="4" rtl="0">
              <a:spcBef>
                <a:spcPts val="0"/>
              </a:spcBef>
              <a:spcAft>
                <a:spcPts val="0"/>
              </a:spcAft>
              <a:buSzPts val="3000"/>
              <a:buFont typeface="Be Vietnam Pro"/>
              <a:buNone/>
              <a:defRPr sz="3000">
                <a:latin typeface="Be Vietnam Pro"/>
                <a:ea typeface="Be Vietnam Pro"/>
                <a:cs typeface="Be Vietnam Pro"/>
                <a:sym typeface="Be Vietnam Pro"/>
              </a:defRPr>
            </a:lvl5pPr>
            <a:lvl6pPr lvl="5" rtl="0">
              <a:spcBef>
                <a:spcPts val="0"/>
              </a:spcBef>
              <a:spcAft>
                <a:spcPts val="0"/>
              </a:spcAft>
              <a:buSzPts val="3000"/>
              <a:buFont typeface="Be Vietnam Pro"/>
              <a:buNone/>
              <a:defRPr sz="3000">
                <a:latin typeface="Be Vietnam Pro"/>
                <a:ea typeface="Be Vietnam Pro"/>
                <a:cs typeface="Be Vietnam Pro"/>
                <a:sym typeface="Be Vietnam Pro"/>
              </a:defRPr>
            </a:lvl6pPr>
            <a:lvl7pPr lvl="6" rtl="0">
              <a:spcBef>
                <a:spcPts val="0"/>
              </a:spcBef>
              <a:spcAft>
                <a:spcPts val="0"/>
              </a:spcAft>
              <a:buSzPts val="3000"/>
              <a:buFont typeface="Be Vietnam Pro"/>
              <a:buNone/>
              <a:defRPr sz="3000">
                <a:latin typeface="Be Vietnam Pro"/>
                <a:ea typeface="Be Vietnam Pro"/>
                <a:cs typeface="Be Vietnam Pro"/>
                <a:sym typeface="Be Vietnam Pro"/>
              </a:defRPr>
            </a:lvl7pPr>
            <a:lvl8pPr lvl="7" rtl="0">
              <a:spcBef>
                <a:spcPts val="0"/>
              </a:spcBef>
              <a:spcAft>
                <a:spcPts val="0"/>
              </a:spcAft>
              <a:buSzPts val="3000"/>
              <a:buFont typeface="Be Vietnam Pro"/>
              <a:buNone/>
              <a:defRPr sz="3000">
                <a:latin typeface="Be Vietnam Pro"/>
                <a:ea typeface="Be Vietnam Pro"/>
                <a:cs typeface="Be Vietnam Pro"/>
                <a:sym typeface="Be Vietnam Pro"/>
              </a:defRPr>
            </a:lvl8pPr>
            <a:lvl9pPr lvl="8" rtl="0">
              <a:spcBef>
                <a:spcPts val="0"/>
              </a:spcBef>
              <a:spcAft>
                <a:spcPts val="0"/>
              </a:spcAft>
              <a:buSzPts val="3000"/>
              <a:buFont typeface="Be Vietnam Pro"/>
              <a:buNone/>
              <a:defRPr sz="3000">
                <a:latin typeface="Be Vietnam Pro"/>
                <a:ea typeface="Be Vietnam Pro"/>
                <a:cs typeface="Be Vietnam Pro"/>
                <a:sym typeface="Be Vietnam Pro"/>
              </a:defRPr>
            </a:lvl9pPr>
          </a:lstStyle>
          <a:p>
            <a:r>
              <a:t>xx%</a:t>
            </a:r>
          </a:p>
        </p:txBody>
      </p:sp>
      <p:sp>
        <p:nvSpPr>
          <p:cNvPr id="1204" name="Google Shape;1204;p13"/>
          <p:cNvSpPr txBox="1">
            <a:spLocks noGrp="1"/>
          </p:cNvSpPr>
          <p:nvPr>
            <p:ph type="title" idx="8" hasCustomPrompt="1"/>
          </p:nvPr>
        </p:nvSpPr>
        <p:spPr>
          <a:xfrm>
            <a:off x="3381447" y="1217000"/>
            <a:ext cx="899700" cy="61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000"/>
              <a:buFont typeface="Be Vietnam Pro"/>
              <a:buNone/>
              <a:defRPr sz="3000"/>
            </a:lvl1pPr>
            <a:lvl2pPr lvl="1" rtl="0">
              <a:spcBef>
                <a:spcPts val="0"/>
              </a:spcBef>
              <a:spcAft>
                <a:spcPts val="0"/>
              </a:spcAft>
              <a:buSzPts val="3000"/>
              <a:buFont typeface="Be Vietnam Pro"/>
              <a:buNone/>
              <a:defRPr sz="3000">
                <a:latin typeface="Be Vietnam Pro"/>
                <a:ea typeface="Be Vietnam Pro"/>
                <a:cs typeface="Be Vietnam Pro"/>
                <a:sym typeface="Be Vietnam Pro"/>
              </a:defRPr>
            </a:lvl2pPr>
            <a:lvl3pPr lvl="2" rtl="0">
              <a:spcBef>
                <a:spcPts val="0"/>
              </a:spcBef>
              <a:spcAft>
                <a:spcPts val="0"/>
              </a:spcAft>
              <a:buSzPts val="3000"/>
              <a:buFont typeface="Be Vietnam Pro"/>
              <a:buNone/>
              <a:defRPr sz="3000">
                <a:latin typeface="Be Vietnam Pro"/>
                <a:ea typeface="Be Vietnam Pro"/>
                <a:cs typeface="Be Vietnam Pro"/>
                <a:sym typeface="Be Vietnam Pro"/>
              </a:defRPr>
            </a:lvl3pPr>
            <a:lvl4pPr lvl="3" rtl="0">
              <a:spcBef>
                <a:spcPts val="0"/>
              </a:spcBef>
              <a:spcAft>
                <a:spcPts val="0"/>
              </a:spcAft>
              <a:buSzPts val="3000"/>
              <a:buFont typeface="Be Vietnam Pro"/>
              <a:buNone/>
              <a:defRPr sz="3000">
                <a:latin typeface="Be Vietnam Pro"/>
                <a:ea typeface="Be Vietnam Pro"/>
                <a:cs typeface="Be Vietnam Pro"/>
                <a:sym typeface="Be Vietnam Pro"/>
              </a:defRPr>
            </a:lvl4pPr>
            <a:lvl5pPr lvl="4" rtl="0">
              <a:spcBef>
                <a:spcPts val="0"/>
              </a:spcBef>
              <a:spcAft>
                <a:spcPts val="0"/>
              </a:spcAft>
              <a:buSzPts val="3000"/>
              <a:buFont typeface="Be Vietnam Pro"/>
              <a:buNone/>
              <a:defRPr sz="3000">
                <a:latin typeface="Be Vietnam Pro"/>
                <a:ea typeface="Be Vietnam Pro"/>
                <a:cs typeface="Be Vietnam Pro"/>
                <a:sym typeface="Be Vietnam Pro"/>
              </a:defRPr>
            </a:lvl5pPr>
            <a:lvl6pPr lvl="5" rtl="0">
              <a:spcBef>
                <a:spcPts val="0"/>
              </a:spcBef>
              <a:spcAft>
                <a:spcPts val="0"/>
              </a:spcAft>
              <a:buSzPts val="3000"/>
              <a:buFont typeface="Be Vietnam Pro"/>
              <a:buNone/>
              <a:defRPr sz="3000">
                <a:latin typeface="Be Vietnam Pro"/>
                <a:ea typeface="Be Vietnam Pro"/>
                <a:cs typeface="Be Vietnam Pro"/>
                <a:sym typeface="Be Vietnam Pro"/>
              </a:defRPr>
            </a:lvl6pPr>
            <a:lvl7pPr lvl="6" rtl="0">
              <a:spcBef>
                <a:spcPts val="0"/>
              </a:spcBef>
              <a:spcAft>
                <a:spcPts val="0"/>
              </a:spcAft>
              <a:buSzPts val="3000"/>
              <a:buFont typeface="Be Vietnam Pro"/>
              <a:buNone/>
              <a:defRPr sz="3000">
                <a:latin typeface="Be Vietnam Pro"/>
                <a:ea typeface="Be Vietnam Pro"/>
                <a:cs typeface="Be Vietnam Pro"/>
                <a:sym typeface="Be Vietnam Pro"/>
              </a:defRPr>
            </a:lvl7pPr>
            <a:lvl8pPr lvl="7" rtl="0">
              <a:spcBef>
                <a:spcPts val="0"/>
              </a:spcBef>
              <a:spcAft>
                <a:spcPts val="0"/>
              </a:spcAft>
              <a:buSzPts val="3000"/>
              <a:buFont typeface="Be Vietnam Pro"/>
              <a:buNone/>
              <a:defRPr sz="3000">
                <a:latin typeface="Be Vietnam Pro"/>
                <a:ea typeface="Be Vietnam Pro"/>
                <a:cs typeface="Be Vietnam Pro"/>
                <a:sym typeface="Be Vietnam Pro"/>
              </a:defRPr>
            </a:lvl8pPr>
            <a:lvl9pPr lvl="8" rtl="0">
              <a:spcBef>
                <a:spcPts val="0"/>
              </a:spcBef>
              <a:spcAft>
                <a:spcPts val="0"/>
              </a:spcAft>
              <a:buSzPts val="3000"/>
              <a:buFont typeface="Be Vietnam Pro"/>
              <a:buNone/>
              <a:defRPr sz="3000">
                <a:latin typeface="Be Vietnam Pro"/>
                <a:ea typeface="Be Vietnam Pro"/>
                <a:cs typeface="Be Vietnam Pro"/>
                <a:sym typeface="Be Vietnam Pro"/>
              </a:defRPr>
            </a:lvl9pPr>
          </a:lstStyle>
          <a:p>
            <a:r>
              <a:t>xx%</a:t>
            </a:r>
          </a:p>
        </p:txBody>
      </p:sp>
      <p:sp>
        <p:nvSpPr>
          <p:cNvPr id="1205" name="Google Shape;1205;p13"/>
          <p:cNvSpPr txBox="1">
            <a:spLocks noGrp="1"/>
          </p:cNvSpPr>
          <p:nvPr>
            <p:ph type="subTitle" idx="9"/>
          </p:nvPr>
        </p:nvSpPr>
        <p:spPr>
          <a:xfrm>
            <a:off x="5854113" y="3968001"/>
            <a:ext cx="2381100" cy="5727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206" name="Google Shape;1206;p13"/>
          <p:cNvSpPr txBox="1">
            <a:spLocks noGrp="1"/>
          </p:cNvSpPr>
          <p:nvPr>
            <p:ph type="subTitle" idx="13"/>
          </p:nvPr>
        </p:nvSpPr>
        <p:spPr>
          <a:xfrm>
            <a:off x="5854113" y="2178398"/>
            <a:ext cx="2381100" cy="5727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1207" name="Google Shape;1207;p13"/>
          <p:cNvSpPr txBox="1">
            <a:spLocks noGrp="1"/>
          </p:cNvSpPr>
          <p:nvPr>
            <p:ph type="title" idx="14" hasCustomPrompt="1"/>
          </p:nvPr>
        </p:nvSpPr>
        <p:spPr>
          <a:xfrm>
            <a:off x="5854107" y="3006752"/>
            <a:ext cx="899700" cy="61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000"/>
              <a:buFont typeface="Be Vietnam Pro"/>
              <a:buNone/>
              <a:defRPr sz="3000"/>
            </a:lvl1pPr>
            <a:lvl2pPr lvl="1" rtl="0">
              <a:spcBef>
                <a:spcPts val="0"/>
              </a:spcBef>
              <a:spcAft>
                <a:spcPts val="0"/>
              </a:spcAft>
              <a:buSzPts val="3000"/>
              <a:buFont typeface="Be Vietnam Pro"/>
              <a:buNone/>
              <a:defRPr sz="3000">
                <a:latin typeface="Be Vietnam Pro"/>
                <a:ea typeface="Be Vietnam Pro"/>
                <a:cs typeface="Be Vietnam Pro"/>
                <a:sym typeface="Be Vietnam Pro"/>
              </a:defRPr>
            </a:lvl2pPr>
            <a:lvl3pPr lvl="2" rtl="0">
              <a:spcBef>
                <a:spcPts val="0"/>
              </a:spcBef>
              <a:spcAft>
                <a:spcPts val="0"/>
              </a:spcAft>
              <a:buSzPts val="3000"/>
              <a:buFont typeface="Be Vietnam Pro"/>
              <a:buNone/>
              <a:defRPr sz="3000">
                <a:latin typeface="Be Vietnam Pro"/>
                <a:ea typeface="Be Vietnam Pro"/>
                <a:cs typeface="Be Vietnam Pro"/>
                <a:sym typeface="Be Vietnam Pro"/>
              </a:defRPr>
            </a:lvl3pPr>
            <a:lvl4pPr lvl="3" rtl="0">
              <a:spcBef>
                <a:spcPts val="0"/>
              </a:spcBef>
              <a:spcAft>
                <a:spcPts val="0"/>
              </a:spcAft>
              <a:buSzPts val="3000"/>
              <a:buFont typeface="Be Vietnam Pro"/>
              <a:buNone/>
              <a:defRPr sz="3000">
                <a:latin typeface="Be Vietnam Pro"/>
                <a:ea typeface="Be Vietnam Pro"/>
                <a:cs typeface="Be Vietnam Pro"/>
                <a:sym typeface="Be Vietnam Pro"/>
              </a:defRPr>
            </a:lvl4pPr>
            <a:lvl5pPr lvl="4" rtl="0">
              <a:spcBef>
                <a:spcPts val="0"/>
              </a:spcBef>
              <a:spcAft>
                <a:spcPts val="0"/>
              </a:spcAft>
              <a:buSzPts val="3000"/>
              <a:buFont typeface="Be Vietnam Pro"/>
              <a:buNone/>
              <a:defRPr sz="3000">
                <a:latin typeface="Be Vietnam Pro"/>
                <a:ea typeface="Be Vietnam Pro"/>
                <a:cs typeface="Be Vietnam Pro"/>
                <a:sym typeface="Be Vietnam Pro"/>
              </a:defRPr>
            </a:lvl5pPr>
            <a:lvl6pPr lvl="5" rtl="0">
              <a:spcBef>
                <a:spcPts val="0"/>
              </a:spcBef>
              <a:spcAft>
                <a:spcPts val="0"/>
              </a:spcAft>
              <a:buSzPts val="3000"/>
              <a:buFont typeface="Be Vietnam Pro"/>
              <a:buNone/>
              <a:defRPr sz="3000">
                <a:latin typeface="Be Vietnam Pro"/>
                <a:ea typeface="Be Vietnam Pro"/>
                <a:cs typeface="Be Vietnam Pro"/>
                <a:sym typeface="Be Vietnam Pro"/>
              </a:defRPr>
            </a:lvl6pPr>
            <a:lvl7pPr lvl="6" rtl="0">
              <a:spcBef>
                <a:spcPts val="0"/>
              </a:spcBef>
              <a:spcAft>
                <a:spcPts val="0"/>
              </a:spcAft>
              <a:buSzPts val="3000"/>
              <a:buFont typeface="Be Vietnam Pro"/>
              <a:buNone/>
              <a:defRPr sz="3000">
                <a:latin typeface="Be Vietnam Pro"/>
                <a:ea typeface="Be Vietnam Pro"/>
                <a:cs typeface="Be Vietnam Pro"/>
                <a:sym typeface="Be Vietnam Pro"/>
              </a:defRPr>
            </a:lvl7pPr>
            <a:lvl8pPr lvl="7" rtl="0">
              <a:spcBef>
                <a:spcPts val="0"/>
              </a:spcBef>
              <a:spcAft>
                <a:spcPts val="0"/>
              </a:spcAft>
              <a:buSzPts val="3000"/>
              <a:buFont typeface="Be Vietnam Pro"/>
              <a:buNone/>
              <a:defRPr sz="3000">
                <a:latin typeface="Be Vietnam Pro"/>
                <a:ea typeface="Be Vietnam Pro"/>
                <a:cs typeface="Be Vietnam Pro"/>
                <a:sym typeface="Be Vietnam Pro"/>
              </a:defRPr>
            </a:lvl8pPr>
            <a:lvl9pPr lvl="8" rtl="0">
              <a:spcBef>
                <a:spcPts val="0"/>
              </a:spcBef>
              <a:spcAft>
                <a:spcPts val="0"/>
              </a:spcAft>
              <a:buSzPts val="3000"/>
              <a:buFont typeface="Be Vietnam Pro"/>
              <a:buNone/>
              <a:defRPr sz="3000">
                <a:latin typeface="Be Vietnam Pro"/>
                <a:ea typeface="Be Vietnam Pro"/>
                <a:cs typeface="Be Vietnam Pro"/>
                <a:sym typeface="Be Vietnam Pro"/>
              </a:defRPr>
            </a:lvl9pPr>
          </a:lstStyle>
          <a:p>
            <a:r>
              <a:t>xx%</a:t>
            </a:r>
          </a:p>
        </p:txBody>
      </p:sp>
      <p:sp>
        <p:nvSpPr>
          <p:cNvPr id="1208" name="Google Shape;1208;p13"/>
          <p:cNvSpPr txBox="1">
            <a:spLocks noGrp="1"/>
          </p:cNvSpPr>
          <p:nvPr>
            <p:ph type="title" idx="15" hasCustomPrompt="1"/>
          </p:nvPr>
        </p:nvSpPr>
        <p:spPr>
          <a:xfrm>
            <a:off x="5854107" y="1217000"/>
            <a:ext cx="899700" cy="61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000"/>
              <a:buFont typeface="Be Vietnam Pro"/>
              <a:buNone/>
              <a:defRPr sz="3000"/>
            </a:lvl1pPr>
            <a:lvl2pPr lvl="1" rtl="0">
              <a:spcBef>
                <a:spcPts val="0"/>
              </a:spcBef>
              <a:spcAft>
                <a:spcPts val="0"/>
              </a:spcAft>
              <a:buSzPts val="3000"/>
              <a:buFont typeface="Be Vietnam Pro"/>
              <a:buNone/>
              <a:defRPr sz="3000">
                <a:latin typeface="Be Vietnam Pro"/>
                <a:ea typeface="Be Vietnam Pro"/>
                <a:cs typeface="Be Vietnam Pro"/>
                <a:sym typeface="Be Vietnam Pro"/>
              </a:defRPr>
            </a:lvl2pPr>
            <a:lvl3pPr lvl="2" rtl="0">
              <a:spcBef>
                <a:spcPts val="0"/>
              </a:spcBef>
              <a:spcAft>
                <a:spcPts val="0"/>
              </a:spcAft>
              <a:buSzPts val="3000"/>
              <a:buFont typeface="Be Vietnam Pro"/>
              <a:buNone/>
              <a:defRPr sz="3000">
                <a:latin typeface="Be Vietnam Pro"/>
                <a:ea typeface="Be Vietnam Pro"/>
                <a:cs typeface="Be Vietnam Pro"/>
                <a:sym typeface="Be Vietnam Pro"/>
              </a:defRPr>
            </a:lvl3pPr>
            <a:lvl4pPr lvl="3" rtl="0">
              <a:spcBef>
                <a:spcPts val="0"/>
              </a:spcBef>
              <a:spcAft>
                <a:spcPts val="0"/>
              </a:spcAft>
              <a:buSzPts val="3000"/>
              <a:buFont typeface="Be Vietnam Pro"/>
              <a:buNone/>
              <a:defRPr sz="3000">
                <a:latin typeface="Be Vietnam Pro"/>
                <a:ea typeface="Be Vietnam Pro"/>
                <a:cs typeface="Be Vietnam Pro"/>
                <a:sym typeface="Be Vietnam Pro"/>
              </a:defRPr>
            </a:lvl4pPr>
            <a:lvl5pPr lvl="4" rtl="0">
              <a:spcBef>
                <a:spcPts val="0"/>
              </a:spcBef>
              <a:spcAft>
                <a:spcPts val="0"/>
              </a:spcAft>
              <a:buSzPts val="3000"/>
              <a:buFont typeface="Be Vietnam Pro"/>
              <a:buNone/>
              <a:defRPr sz="3000">
                <a:latin typeface="Be Vietnam Pro"/>
                <a:ea typeface="Be Vietnam Pro"/>
                <a:cs typeface="Be Vietnam Pro"/>
                <a:sym typeface="Be Vietnam Pro"/>
              </a:defRPr>
            </a:lvl5pPr>
            <a:lvl6pPr lvl="5" rtl="0">
              <a:spcBef>
                <a:spcPts val="0"/>
              </a:spcBef>
              <a:spcAft>
                <a:spcPts val="0"/>
              </a:spcAft>
              <a:buSzPts val="3000"/>
              <a:buFont typeface="Be Vietnam Pro"/>
              <a:buNone/>
              <a:defRPr sz="3000">
                <a:latin typeface="Be Vietnam Pro"/>
                <a:ea typeface="Be Vietnam Pro"/>
                <a:cs typeface="Be Vietnam Pro"/>
                <a:sym typeface="Be Vietnam Pro"/>
              </a:defRPr>
            </a:lvl6pPr>
            <a:lvl7pPr lvl="6" rtl="0">
              <a:spcBef>
                <a:spcPts val="0"/>
              </a:spcBef>
              <a:spcAft>
                <a:spcPts val="0"/>
              </a:spcAft>
              <a:buSzPts val="3000"/>
              <a:buFont typeface="Be Vietnam Pro"/>
              <a:buNone/>
              <a:defRPr sz="3000">
                <a:latin typeface="Be Vietnam Pro"/>
                <a:ea typeface="Be Vietnam Pro"/>
                <a:cs typeface="Be Vietnam Pro"/>
                <a:sym typeface="Be Vietnam Pro"/>
              </a:defRPr>
            </a:lvl7pPr>
            <a:lvl8pPr lvl="7" rtl="0">
              <a:spcBef>
                <a:spcPts val="0"/>
              </a:spcBef>
              <a:spcAft>
                <a:spcPts val="0"/>
              </a:spcAft>
              <a:buSzPts val="3000"/>
              <a:buFont typeface="Be Vietnam Pro"/>
              <a:buNone/>
              <a:defRPr sz="3000">
                <a:latin typeface="Be Vietnam Pro"/>
                <a:ea typeface="Be Vietnam Pro"/>
                <a:cs typeface="Be Vietnam Pro"/>
                <a:sym typeface="Be Vietnam Pro"/>
              </a:defRPr>
            </a:lvl8pPr>
            <a:lvl9pPr lvl="8" rtl="0">
              <a:spcBef>
                <a:spcPts val="0"/>
              </a:spcBef>
              <a:spcAft>
                <a:spcPts val="0"/>
              </a:spcAft>
              <a:buSzPts val="3000"/>
              <a:buFont typeface="Be Vietnam Pro"/>
              <a:buNone/>
              <a:defRPr sz="3000">
                <a:latin typeface="Be Vietnam Pro"/>
                <a:ea typeface="Be Vietnam Pro"/>
                <a:cs typeface="Be Vietnam Pro"/>
                <a:sym typeface="Be Vietnam Pro"/>
              </a:defRPr>
            </a:lvl9pPr>
          </a:lstStyle>
          <a:p>
            <a:r>
              <a:t>xx%</a:t>
            </a:r>
          </a:p>
        </p:txBody>
      </p:sp>
      <p:sp>
        <p:nvSpPr>
          <p:cNvPr id="1209" name="Google Shape;1209;p13"/>
          <p:cNvSpPr txBox="1">
            <a:spLocks noGrp="1"/>
          </p:cNvSpPr>
          <p:nvPr>
            <p:ph type="subTitle" idx="16"/>
          </p:nvPr>
        </p:nvSpPr>
        <p:spPr>
          <a:xfrm>
            <a:off x="908787" y="1897000"/>
            <a:ext cx="2381100" cy="38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None/>
              <a:defRPr sz="2000" b="1">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1210" name="Google Shape;1210;p13"/>
          <p:cNvSpPr txBox="1">
            <a:spLocks noGrp="1"/>
          </p:cNvSpPr>
          <p:nvPr>
            <p:ph type="subTitle" idx="17"/>
          </p:nvPr>
        </p:nvSpPr>
        <p:spPr>
          <a:xfrm>
            <a:off x="908787" y="3686598"/>
            <a:ext cx="2381100" cy="38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None/>
              <a:defRPr sz="2000" b="1">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1211" name="Google Shape;1211;p13"/>
          <p:cNvSpPr txBox="1">
            <a:spLocks noGrp="1"/>
          </p:cNvSpPr>
          <p:nvPr>
            <p:ph type="subTitle" idx="18"/>
          </p:nvPr>
        </p:nvSpPr>
        <p:spPr>
          <a:xfrm>
            <a:off x="3381437" y="3686598"/>
            <a:ext cx="2381100" cy="38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None/>
              <a:defRPr sz="2000" b="1">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1212" name="Google Shape;1212;p13"/>
          <p:cNvSpPr txBox="1">
            <a:spLocks noGrp="1"/>
          </p:cNvSpPr>
          <p:nvPr>
            <p:ph type="subTitle" idx="19"/>
          </p:nvPr>
        </p:nvSpPr>
        <p:spPr>
          <a:xfrm>
            <a:off x="3381437" y="1897000"/>
            <a:ext cx="2381100" cy="38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None/>
              <a:defRPr sz="2000" b="1">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1213" name="Google Shape;1213;p13"/>
          <p:cNvSpPr txBox="1">
            <a:spLocks noGrp="1"/>
          </p:cNvSpPr>
          <p:nvPr>
            <p:ph type="subTitle" idx="20"/>
          </p:nvPr>
        </p:nvSpPr>
        <p:spPr>
          <a:xfrm>
            <a:off x="5854113" y="3686598"/>
            <a:ext cx="2381100" cy="38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None/>
              <a:defRPr sz="2000" b="1">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1214" name="Google Shape;1214;p13"/>
          <p:cNvSpPr txBox="1">
            <a:spLocks noGrp="1"/>
          </p:cNvSpPr>
          <p:nvPr>
            <p:ph type="subTitle" idx="21"/>
          </p:nvPr>
        </p:nvSpPr>
        <p:spPr>
          <a:xfrm>
            <a:off x="5854113" y="1897000"/>
            <a:ext cx="2381100" cy="38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None/>
              <a:defRPr sz="2000" b="1">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1215" name="Google Shape;1215;p13"/>
          <p:cNvSpPr/>
          <p:nvPr/>
        </p:nvSpPr>
        <p:spPr>
          <a:xfrm flipH="1">
            <a:off x="1110666" y="-304831"/>
            <a:ext cx="8433990" cy="1885702"/>
          </a:xfrm>
          <a:custGeom>
            <a:avLst/>
            <a:gdLst/>
            <a:ahLst/>
            <a:cxnLst/>
            <a:rect l="l" t="t" r="r" b="b"/>
            <a:pathLst>
              <a:path w="166828" h="37300" extrusionOk="0">
                <a:moveTo>
                  <a:pt x="166827" y="0"/>
                </a:moveTo>
                <a:lnTo>
                  <a:pt x="1" y="931"/>
                </a:lnTo>
                <a:lnTo>
                  <a:pt x="1" y="931"/>
                </a:lnTo>
                <a:lnTo>
                  <a:pt x="1" y="36483"/>
                </a:lnTo>
                <a:cubicBezTo>
                  <a:pt x="1" y="36483"/>
                  <a:pt x="745" y="36726"/>
                  <a:pt x="6002" y="36726"/>
                </a:cubicBezTo>
                <a:cubicBezTo>
                  <a:pt x="7317" y="36726"/>
                  <a:pt x="8913" y="36711"/>
                  <a:pt x="10850" y="36673"/>
                </a:cubicBezTo>
                <a:cubicBezTo>
                  <a:pt x="11380" y="36663"/>
                  <a:pt x="11876" y="36658"/>
                  <a:pt x="12343" y="36658"/>
                </a:cubicBezTo>
                <a:cubicBezTo>
                  <a:pt x="17754" y="36658"/>
                  <a:pt x="19241" y="37300"/>
                  <a:pt x="23788" y="37300"/>
                </a:cubicBezTo>
                <a:cubicBezTo>
                  <a:pt x="26037" y="37300"/>
                  <a:pt x="29035" y="37143"/>
                  <a:pt x="33628" y="36673"/>
                </a:cubicBezTo>
                <a:cubicBezTo>
                  <a:pt x="43368" y="35677"/>
                  <a:pt x="47548" y="35509"/>
                  <a:pt x="51791" y="35509"/>
                </a:cubicBezTo>
                <a:cubicBezTo>
                  <a:pt x="53943" y="35509"/>
                  <a:pt x="56111" y="35552"/>
                  <a:pt x="59029" y="35552"/>
                </a:cubicBezTo>
                <a:cubicBezTo>
                  <a:pt x="67679" y="35552"/>
                  <a:pt x="68419" y="33860"/>
                  <a:pt x="77069" y="31449"/>
                </a:cubicBezTo>
                <a:cubicBezTo>
                  <a:pt x="80112" y="30603"/>
                  <a:pt x="82595" y="30322"/>
                  <a:pt x="84838" y="30322"/>
                </a:cubicBezTo>
                <a:cubicBezTo>
                  <a:pt x="88986" y="30322"/>
                  <a:pt x="92314" y="31283"/>
                  <a:pt x="96844" y="31407"/>
                </a:cubicBezTo>
                <a:cubicBezTo>
                  <a:pt x="97715" y="31431"/>
                  <a:pt x="98642" y="31443"/>
                  <a:pt x="99596" y="31443"/>
                </a:cubicBezTo>
                <a:cubicBezTo>
                  <a:pt x="106257" y="31443"/>
                  <a:pt x="114191" y="30862"/>
                  <a:pt x="113192" y="29715"/>
                </a:cubicBezTo>
                <a:cubicBezTo>
                  <a:pt x="112071" y="28404"/>
                  <a:pt x="95702" y="28763"/>
                  <a:pt x="91937" y="26331"/>
                </a:cubicBezTo>
                <a:cubicBezTo>
                  <a:pt x="88173" y="23899"/>
                  <a:pt x="93629" y="23497"/>
                  <a:pt x="100037" y="22566"/>
                </a:cubicBezTo>
                <a:cubicBezTo>
                  <a:pt x="106425" y="21636"/>
                  <a:pt x="106234" y="22397"/>
                  <a:pt x="112642" y="18252"/>
                </a:cubicBezTo>
                <a:cubicBezTo>
                  <a:pt x="115249" y="16569"/>
                  <a:pt x="116447" y="16136"/>
                  <a:pt x="117643" y="16136"/>
                </a:cubicBezTo>
                <a:cubicBezTo>
                  <a:pt x="118908" y="16136"/>
                  <a:pt x="120171" y="16620"/>
                  <a:pt x="123095" y="16620"/>
                </a:cubicBezTo>
                <a:cubicBezTo>
                  <a:pt x="124182" y="16620"/>
                  <a:pt x="125499" y="16553"/>
                  <a:pt x="127130" y="16370"/>
                </a:cubicBezTo>
                <a:cubicBezTo>
                  <a:pt x="137282" y="15249"/>
                  <a:pt x="130514" y="15249"/>
                  <a:pt x="132015" y="14297"/>
                </a:cubicBezTo>
                <a:cubicBezTo>
                  <a:pt x="133517" y="13366"/>
                  <a:pt x="138593" y="13937"/>
                  <a:pt x="138974" y="12245"/>
                </a:cubicBezTo>
                <a:cubicBezTo>
                  <a:pt x="139354" y="10554"/>
                  <a:pt x="132396" y="11674"/>
                  <a:pt x="133327" y="9792"/>
                </a:cubicBezTo>
                <a:cubicBezTo>
                  <a:pt x="134278" y="7910"/>
                  <a:pt x="137091" y="8100"/>
                  <a:pt x="141046" y="7339"/>
                </a:cubicBezTo>
                <a:cubicBezTo>
                  <a:pt x="142074" y="7146"/>
                  <a:pt x="142848" y="7080"/>
                  <a:pt x="143489" y="7080"/>
                </a:cubicBezTo>
                <a:cubicBezTo>
                  <a:pt x="144938" y="7080"/>
                  <a:pt x="145713" y="7420"/>
                  <a:pt x="147222" y="7420"/>
                </a:cubicBezTo>
                <a:cubicBezTo>
                  <a:pt x="147615" y="7420"/>
                  <a:pt x="148058" y="7397"/>
                  <a:pt x="148575" y="7339"/>
                </a:cubicBezTo>
                <a:cubicBezTo>
                  <a:pt x="151959" y="6958"/>
                  <a:pt x="150267" y="6768"/>
                  <a:pt x="154222" y="6028"/>
                </a:cubicBezTo>
                <a:cubicBezTo>
                  <a:pt x="158156" y="5266"/>
                  <a:pt x="166827" y="0"/>
                  <a:pt x="166827"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1216" name="Google Shape;1216;p13"/>
          <p:cNvSpPr/>
          <p:nvPr/>
        </p:nvSpPr>
        <p:spPr>
          <a:xfrm flipH="1">
            <a:off x="4380395" y="3270101"/>
            <a:ext cx="4900853" cy="1105297"/>
          </a:xfrm>
          <a:custGeom>
            <a:avLst/>
            <a:gdLst/>
            <a:ahLst/>
            <a:cxnLst/>
            <a:rect l="l" t="t" r="r" b="b"/>
            <a:pathLst>
              <a:path w="83097" h="18741" extrusionOk="0">
                <a:moveTo>
                  <a:pt x="15544" y="0"/>
                </a:moveTo>
                <a:cubicBezTo>
                  <a:pt x="9862" y="0"/>
                  <a:pt x="0" y="895"/>
                  <a:pt x="0" y="895"/>
                </a:cubicBezTo>
                <a:cubicBezTo>
                  <a:pt x="0" y="895"/>
                  <a:pt x="1269" y="17561"/>
                  <a:pt x="1967" y="18111"/>
                </a:cubicBezTo>
                <a:cubicBezTo>
                  <a:pt x="2300" y="18375"/>
                  <a:pt x="3446" y="18486"/>
                  <a:pt x="5170" y="18486"/>
                </a:cubicBezTo>
                <a:cubicBezTo>
                  <a:pt x="7165" y="18486"/>
                  <a:pt x="9935" y="18338"/>
                  <a:pt x="13113" y="18111"/>
                </a:cubicBezTo>
                <a:cubicBezTo>
                  <a:pt x="16801" y="17847"/>
                  <a:pt x="18742" y="17256"/>
                  <a:pt x="21623" y="17256"/>
                </a:cubicBezTo>
                <a:cubicBezTo>
                  <a:pt x="23368" y="17256"/>
                  <a:pt x="25457" y="17473"/>
                  <a:pt x="28489" y="18111"/>
                </a:cubicBezTo>
                <a:cubicBezTo>
                  <a:pt x="30618" y="18558"/>
                  <a:pt x="32124" y="18741"/>
                  <a:pt x="33247" y="18741"/>
                </a:cubicBezTo>
                <a:cubicBezTo>
                  <a:pt x="36376" y="18741"/>
                  <a:pt x="36540" y="17323"/>
                  <a:pt x="38936" y="16250"/>
                </a:cubicBezTo>
                <a:cubicBezTo>
                  <a:pt x="42193" y="14790"/>
                  <a:pt x="42193" y="14008"/>
                  <a:pt x="46423" y="13860"/>
                </a:cubicBezTo>
                <a:cubicBezTo>
                  <a:pt x="46533" y="13857"/>
                  <a:pt x="46641" y="13855"/>
                  <a:pt x="46747" y="13855"/>
                </a:cubicBezTo>
                <a:cubicBezTo>
                  <a:pt x="50290" y="13855"/>
                  <a:pt x="51820" y="15640"/>
                  <a:pt x="55222" y="15640"/>
                </a:cubicBezTo>
                <a:cubicBezTo>
                  <a:pt x="55642" y="15640"/>
                  <a:pt x="56091" y="15613"/>
                  <a:pt x="56575" y="15552"/>
                </a:cubicBezTo>
                <a:cubicBezTo>
                  <a:pt x="58068" y="15370"/>
                  <a:pt x="59191" y="15295"/>
                  <a:pt x="60227" y="15295"/>
                </a:cubicBezTo>
                <a:cubicBezTo>
                  <a:pt x="62331" y="15295"/>
                  <a:pt x="64078" y="15606"/>
                  <a:pt x="67848" y="15975"/>
                </a:cubicBezTo>
                <a:cubicBezTo>
                  <a:pt x="69730" y="16165"/>
                  <a:pt x="72052" y="16229"/>
                  <a:pt x="74311" y="16229"/>
                </a:cubicBezTo>
                <a:cubicBezTo>
                  <a:pt x="78829" y="16229"/>
                  <a:pt x="83096" y="15975"/>
                  <a:pt x="83096" y="15975"/>
                </a:cubicBezTo>
                <a:cubicBezTo>
                  <a:pt x="83096" y="15975"/>
                  <a:pt x="75060" y="14283"/>
                  <a:pt x="70407" y="12993"/>
                </a:cubicBezTo>
                <a:cubicBezTo>
                  <a:pt x="65754" y="11703"/>
                  <a:pt x="66029" y="9355"/>
                  <a:pt x="61524" y="8784"/>
                </a:cubicBezTo>
                <a:cubicBezTo>
                  <a:pt x="56998" y="8234"/>
                  <a:pt x="55158" y="6965"/>
                  <a:pt x="53995" y="5125"/>
                </a:cubicBezTo>
                <a:cubicBezTo>
                  <a:pt x="52810" y="3285"/>
                  <a:pt x="40078" y="3137"/>
                  <a:pt x="34009" y="2587"/>
                </a:cubicBezTo>
                <a:cubicBezTo>
                  <a:pt x="27939" y="2016"/>
                  <a:pt x="22440" y="324"/>
                  <a:pt x="17512" y="49"/>
                </a:cubicBezTo>
                <a:cubicBezTo>
                  <a:pt x="16947" y="15"/>
                  <a:pt x="16280" y="0"/>
                  <a:pt x="15544"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1217" name="Google Shape;1217;p13"/>
          <p:cNvSpPr/>
          <p:nvPr/>
        </p:nvSpPr>
        <p:spPr>
          <a:xfrm flipH="1">
            <a:off x="173871" y="1929850"/>
            <a:ext cx="7157534" cy="502499"/>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1218" name="Google Shape;1218;p13"/>
          <p:cNvSpPr/>
          <p:nvPr/>
        </p:nvSpPr>
        <p:spPr>
          <a:xfrm flipH="1">
            <a:off x="-280887" y="2996500"/>
            <a:ext cx="3655736" cy="947466"/>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1219" name="Google Shape;1219;p13"/>
          <p:cNvSpPr/>
          <p:nvPr/>
        </p:nvSpPr>
        <p:spPr>
          <a:xfrm flipH="1">
            <a:off x="-574242" y="352687"/>
            <a:ext cx="2119215" cy="334270"/>
          </a:xfrm>
          <a:custGeom>
            <a:avLst/>
            <a:gdLst/>
            <a:ahLst/>
            <a:cxnLst/>
            <a:rect l="l" t="t" r="r" b="b"/>
            <a:pathLst>
              <a:path w="41919" h="6612" extrusionOk="0">
                <a:moveTo>
                  <a:pt x="12255" y="0"/>
                </a:moveTo>
                <a:cubicBezTo>
                  <a:pt x="11536" y="0"/>
                  <a:pt x="10808" y="150"/>
                  <a:pt x="10026" y="541"/>
                </a:cubicBezTo>
                <a:cubicBezTo>
                  <a:pt x="7488" y="1810"/>
                  <a:pt x="1" y="3925"/>
                  <a:pt x="1" y="3925"/>
                </a:cubicBezTo>
                <a:cubicBezTo>
                  <a:pt x="1" y="3925"/>
                  <a:pt x="1003" y="4009"/>
                  <a:pt x="2515" y="4009"/>
                </a:cubicBezTo>
                <a:cubicBezTo>
                  <a:pt x="4404" y="4009"/>
                  <a:pt x="7088" y="3878"/>
                  <a:pt x="9603" y="3291"/>
                </a:cubicBezTo>
                <a:cubicBezTo>
                  <a:pt x="10740" y="3029"/>
                  <a:pt x="11546" y="2913"/>
                  <a:pt x="12195" y="2913"/>
                </a:cubicBezTo>
                <a:cubicBezTo>
                  <a:pt x="14114" y="2913"/>
                  <a:pt x="14654" y="3929"/>
                  <a:pt x="18337" y="5194"/>
                </a:cubicBezTo>
                <a:cubicBezTo>
                  <a:pt x="20064" y="5784"/>
                  <a:pt x="21222" y="5963"/>
                  <a:pt x="22129" y="5963"/>
                </a:cubicBezTo>
                <a:cubicBezTo>
                  <a:pt x="23516" y="5963"/>
                  <a:pt x="24319" y="5547"/>
                  <a:pt x="25675" y="5547"/>
                </a:cubicBezTo>
                <a:cubicBezTo>
                  <a:pt x="25975" y="5547"/>
                  <a:pt x="26303" y="5567"/>
                  <a:pt x="26670" y="5617"/>
                </a:cubicBezTo>
                <a:cubicBezTo>
                  <a:pt x="29779" y="6040"/>
                  <a:pt x="41919" y="6611"/>
                  <a:pt x="41919" y="6611"/>
                </a:cubicBezTo>
                <a:lnTo>
                  <a:pt x="41919" y="2931"/>
                </a:lnTo>
                <a:cubicBezTo>
                  <a:pt x="41919" y="2931"/>
                  <a:pt x="40840" y="2956"/>
                  <a:pt x="39432" y="2956"/>
                </a:cubicBezTo>
                <a:cubicBezTo>
                  <a:pt x="37422" y="2956"/>
                  <a:pt x="34743" y="2905"/>
                  <a:pt x="33586" y="2656"/>
                </a:cubicBezTo>
                <a:cubicBezTo>
                  <a:pt x="32141" y="2330"/>
                  <a:pt x="30456" y="1638"/>
                  <a:pt x="28430" y="1638"/>
                </a:cubicBezTo>
                <a:cubicBezTo>
                  <a:pt x="27699" y="1638"/>
                  <a:pt x="26924" y="1728"/>
                  <a:pt x="26099" y="1958"/>
                </a:cubicBezTo>
                <a:cubicBezTo>
                  <a:pt x="25181" y="2214"/>
                  <a:pt x="24313" y="2317"/>
                  <a:pt x="23469" y="2317"/>
                </a:cubicBezTo>
                <a:cubicBezTo>
                  <a:pt x="21454" y="2317"/>
                  <a:pt x="19578" y="1731"/>
                  <a:pt x="17491" y="1239"/>
                </a:cubicBezTo>
                <a:cubicBezTo>
                  <a:pt x="15443" y="756"/>
                  <a:pt x="13870" y="0"/>
                  <a:pt x="12255"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20" name="Google Shape;1220;p13"/>
          <p:cNvGrpSpPr/>
          <p:nvPr/>
        </p:nvGrpSpPr>
        <p:grpSpPr>
          <a:xfrm rot="10800000" flipH="1">
            <a:off x="5351206" y="6"/>
            <a:ext cx="3853644" cy="732319"/>
            <a:chOff x="4200950" y="2130100"/>
            <a:chExt cx="2188700" cy="415925"/>
          </a:xfrm>
        </p:grpSpPr>
        <p:sp>
          <p:nvSpPr>
            <p:cNvPr id="1221" name="Google Shape;1221;p13"/>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13"/>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3" name="Google Shape;1223;p13"/>
          <p:cNvGrpSpPr/>
          <p:nvPr/>
        </p:nvGrpSpPr>
        <p:grpSpPr>
          <a:xfrm rot="1320915" flipH="1">
            <a:off x="-481063" y="3227658"/>
            <a:ext cx="1748146" cy="2053299"/>
            <a:chOff x="5368300" y="238125"/>
            <a:chExt cx="1021350" cy="1199700"/>
          </a:xfrm>
        </p:grpSpPr>
        <p:sp>
          <p:nvSpPr>
            <p:cNvPr id="1224" name="Google Shape;1224;p13"/>
            <p:cNvSpPr/>
            <p:nvPr/>
          </p:nvSpPr>
          <p:spPr>
            <a:xfrm>
              <a:off x="5371075" y="367500"/>
              <a:ext cx="1017650" cy="1070325"/>
            </a:xfrm>
            <a:custGeom>
              <a:avLst/>
              <a:gdLst/>
              <a:ahLst/>
              <a:cxnLst/>
              <a:rect l="l" t="t" r="r" b="b"/>
              <a:pathLst>
                <a:path w="40706" h="42813" extrusionOk="0">
                  <a:moveTo>
                    <a:pt x="148" y="42221"/>
                  </a:moveTo>
                  <a:cubicBezTo>
                    <a:pt x="148" y="40151"/>
                    <a:pt x="1" y="40299"/>
                    <a:pt x="1664" y="39486"/>
                  </a:cubicBezTo>
                  <a:cubicBezTo>
                    <a:pt x="2588" y="39227"/>
                    <a:pt x="3550" y="39042"/>
                    <a:pt x="4511" y="38931"/>
                  </a:cubicBezTo>
                  <a:cubicBezTo>
                    <a:pt x="6470" y="38709"/>
                    <a:pt x="3772" y="37600"/>
                    <a:pt x="5435" y="37600"/>
                  </a:cubicBezTo>
                  <a:lnTo>
                    <a:pt x="7136" y="37600"/>
                  </a:lnTo>
                  <a:cubicBezTo>
                    <a:pt x="8060" y="37600"/>
                    <a:pt x="8393" y="37526"/>
                    <a:pt x="8615" y="36491"/>
                  </a:cubicBezTo>
                  <a:cubicBezTo>
                    <a:pt x="9428" y="37193"/>
                    <a:pt x="8947" y="36898"/>
                    <a:pt x="9983" y="36491"/>
                  </a:cubicBezTo>
                  <a:cubicBezTo>
                    <a:pt x="11055" y="36047"/>
                    <a:pt x="11757" y="36269"/>
                    <a:pt x="12866" y="36084"/>
                  </a:cubicBezTo>
                  <a:cubicBezTo>
                    <a:pt x="15713" y="35641"/>
                    <a:pt x="14530" y="34569"/>
                    <a:pt x="13051" y="33644"/>
                  </a:cubicBezTo>
                  <a:cubicBezTo>
                    <a:pt x="12755" y="33459"/>
                    <a:pt x="11794" y="33681"/>
                    <a:pt x="12645" y="33238"/>
                  </a:cubicBezTo>
                  <a:cubicBezTo>
                    <a:pt x="13347" y="32905"/>
                    <a:pt x="15306" y="32387"/>
                    <a:pt x="13791" y="31907"/>
                  </a:cubicBezTo>
                  <a:cubicBezTo>
                    <a:pt x="12423" y="31500"/>
                    <a:pt x="10907" y="30945"/>
                    <a:pt x="9613" y="30576"/>
                  </a:cubicBezTo>
                  <a:cubicBezTo>
                    <a:pt x="6914" y="29799"/>
                    <a:pt x="9465" y="29282"/>
                    <a:pt x="11129" y="29060"/>
                  </a:cubicBezTo>
                  <a:cubicBezTo>
                    <a:pt x="11609" y="28986"/>
                    <a:pt x="13014" y="28690"/>
                    <a:pt x="13236" y="28505"/>
                  </a:cubicBezTo>
                  <a:cubicBezTo>
                    <a:pt x="13680" y="28025"/>
                    <a:pt x="14271" y="27655"/>
                    <a:pt x="14345" y="28431"/>
                  </a:cubicBezTo>
                  <a:cubicBezTo>
                    <a:pt x="16268" y="28210"/>
                    <a:pt x="16268" y="27729"/>
                    <a:pt x="18190" y="27729"/>
                  </a:cubicBezTo>
                  <a:cubicBezTo>
                    <a:pt x="19632" y="27766"/>
                    <a:pt x="21074" y="27470"/>
                    <a:pt x="22368" y="26805"/>
                  </a:cubicBezTo>
                  <a:cubicBezTo>
                    <a:pt x="23514" y="26213"/>
                    <a:pt x="21074" y="25067"/>
                    <a:pt x="20445" y="24512"/>
                  </a:cubicBezTo>
                  <a:cubicBezTo>
                    <a:pt x="18930" y="23108"/>
                    <a:pt x="21444" y="23329"/>
                    <a:pt x="22553" y="23182"/>
                  </a:cubicBezTo>
                  <a:cubicBezTo>
                    <a:pt x="22922" y="23145"/>
                    <a:pt x="24586" y="23034"/>
                    <a:pt x="24253" y="22627"/>
                  </a:cubicBezTo>
                  <a:cubicBezTo>
                    <a:pt x="23144" y="21111"/>
                    <a:pt x="23958" y="20224"/>
                    <a:pt x="25991" y="20705"/>
                  </a:cubicBezTo>
                  <a:cubicBezTo>
                    <a:pt x="25621" y="19263"/>
                    <a:pt x="25954" y="19004"/>
                    <a:pt x="24438" y="18819"/>
                  </a:cubicBezTo>
                  <a:cubicBezTo>
                    <a:pt x="22516" y="18560"/>
                    <a:pt x="25362" y="17303"/>
                    <a:pt x="25399" y="17303"/>
                  </a:cubicBezTo>
                  <a:cubicBezTo>
                    <a:pt x="26952" y="16601"/>
                    <a:pt x="28653" y="16268"/>
                    <a:pt x="30353" y="16342"/>
                  </a:cubicBezTo>
                  <a:cubicBezTo>
                    <a:pt x="33718" y="16342"/>
                    <a:pt x="28912" y="13347"/>
                    <a:pt x="28246" y="12534"/>
                  </a:cubicBezTo>
                  <a:cubicBezTo>
                    <a:pt x="28024" y="12238"/>
                    <a:pt x="27950" y="3846"/>
                    <a:pt x="30908" y="6619"/>
                  </a:cubicBezTo>
                  <a:cubicBezTo>
                    <a:pt x="34014" y="9576"/>
                    <a:pt x="32128" y="6212"/>
                    <a:pt x="35308" y="6619"/>
                  </a:cubicBezTo>
                  <a:cubicBezTo>
                    <a:pt x="37822" y="6951"/>
                    <a:pt x="33126" y="2478"/>
                    <a:pt x="33200" y="1886"/>
                  </a:cubicBezTo>
                  <a:cubicBezTo>
                    <a:pt x="33274" y="1295"/>
                    <a:pt x="36675" y="2885"/>
                    <a:pt x="36823" y="3032"/>
                  </a:cubicBezTo>
                  <a:cubicBezTo>
                    <a:pt x="37119" y="3291"/>
                    <a:pt x="38857" y="1258"/>
                    <a:pt x="40705" y="1"/>
                  </a:cubicBezTo>
                  <a:lnTo>
                    <a:pt x="40705" y="29577"/>
                  </a:lnTo>
                  <a:cubicBezTo>
                    <a:pt x="37082" y="30502"/>
                    <a:pt x="35751" y="26768"/>
                    <a:pt x="32461" y="26768"/>
                  </a:cubicBezTo>
                  <a:cubicBezTo>
                    <a:pt x="29947" y="26768"/>
                    <a:pt x="26287" y="27285"/>
                    <a:pt x="30723" y="28653"/>
                  </a:cubicBezTo>
                  <a:cubicBezTo>
                    <a:pt x="33496" y="29504"/>
                    <a:pt x="30169" y="30428"/>
                    <a:pt x="29023" y="30576"/>
                  </a:cubicBezTo>
                  <a:cubicBezTo>
                    <a:pt x="27211" y="30761"/>
                    <a:pt x="26472" y="30280"/>
                    <a:pt x="24660" y="29614"/>
                  </a:cubicBezTo>
                  <a:cubicBezTo>
                    <a:pt x="24475" y="29541"/>
                    <a:pt x="19151" y="31204"/>
                    <a:pt x="19706" y="31500"/>
                  </a:cubicBezTo>
                  <a:cubicBezTo>
                    <a:pt x="22553" y="33127"/>
                    <a:pt x="20187" y="33607"/>
                    <a:pt x="18190" y="34162"/>
                  </a:cubicBezTo>
                  <a:cubicBezTo>
                    <a:pt x="17451" y="34569"/>
                    <a:pt x="15565" y="35715"/>
                    <a:pt x="15713" y="36639"/>
                  </a:cubicBezTo>
                  <a:cubicBezTo>
                    <a:pt x="15750" y="37156"/>
                    <a:pt x="16453" y="37083"/>
                    <a:pt x="16453" y="37970"/>
                  </a:cubicBezTo>
                  <a:cubicBezTo>
                    <a:pt x="16453" y="39264"/>
                    <a:pt x="13791" y="38598"/>
                    <a:pt x="12866" y="38746"/>
                  </a:cubicBezTo>
                  <a:cubicBezTo>
                    <a:pt x="12312" y="38820"/>
                    <a:pt x="13051" y="38783"/>
                    <a:pt x="12866" y="39116"/>
                  </a:cubicBezTo>
                  <a:cubicBezTo>
                    <a:pt x="12460" y="39707"/>
                    <a:pt x="10870" y="39744"/>
                    <a:pt x="10204" y="40262"/>
                  </a:cubicBezTo>
                  <a:cubicBezTo>
                    <a:pt x="9835" y="40262"/>
                    <a:pt x="7358" y="40040"/>
                    <a:pt x="6951" y="40447"/>
                  </a:cubicBezTo>
                  <a:cubicBezTo>
                    <a:pt x="6433" y="40964"/>
                    <a:pt x="5509" y="40817"/>
                    <a:pt x="4474" y="40817"/>
                  </a:cubicBezTo>
                  <a:cubicBezTo>
                    <a:pt x="3106" y="40817"/>
                    <a:pt x="4881" y="41519"/>
                    <a:pt x="3735" y="41223"/>
                  </a:cubicBezTo>
                  <a:cubicBezTo>
                    <a:pt x="2404" y="40854"/>
                    <a:pt x="1073" y="39190"/>
                    <a:pt x="1073" y="41038"/>
                  </a:cubicBezTo>
                  <a:cubicBezTo>
                    <a:pt x="1073" y="41667"/>
                    <a:pt x="666" y="41630"/>
                    <a:pt x="666" y="42148"/>
                  </a:cubicBezTo>
                  <a:cubicBezTo>
                    <a:pt x="703" y="42813"/>
                    <a:pt x="777" y="42554"/>
                    <a:pt x="148" y="42221"/>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1225" name="Google Shape;1225;p13"/>
            <p:cNvSpPr/>
            <p:nvPr/>
          </p:nvSpPr>
          <p:spPr>
            <a:xfrm>
              <a:off x="5368300" y="238125"/>
              <a:ext cx="1021350" cy="1157200"/>
            </a:xfrm>
            <a:custGeom>
              <a:avLst/>
              <a:gdLst/>
              <a:ahLst/>
              <a:cxnLst/>
              <a:rect l="l" t="t" r="r" b="b"/>
              <a:pathLst>
                <a:path w="40854" h="46288" extrusionOk="0">
                  <a:moveTo>
                    <a:pt x="333" y="45659"/>
                  </a:moveTo>
                  <a:cubicBezTo>
                    <a:pt x="1" y="43515"/>
                    <a:pt x="2515" y="43256"/>
                    <a:pt x="4141" y="42405"/>
                  </a:cubicBezTo>
                  <a:cubicBezTo>
                    <a:pt x="5066" y="42110"/>
                    <a:pt x="6027" y="41925"/>
                    <a:pt x="7025" y="41814"/>
                  </a:cubicBezTo>
                  <a:cubicBezTo>
                    <a:pt x="9021" y="41592"/>
                    <a:pt x="6027" y="40409"/>
                    <a:pt x="7801" y="40409"/>
                  </a:cubicBezTo>
                  <a:lnTo>
                    <a:pt x="9576" y="40409"/>
                  </a:lnTo>
                  <a:cubicBezTo>
                    <a:pt x="10574" y="40409"/>
                    <a:pt x="10870" y="40335"/>
                    <a:pt x="10944" y="39263"/>
                  </a:cubicBezTo>
                  <a:cubicBezTo>
                    <a:pt x="11905" y="40002"/>
                    <a:pt x="11351" y="39707"/>
                    <a:pt x="12386" y="39226"/>
                  </a:cubicBezTo>
                  <a:cubicBezTo>
                    <a:pt x="13421" y="38745"/>
                    <a:pt x="14197" y="39004"/>
                    <a:pt x="15307" y="38819"/>
                  </a:cubicBezTo>
                  <a:cubicBezTo>
                    <a:pt x="18227" y="38376"/>
                    <a:pt x="16822" y="37230"/>
                    <a:pt x="15085" y="36231"/>
                  </a:cubicBezTo>
                  <a:cubicBezTo>
                    <a:pt x="14752" y="36046"/>
                    <a:pt x="13791" y="36305"/>
                    <a:pt x="14641" y="35825"/>
                  </a:cubicBezTo>
                  <a:cubicBezTo>
                    <a:pt x="15270" y="35492"/>
                    <a:pt x="16785" y="35788"/>
                    <a:pt x="15602" y="34457"/>
                  </a:cubicBezTo>
                  <a:cubicBezTo>
                    <a:pt x="10759" y="29022"/>
                    <a:pt x="16527" y="30057"/>
                    <a:pt x="19484" y="30057"/>
                  </a:cubicBezTo>
                  <a:cubicBezTo>
                    <a:pt x="21222" y="30057"/>
                    <a:pt x="22479" y="29872"/>
                    <a:pt x="23699" y="29059"/>
                  </a:cubicBezTo>
                  <a:cubicBezTo>
                    <a:pt x="25917" y="27617"/>
                    <a:pt x="21185" y="24770"/>
                    <a:pt x="22368" y="21961"/>
                  </a:cubicBezTo>
                  <a:cubicBezTo>
                    <a:pt x="23107" y="20186"/>
                    <a:pt x="25215" y="19114"/>
                    <a:pt x="25289" y="19114"/>
                  </a:cubicBezTo>
                  <a:cubicBezTo>
                    <a:pt x="26730" y="18374"/>
                    <a:pt x="28283" y="18116"/>
                    <a:pt x="30317" y="18116"/>
                  </a:cubicBezTo>
                  <a:cubicBezTo>
                    <a:pt x="33829" y="18116"/>
                    <a:pt x="28283" y="14973"/>
                    <a:pt x="27470" y="14123"/>
                  </a:cubicBezTo>
                  <a:cubicBezTo>
                    <a:pt x="27174" y="13790"/>
                    <a:pt x="25695" y="5028"/>
                    <a:pt x="29244" y="7949"/>
                  </a:cubicBezTo>
                  <a:cubicBezTo>
                    <a:pt x="33015" y="11017"/>
                    <a:pt x="30464" y="7505"/>
                    <a:pt x="33829" y="7949"/>
                  </a:cubicBezTo>
                  <a:cubicBezTo>
                    <a:pt x="36528" y="8281"/>
                    <a:pt x="30871" y="3586"/>
                    <a:pt x="30834" y="2958"/>
                  </a:cubicBezTo>
                  <a:cubicBezTo>
                    <a:pt x="30834" y="2292"/>
                    <a:pt x="34642" y="4030"/>
                    <a:pt x="34864" y="4178"/>
                  </a:cubicBezTo>
                  <a:cubicBezTo>
                    <a:pt x="35345" y="4547"/>
                    <a:pt x="37933" y="407"/>
                    <a:pt x="40410" y="0"/>
                  </a:cubicBezTo>
                  <a:lnTo>
                    <a:pt x="40853" y="0"/>
                  </a:lnTo>
                  <a:lnTo>
                    <a:pt x="40853" y="30908"/>
                  </a:lnTo>
                  <a:cubicBezTo>
                    <a:pt x="39485" y="29281"/>
                    <a:pt x="38450" y="26471"/>
                    <a:pt x="36010" y="25953"/>
                  </a:cubicBezTo>
                  <a:cubicBezTo>
                    <a:pt x="33348" y="25362"/>
                    <a:pt x="30982" y="30168"/>
                    <a:pt x="35862" y="31610"/>
                  </a:cubicBezTo>
                  <a:cubicBezTo>
                    <a:pt x="38894" y="32497"/>
                    <a:pt x="32498" y="32904"/>
                    <a:pt x="31315" y="33052"/>
                  </a:cubicBezTo>
                  <a:cubicBezTo>
                    <a:pt x="29466" y="33274"/>
                    <a:pt x="28616" y="32793"/>
                    <a:pt x="26583" y="32054"/>
                  </a:cubicBezTo>
                  <a:cubicBezTo>
                    <a:pt x="26398" y="32017"/>
                    <a:pt x="21111" y="33754"/>
                    <a:pt x="21702" y="34050"/>
                  </a:cubicBezTo>
                  <a:cubicBezTo>
                    <a:pt x="24956" y="35751"/>
                    <a:pt x="22590" y="36231"/>
                    <a:pt x="20593" y="36823"/>
                  </a:cubicBezTo>
                  <a:cubicBezTo>
                    <a:pt x="19891" y="37266"/>
                    <a:pt x="18116" y="38450"/>
                    <a:pt x="18412" y="39448"/>
                  </a:cubicBezTo>
                  <a:cubicBezTo>
                    <a:pt x="18560" y="39965"/>
                    <a:pt x="19262" y="39891"/>
                    <a:pt x="19410" y="40816"/>
                  </a:cubicBezTo>
                  <a:cubicBezTo>
                    <a:pt x="19632" y="42147"/>
                    <a:pt x="16711" y="41481"/>
                    <a:pt x="15750" y="41629"/>
                  </a:cubicBezTo>
                  <a:cubicBezTo>
                    <a:pt x="15196" y="41703"/>
                    <a:pt x="16009" y="41666"/>
                    <a:pt x="15824" y="42036"/>
                  </a:cubicBezTo>
                  <a:cubicBezTo>
                    <a:pt x="15528" y="42627"/>
                    <a:pt x="13865" y="42664"/>
                    <a:pt x="13236" y="43219"/>
                  </a:cubicBezTo>
                  <a:cubicBezTo>
                    <a:pt x="12866" y="43219"/>
                    <a:pt x="10242" y="42997"/>
                    <a:pt x="9872" y="43404"/>
                  </a:cubicBezTo>
                  <a:cubicBezTo>
                    <a:pt x="9391" y="43958"/>
                    <a:pt x="8393" y="43810"/>
                    <a:pt x="7358" y="43810"/>
                  </a:cubicBezTo>
                  <a:cubicBezTo>
                    <a:pt x="5916" y="43810"/>
                    <a:pt x="7875" y="44550"/>
                    <a:pt x="6618" y="44217"/>
                  </a:cubicBezTo>
                  <a:cubicBezTo>
                    <a:pt x="5177" y="43847"/>
                    <a:pt x="3476" y="42110"/>
                    <a:pt x="3772" y="44032"/>
                  </a:cubicBezTo>
                  <a:cubicBezTo>
                    <a:pt x="3883" y="44698"/>
                    <a:pt x="851" y="45030"/>
                    <a:pt x="925" y="45585"/>
                  </a:cubicBezTo>
                  <a:cubicBezTo>
                    <a:pt x="1036" y="46287"/>
                    <a:pt x="1073" y="45992"/>
                    <a:pt x="333" y="4565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1226"/>
        <p:cNvGrpSpPr/>
        <p:nvPr/>
      </p:nvGrpSpPr>
      <p:grpSpPr>
        <a:xfrm>
          <a:off x="0" y="0"/>
          <a:ext cx="0" cy="0"/>
          <a:chOff x="0" y="0"/>
          <a:chExt cx="0" cy="0"/>
        </a:xfrm>
      </p:grpSpPr>
      <p:sp>
        <p:nvSpPr>
          <p:cNvPr id="1227" name="Google Shape;1227;p14"/>
          <p:cNvSpPr txBox="1">
            <a:spLocks noGrp="1"/>
          </p:cNvSpPr>
          <p:nvPr>
            <p:ph type="title"/>
          </p:nvPr>
        </p:nvSpPr>
        <p:spPr>
          <a:xfrm>
            <a:off x="969750" y="3739600"/>
            <a:ext cx="7204500" cy="531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000"/>
              <a:buNone/>
              <a:defRPr sz="2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1228" name="Google Shape;1228;p14"/>
          <p:cNvSpPr txBox="1">
            <a:spLocks noGrp="1"/>
          </p:cNvSpPr>
          <p:nvPr>
            <p:ph type="subTitle" idx="1"/>
          </p:nvPr>
        </p:nvSpPr>
        <p:spPr>
          <a:xfrm>
            <a:off x="969750" y="1890200"/>
            <a:ext cx="7204500" cy="18150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sp>
        <p:nvSpPr>
          <p:cNvPr id="1229" name="Google Shape;1229;p14"/>
          <p:cNvSpPr/>
          <p:nvPr/>
        </p:nvSpPr>
        <p:spPr>
          <a:xfrm>
            <a:off x="-1246675" y="-60067"/>
            <a:ext cx="10390669" cy="1768199"/>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0" name="Google Shape;1230;p14"/>
          <p:cNvGrpSpPr/>
          <p:nvPr/>
        </p:nvGrpSpPr>
        <p:grpSpPr>
          <a:xfrm>
            <a:off x="-235759" y="3923169"/>
            <a:ext cx="4089409" cy="1267456"/>
            <a:chOff x="-235759" y="3923169"/>
            <a:chExt cx="4089409" cy="1267456"/>
          </a:xfrm>
        </p:grpSpPr>
        <p:sp>
          <p:nvSpPr>
            <p:cNvPr id="1231" name="Google Shape;1231;p14"/>
            <p:cNvSpPr/>
            <p:nvPr/>
          </p:nvSpPr>
          <p:spPr>
            <a:xfrm rot="607683" flipH="1">
              <a:off x="-194853" y="4450752"/>
              <a:ext cx="646147" cy="522474"/>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2" name="Google Shape;1232;p14"/>
            <p:cNvGrpSpPr/>
            <p:nvPr/>
          </p:nvGrpSpPr>
          <p:grpSpPr>
            <a:xfrm flipH="1">
              <a:off x="6" y="4458306"/>
              <a:ext cx="3853644" cy="732319"/>
              <a:chOff x="4200950" y="2130100"/>
              <a:chExt cx="2188700" cy="415925"/>
            </a:xfrm>
          </p:grpSpPr>
          <p:sp>
            <p:nvSpPr>
              <p:cNvPr id="1233" name="Google Shape;1233;p14"/>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14"/>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5" name="Google Shape;1235;p14"/>
            <p:cNvSpPr/>
            <p:nvPr/>
          </p:nvSpPr>
          <p:spPr>
            <a:xfrm rot="607683" flipH="1">
              <a:off x="89179" y="4044996"/>
              <a:ext cx="745379" cy="612381"/>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14"/>
            <p:cNvSpPr/>
            <p:nvPr/>
          </p:nvSpPr>
          <p:spPr>
            <a:xfrm rot="607683" flipH="1">
              <a:off x="146302" y="4048184"/>
              <a:ext cx="692951" cy="558082"/>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14"/>
            <p:cNvSpPr/>
            <p:nvPr/>
          </p:nvSpPr>
          <p:spPr>
            <a:xfrm rot="607683" flipH="1">
              <a:off x="-139416" y="3964561"/>
              <a:ext cx="509431" cy="436366"/>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14"/>
            <p:cNvSpPr/>
            <p:nvPr/>
          </p:nvSpPr>
          <p:spPr>
            <a:xfrm rot="607683" flipH="1">
              <a:off x="-157147" y="4454093"/>
              <a:ext cx="614285" cy="453182"/>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14"/>
            <p:cNvSpPr/>
            <p:nvPr/>
          </p:nvSpPr>
          <p:spPr>
            <a:xfrm rot="607683" flipH="1">
              <a:off x="278888" y="4497252"/>
              <a:ext cx="367092" cy="297782"/>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14"/>
            <p:cNvSpPr/>
            <p:nvPr/>
          </p:nvSpPr>
          <p:spPr>
            <a:xfrm rot="607683" flipH="1">
              <a:off x="301105" y="4497347"/>
              <a:ext cx="348350" cy="260351"/>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41" name="Google Shape;1241;p14"/>
          <p:cNvGrpSpPr/>
          <p:nvPr/>
        </p:nvGrpSpPr>
        <p:grpSpPr>
          <a:xfrm rot="-244247">
            <a:off x="-242598" y="-10339"/>
            <a:ext cx="2959323" cy="950451"/>
            <a:chOff x="1465125" y="3238575"/>
            <a:chExt cx="4479298" cy="1438625"/>
          </a:xfrm>
        </p:grpSpPr>
        <p:sp>
          <p:nvSpPr>
            <p:cNvPr id="1242" name="Google Shape;1242;p14"/>
            <p:cNvSpPr/>
            <p:nvPr/>
          </p:nvSpPr>
          <p:spPr>
            <a:xfrm>
              <a:off x="1948559" y="4461260"/>
              <a:ext cx="543522" cy="16104"/>
            </a:xfrm>
            <a:custGeom>
              <a:avLst/>
              <a:gdLst/>
              <a:ahLst/>
              <a:cxnLst/>
              <a:rect l="l" t="t" r="r" b="b"/>
              <a:pathLst>
                <a:path w="5029" h="149" extrusionOk="0">
                  <a:moveTo>
                    <a:pt x="38" y="1"/>
                  </a:moveTo>
                  <a:lnTo>
                    <a:pt x="4955" y="1"/>
                  </a:lnTo>
                  <a:cubicBezTo>
                    <a:pt x="4992" y="1"/>
                    <a:pt x="5029" y="38"/>
                    <a:pt x="5029" y="75"/>
                  </a:cubicBezTo>
                  <a:lnTo>
                    <a:pt x="5029" y="75"/>
                  </a:lnTo>
                  <a:cubicBezTo>
                    <a:pt x="5029" y="112"/>
                    <a:pt x="4992" y="149"/>
                    <a:pt x="4955" y="149"/>
                  </a:cubicBezTo>
                  <a:lnTo>
                    <a:pt x="38" y="149"/>
                  </a:lnTo>
                  <a:cubicBezTo>
                    <a:pt x="1" y="149"/>
                    <a:pt x="1" y="112"/>
                    <a:pt x="1" y="75"/>
                  </a:cubicBezTo>
                  <a:lnTo>
                    <a:pt x="1" y="75"/>
                  </a:lnTo>
                  <a:cubicBezTo>
                    <a:pt x="1" y="38"/>
                    <a:pt x="1" y="1"/>
                    <a:pt x="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14"/>
            <p:cNvSpPr/>
            <p:nvPr/>
          </p:nvSpPr>
          <p:spPr>
            <a:xfrm>
              <a:off x="2651823" y="4537239"/>
              <a:ext cx="48094" cy="55984"/>
            </a:xfrm>
            <a:custGeom>
              <a:avLst/>
              <a:gdLst/>
              <a:ahLst/>
              <a:cxnLst/>
              <a:rect l="l" t="t" r="r" b="b"/>
              <a:pathLst>
                <a:path w="445" h="518" extrusionOk="0">
                  <a:moveTo>
                    <a:pt x="407" y="0"/>
                  </a:moveTo>
                  <a:lnTo>
                    <a:pt x="1" y="481"/>
                  </a:lnTo>
                  <a:lnTo>
                    <a:pt x="38" y="518"/>
                  </a:lnTo>
                  <a:lnTo>
                    <a:pt x="444" y="37"/>
                  </a:lnTo>
                  <a:lnTo>
                    <a:pt x="40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14"/>
            <p:cNvSpPr/>
            <p:nvPr/>
          </p:nvSpPr>
          <p:spPr>
            <a:xfrm>
              <a:off x="2647824" y="4589117"/>
              <a:ext cx="64090" cy="40097"/>
            </a:xfrm>
            <a:custGeom>
              <a:avLst/>
              <a:gdLst/>
              <a:ahLst/>
              <a:cxnLst/>
              <a:rect l="l" t="t" r="r" b="b"/>
              <a:pathLst>
                <a:path w="593" h="371" extrusionOk="0">
                  <a:moveTo>
                    <a:pt x="38" y="1"/>
                  </a:moveTo>
                  <a:lnTo>
                    <a:pt x="1" y="38"/>
                  </a:lnTo>
                  <a:lnTo>
                    <a:pt x="555" y="371"/>
                  </a:lnTo>
                  <a:lnTo>
                    <a:pt x="592" y="297"/>
                  </a:lnTo>
                  <a:lnTo>
                    <a:pt x="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14"/>
            <p:cNvSpPr/>
            <p:nvPr/>
          </p:nvSpPr>
          <p:spPr>
            <a:xfrm>
              <a:off x="2691812" y="4493251"/>
              <a:ext cx="24101" cy="107969"/>
            </a:xfrm>
            <a:custGeom>
              <a:avLst/>
              <a:gdLst/>
              <a:ahLst/>
              <a:cxnLst/>
              <a:rect l="l" t="t" r="r" b="b"/>
              <a:pathLst>
                <a:path w="223" h="999" extrusionOk="0">
                  <a:moveTo>
                    <a:pt x="0" y="1"/>
                  </a:moveTo>
                  <a:lnTo>
                    <a:pt x="0" y="999"/>
                  </a:lnTo>
                  <a:lnTo>
                    <a:pt x="222" y="999"/>
                  </a:lnTo>
                  <a:lnTo>
                    <a:pt x="2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14"/>
            <p:cNvSpPr/>
            <p:nvPr/>
          </p:nvSpPr>
          <p:spPr>
            <a:xfrm>
              <a:off x="2687813" y="4517245"/>
              <a:ext cx="36098" cy="8106"/>
            </a:xfrm>
            <a:custGeom>
              <a:avLst/>
              <a:gdLst/>
              <a:ahLst/>
              <a:cxnLst/>
              <a:rect l="l" t="t" r="r" b="b"/>
              <a:pathLst>
                <a:path w="334" h="75" extrusionOk="0">
                  <a:moveTo>
                    <a:pt x="0" y="0"/>
                  </a:moveTo>
                  <a:lnTo>
                    <a:pt x="0" y="74"/>
                  </a:lnTo>
                  <a:lnTo>
                    <a:pt x="333" y="74"/>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14"/>
            <p:cNvSpPr/>
            <p:nvPr/>
          </p:nvSpPr>
          <p:spPr>
            <a:xfrm>
              <a:off x="2687813" y="4545237"/>
              <a:ext cx="36098" cy="31991"/>
            </a:xfrm>
            <a:custGeom>
              <a:avLst/>
              <a:gdLst/>
              <a:ahLst/>
              <a:cxnLst/>
              <a:rect l="l" t="t" r="r" b="b"/>
              <a:pathLst>
                <a:path w="334" h="296" extrusionOk="0">
                  <a:moveTo>
                    <a:pt x="0" y="0"/>
                  </a:moveTo>
                  <a:lnTo>
                    <a:pt x="0" y="296"/>
                  </a:lnTo>
                  <a:lnTo>
                    <a:pt x="333" y="296"/>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14"/>
            <p:cNvSpPr/>
            <p:nvPr/>
          </p:nvSpPr>
          <p:spPr>
            <a:xfrm>
              <a:off x="2260256" y="3913846"/>
              <a:ext cx="2972888" cy="563516"/>
            </a:xfrm>
            <a:custGeom>
              <a:avLst/>
              <a:gdLst/>
              <a:ahLst/>
              <a:cxnLst/>
              <a:rect l="l" t="t" r="r" b="b"/>
              <a:pathLst>
                <a:path w="27507" h="5214" extrusionOk="0">
                  <a:moveTo>
                    <a:pt x="3661" y="1443"/>
                  </a:moveTo>
                  <a:lnTo>
                    <a:pt x="5990" y="777"/>
                  </a:lnTo>
                  <a:cubicBezTo>
                    <a:pt x="8800" y="1"/>
                    <a:pt x="13458" y="666"/>
                    <a:pt x="16342" y="1073"/>
                  </a:cubicBezTo>
                  <a:lnTo>
                    <a:pt x="24919" y="1628"/>
                  </a:lnTo>
                  <a:lnTo>
                    <a:pt x="27507" y="777"/>
                  </a:lnTo>
                  <a:lnTo>
                    <a:pt x="27137" y="1369"/>
                  </a:lnTo>
                  <a:lnTo>
                    <a:pt x="24512" y="2404"/>
                  </a:lnTo>
                  <a:lnTo>
                    <a:pt x="10389" y="2404"/>
                  </a:lnTo>
                  <a:lnTo>
                    <a:pt x="3402" y="5214"/>
                  </a:lnTo>
                  <a:lnTo>
                    <a:pt x="481" y="5214"/>
                  </a:lnTo>
                  <a:cubicBezTo>
                    <a:pt x="148" y="5029"/>
                    <a:pt x="0" y="4659"/>
                    <a:pt x="0" y="4289"/>
                  </a:cubicBezTo>
                  <a:cubicBezTo>
                    <a:pt x="37" y="3846"/>
                    <a:pt x="925" y="3365"/>
                    <a:pt x="2921" y="236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14"/>
            <p:cNvSpPr/>
            <p:nvPr/>
          </p:nvSpPr>
          <p:spPr>
            <a:xfrm>
              <a:off x="2272253" y="3961832"/>
              <a:ext cx="3000880" cy="515530"/>
            </a:xfrm>
            <a:custGeom>
              <a:avLst/>
              <a:gdLst/>
              <a:ahLst/>
              <a:cxnLst/>
              <a:rect l="l" t="t" r="r" b="b"/>
              <a:pathLst>
                <a:path w="27766" h="4770" extrusionOk="0">
                  <a:moveTo>
                    <a:pt x="27765" y="370"/>
                  </a:moveTo>
                  <a:lnTo>
                    <a:pt x="26989" y="925"/>
                  </a:lnTo>
                  <a:lnTo>
                    <a:pt x="24401" y="1960"/>
                  </a:lnTo>
                  <a:lnTo>
                    <a:pt x="10278" y="1960"/>
                  </a:lnTo>
                  <a:lnTo>
                    <a:pt x="3291" y="4770"/>
                  </a:lnTo>
                  <a:lnTo>
                    <a:pt x="370" y="4770"/>
                  </a:lnTo>
                  <a:cubicBezTo>
                    <a:pt x="185" y="4659"/>
                    <a:pt x="74" y="4511"/>
                    <a:pt x="0" y="4326"/>
                  </a:cubicBezTo>
                  <a:cubicBezTo>
                    <a:pt x="111" y="3882"/>
                    <a:pt x="1183" y="3254"/>
                    <a:pt x="3069" y="2293"/>
                  </a:cubicBezTo>
                  <a:cubicBezTo>
                    <a:pt x="3476" y="1775"/>
                    <a:pt x="3217" y="2071"/>
                    <a:pt x="3660" y="1590"/>
                  </a:cubicBezTo>
                  <a:lnTo>
                    <a:pt x="6433" y="814"/>
                  </a:lnTo>
                  <a:cubicBezTo>
                    <a:pt x="9243" y="1"/>
                    <a:pt x="13458" y="777"/>
                    <a:pt x="16341" y="1221"/>
                  </a:cubicBezTo>
                  <a:cubicBezTo>
                    <a:pt x="19188" y="1405"/>
                    <a:pt x="21924" y="1368"/>
                    <a:pt x="24771" y="1553"/>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14"/>
            <p:cNvSpPr/>
            <p:nvPr/>
          </p:nvSpPr>
          <p:spPr>
            <a:xfrm>
              <a:off x="2280251" y="4445265"/>
              <a:ext cx="423664" cy="32099"/>
            </a:xfrm>
            <a:custGeom>
              <a:avLst/>
              <a:gdLst/>
              <a:ahLst/>
              <a:cxnLst/>
              <a:rect l="l" t="t" r="r" b="b"/>
              <a:pathLst>
                <a:path w="3920" h="297" extrusionOk="0">
                  <a:moveTo>
                    <a:pt x="3919" y="1"/>
                  </a:moveTo>
                  <a:lnTo>
                    <a:pt x="3217" y="297"/>
                  </a:lnTo>
                  <a:lnTo>
                    <a:pt x="296" y="297"/>
                  </a:lnTo>
                  <a:cubicBezTo>
                    <a:pt x="185" y="223"/>
                    <a:pt x="74" y="112"/>
                    <a:pt x="0" y="1"/>
                  </a:cubicBezTo>
                  <a:close/>
                </a:path>
              </a:pathLst>
            </a:custGeom>
            <a:solidFill>
              <a:srgbClr val="4E5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14"/>
            <p:cNvSpPr/>
            <p:nvPr/>
          </p:nvSpPr>
          <p:spPr>
            <a:xfrm>
              <a:off x="5285040" y="3738111"/>
              <a:ext cx="219830" cy="343686"/>
            </a:xfrm>
            <a:custGeom>
              <a:avLst/>
              <a:gdLst/>
              <a:ahLst/>
              <a:cxnLst/>
              <a:rect l="l" t="t" r="r" b="b"/>
              <a:pathLst>
                <a:path w="2034" h="3180" extrusionOk="0">
                  <a:moveTo>
                    <a:pt x="333" y="3180"/>
                  </a:moveTo>
                  <a:lnTo>
                    <a:pt x="0" y="3032"/>
                  </a:lnTo>
                  <a:lnTo>
                    <a:pt x="1664" y="0"/>
                  </a:lnTo>
                  <a:lnTo>
                    <a:pt x="2034" y="518"/>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14"/>
            <p:cNvSpPr/>
            <p:nvPr/>
          </p:nvSpPr>
          <p:spPr>
            <a:xfrm>
              <a:off x="5444888" y="3654135"/>
              <a:ext cx="83976" cy="131963"/>
            </a:xfrm>
            <a:custGeom>
              <a:avLst/>
              <a:gdLst/>
              <a:ahLst/>
              <a:cxnLst/>
              <a:rect l="l" t="t" r="r" b="b"/>
              <a:pathLst>
                <a:path w="777" h="1221" extrusionOk="0">
                  <a:moveTo>
                    <a:pt x="629" y="1"/>
                  </a:moveTo>
                  <a:lnTo>
                    <a:pt x="0" y="1147"/>
                  </a:lnTo>
                  <a:lnTo>
                    <a:pt x="148" y="1221"/>
                  </a:lnTo>
                  <a:lnTo>
                    <a:pt x="777" y="75"/>
                  </a:lnTo>
                  <a:lnTo>
                    <a:pt x="629" y="1"/>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3" name="Google Shape;1253;p14"/>
            <p:cNvGrpSpPr/>
            <p:nvPr/>
          </p:nvGrpSpPr>
          <p:grpSpPr>
            <a:xfrm>
              <a:off x="5097200" y="3238575"/>
              <a:ext cx="847223" cy="655384"/>
              <a:chOff x="5097200" y="3238575"/>
              <a:chExt cx="847223" cy="655384"/>
            </a:xfrm>
          </p:grpSpPr>
          <p:sp>
            <p:nvSpPr>
              <p:cNvPr id="1254" name="Google Shape;1254;p14"/>
              <p:cNvSpPr/>
              <p:nvPr/>
            </p:nvSpPr>
            <p:spPr>
              <a:xfrm>
                <a:off x="5512761" y="3530277"/>
                <a:ext cx="84084" cy="135961"/>
              </a:xfrm>
              <a:custGeom>
                <a:avLst/>
                <a:gdLst/>
                <a:ahLst/>
                <a:cxnLst/>
                <a:rect l="l" t="t" r="r" b="b"/>
                <a:pathLst>
                  <a:path w="778" h="1258" extrusionOk="0">
                    <a:moveTo>
                      <a:pt x="629" y="1"/>
                    </a:moveTo>
                    <a:lnTo>
                      <a:pt x="1" y="1147"/>
                    </a:lnTo>
                    <a:lnTo>
                      <a:pt x="149" y="1258"/>
                    </a:lnTo>
                    <a:lnTo>
                      <a:pt x="777" y="112"/>
                    </a:lnTo>
                    <a:lnTo>
                      <a:pt x="62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14"/>
              <p:cNvSpPr/>
              <p:nvPr/>
            </p:nvSpPr>
            <p:spPr>
              <a:xfrm>
                <a:off x="5536754" y="3238575"/>
                <a:ext cx="215831" cy="343795"/>
              </a:xfrm>
              <a:custGeom>
                <a:avLst/>
                <a:gdLst/>
                <a:ahLst/>
                <a:cxnLst/>
                <a:rect l="l" t="t" r="r" b="b"/>
                <a:pathLst>
                  <a:path w="1997" h="3181" extrusionOk="0">
                    <a:moveTo>
                      <a:pt x="1701" y="1"/>
                    </a:moveTo>
                    <a:lnTo>
                      <a:pt x="1997" y="149"/>
                    </a:lnTo>
                    <a:lnTo>
                      <a:pt x="333" y="3180"/>
                    </a:lnTo>
                    <a:lnTo>
                      <a:pt x="0" y="266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14"/>
              <p:cNvSpPr/>
              <p:nvPr/>
            </p:nvSpPr>
            <p:spPr>
              <a:xfrm>
                <a:off x="5097200" y="3426414"/>
                <a:ext cx="343795" cy="219830"/>
              </a:xfrm>
              <a:custGeom>
                <a:avLst/>
                <a:gdLst/>
                <a:ahLst/>
                <a:cxnLst/>
                <a:rect l="l" t="t" r="r" b="b"/>
                <a:pathLst>
                  <a:path w="3181" h="2034" extrusionOk="0">
                    <a:moveTo>
                      <a:pt x="1" y="333"/>
                    </a:moveTo>
                    <a:lnTo>
                      <a:pt x="186" y="0"/>
                    </a:lnTo>
                    <a:lnTo>
                      <a:pt x="3180" y="1664"/>
                    </a:lnTo>
                    <a:lnTo>
                      <a:pt x="2663" y="203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14"/>
              <p:cNvSpPr/>
              <p:nvPr/>
            </p:nvSpPr>
            <p:spPr>
              <a:xfrm>
                <a:off x="5392902" y="3582263"/>
                <a:ext cx="131963" cy="83976"/>
              </a:xfrm>
              <a:custGeom>
                <a:avLst/>
                <a:gdLst/>
                <a:ahLst/>
                <a:cxnLst/>
                <a:rect l="l" t="t" r="r" b="b"/>
                <a:pathLst>
                  <a:path w="1221" h="777" extrusionOk="0">
                    <a:moveTo>
                      <a:pt x="74" y="0"/>
                    </a:moveTo>
                    <a:lnTo>
                      <a:pt x="1" y="185"/>
                    </a:lnTo>
                    <a:lnTo>
                      <a:pt x="1147" y="777"/>
                    </a:lnTo>
                    <a:lnTo>
                      <a:pt x="1221" y="629"/>
                    </a:lnTo>
                    <a:lnTo>
                      <a:pt x="7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14"/>
              <p:cNvSpPr/>
              <p:nvPr/>
            </p:nvSpPr>
            <p:spPr>
              <a:xfrm>
                <a:off x="5516760" y="3650136"/>
                <a:ext cx="131963" cy="84084"/>
              </a:xfrm>
              <a:custGeom>
                <a:avLst/>
                <a:gdLst/>
                <a:ahLst/>
                <a:cxnLst/>
                <a:rect l="l" t="t" r="r" b="b"/>
                <a:pathLst>
                  <a:path w="1221" h="778" extrusionOk="0">
                    <a:moveTo>
                      <a:pt x="75" y="1"/>
                    </a:moveTo>
                    <a:lnTo>
                      <a:pt x="1" y="149"/>
                    </a:lnTo>
                    <a:lnTo>
                      <a:pt x="1110" y="777"/>
                    </a:lnTo>
                    <a:lnTo>
                      <a:pt x="1221" y="629"/>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14"/>
              <p:cNvSpPr/>
              <p:nvPr/>
            </p:nvSpPr>
            <p:spPr>
              <a:xfrm>
                <a:off x="5596738" y="3674129"/>
                <a:ext cx="347685" cy="219830"/>
              </a:xfrm>
              <a:custGeom>
                <a:avLst/>
                <a:gdLst/>
                <a:ahLst/>
                <a:cxnLst/>
                <a:rect l="l" t="t" r="r" b="b"/>
                <a:pathLst>
                  <a:path w="3217" h="2034" extrusionOk="0">
                    <a:moveTo>
                      <a:pt x="3216" y="1701"/>
                    </a:moveTo>
                    <a:lnTo>
                      <a:pt x="3032" y="2034"/>
                    </a:lnTo>
                    <a:lnTo>
                      <a:pt x="0" y="370"/>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60" name="Google Shape;1260;p14"/>
            <p:cNvSpPr/>
            <p:nvPr/>
          </p:nvSpPr>
          <p:spPr>
            <a:xfrm>
              <a:off x="2523967" y="3602257"/>
              <a:ext cx="3076750" cy="899097"/>
            </a:xfrm>
            <a:custGeom>
              <a:avLst/>
              <a:gdLst/>
              <a:ahLst/>
              <a:cxnLst/>
              <a:rect l="l" t="t" r="r" b="b"/>
              <a:pathLst>
                <a:path w="28468" h="8319" extrusionOk="0">
                  <a:moveTo>
                    <a:pt x="27063" y="481"/>
                  </a:moveTo>
                  <a:lnTo>
                    <a:pt x="26952" y="481"/>
                  </a:lnTo>
                  <a:cubicBezTo>
                    <a:pt x="26619" y="481"/>
                    <a:pt x="26619" y="0"/>
                    <a:pt x="26952" y="0"/>
                  </a:cubicBezTo>
                  <a:lnTo>
                    <a:pt x="28061" y="0"/>
                  </a:lnTo>
                  <a:cubicBezTo>
                    <a:pt x="28283" y="0"/>
                    <a:pt x="28468" y="185"/>
                    <a:pt x="28431" y="444"/>
                  </a:cubicBezTo>
                  <a:lnTo>
                    <a:pt x="27987" y="4843"/>
                  </a:lnTo>
                  <a:cubicBezTo>
                    <a:pt x="27950" y="5028"/>
                    <a:pt x="27839" y="5176"/>
                    <a:pt x="27655" y="5213"/>
                  </a:cubicBezTo>
                  <a:cubicBezTo>
                    <a:pt x="22072" y="6248"/>
                    <a:pt x="13754" y="8171"/>
                    <a:pt x="11129" y="8245"/>
                  </a:cubicBezTo>
                  <a:cubicBezTo>
                    <a:pt x="7136" y="8319"/>
                    <a:pt x="4585" y="8245"/>
                    <a:pt x="592" y="8319"/>
                  </a:cubicBezTo>
                  <a:cubicBezTo>
                    <a:pt x="518" y="8282"/>
                    <a:pt x="444" y="8245"/>
                    <a:pt x="407" y="8208"/>
                  </a:cubicBezTo>
                  <a:lnTo>
                    <a:pt x="38" y="7542"/>
                  </a:lnTo>
                  <a:cubicBezTo>
                    <a:pt x="1" y="7468"/>
                    <a:pt x="1" y="7431"/>
                    <a:pt x="38" y="7357"/>
                  </a:cubicBezTo>
                  <a:cubicBezTo>
                    <a:pt x="38" y="7320"/>
                    <a:pt x="111" y="7246"/>
                    <a:pt x="148" y="7246"/>
                  </a:cubicBezTo>
                  <a:lnTo>
                    <a:pt x="7949" y="5287"/>
                  </a:lnTo>
                  <a:lnTo>
                    <a:pt x="22072" y="5287"/>
                  </a:lnTo>
                  <a:lnTo>
                    <a:pt x="24697" y="425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14"/>
            <p:cNvSpPr/>
            <p:nvPr/>
          </p:nvSpPr>
          <p:spPr>
            <a:xfrm>
              <a:off x="3263222" y="4173557"/>
              <a:ext cx="875104" cy="323800"/>
            </a:xfrm>
            <a:custGeom>
              <a:avLst/>
              <a:gdLst/>
              <a:ahLst/>
              <a:cxnLst/>
              <a:rect l="l" t="t" r="r" b="b"/>
              <a:pathLst>
                <a:path w="8097" h="2996" extrusionOk="0">
                  <a:moveTo>
                    <a:pt x="8097" y="2441"/>
                  </a:moveTo>
                  <a:cubicBezTo>
                    <a:pt x="6840" y="2700"/>
                    <a:pt x="5583" y="2848"/>
                    <a:pt x="4326" y="2959"/>
                  </a:cubicBezTo>
                  <a:cubicBezTo>
                    <a:pt x="3291" y="2959"/>
                    <a:pt x="2329" y="2996"/>
                    <a:pt x="1442" y="2996"/>
                  </a:cubicBezTo>
                  <a:lnTo>
                    <a:pt x="0" y="297"/>
                  </a:lnTo>
                  <a:lnTo>
                    <a:pt x="1109" y="1"/>
                  </a:lnTo>
                  <a:lnTo>
                    <a:pt x="6507"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14"/>
            <p:cNvSpPr/>
            <p:nvPr/>
          </p:nvSpPr>
          <p:spPr>
            <a:xfrm>
              <a:off x="2575952" y="3833976"/>
              <a:ext cx="2980886" cy="667379"/>
            </a:xfrm>
            <a:custGeom>
              <a:avLst/>
              <a:gdLst/>
              <a:ahLst/>
              <a:cxnLst/>
              <a:rect l="l" t="t" r="r" b="b"/>
              <a:pathLst>
                <a:path w="27581" h="6175" extrusionOk="0">
                  <a:moveTo>
                    <a:pt x="27506" y="2699"/>
                  </a:moveTo>
                  <a:cubicBezTo>
                    <a:pt x="27580" y="2884"/>
                    <a:pt x="27358" y="3032"/>
                    <a:pt x="27174" y="3069"/>
                  </a:cubicBezTo>
                  <a:cubicBezTo>
                    <a:pt x="21591" y="4104"/>
                    <a:pt x="13273" y="6027"/>
                    <a:pt x="10685" y="6101"/>
                  </a:cubicBezTo>
                  <a:cubicBezTo>
                    <a:pt x="7062" y="6175"/>
                    <a:pt x="3808" y="6138"/>
                    <a:pt x="370" y="6138"/>
                  </a:cubicBezTo>
                  <a:lnTo>
                    <a:pt x="0" y="5398"/>
                  </a:lnTo>
                  <a:cubicBezTo>
                    <a:pt x="0" y="5361"/>
                    <a:pt x="0" y="5287"/>
                    <a:pt x="37" y="5250"/>
                  </a:cubicBezTo>
                  <a:cubicBezTo>
                    <a:pt x="37" y="5176"/>
                    <a:pt x="111" y="5176"/>
                    <a:pt x="148" y="5139"/>
                  </a:cubicBezTo>
                  <a:lnTo>
                    <a:pt x="7801" y="3587"/>
                  </a:lnTo>
                  <a:lnTo>
                    <a:pt x="21739" y="3328"/>
                  </a:lnTo>
                  <a:lnTo>
                    <a:pt x="25066" y="2108"/>
                  </a:lnTo>
                  <a:cubicBezTo>
                    <a:pt x="25658" y="2256"/>
                    <a:pt x="26693" y="0"/>
                    <a:pt x="27506" y="269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14"/>
            <p:cNvSpPr/>
            <p:nvPr/>
          </p:nvSpPr>
          <p:spPr>
            <a:xfrm>
              <a:off x="2575952" y="3622252"/>
              <a:ext cx="3020874" cy="835115"/>
            </a:xfrm>
            <a:custGeom>
              <a:avLst/>
              <a:gdLst/>
              <a:ahLst/>
              <a:cxnLst/>
              <a:rect l="l" t="t" r="r" b="b"/>
              <a:pathLst>
                <a:path w="27951" h="7727" extrusionOk="0">
                  <a:moveTo>
                    <a:pt x="27950" y="259"/>
                  </a:moveTo>
                  <a:cubicBezTo>
                    <a:pt x="27950" y="259"/>
                    <a:pt x="27580" y="3956"/>
                    <a:pt x="27506" y="4695"/>
                  </a:cubicBezTo>
                  <a:cubicBezTo>
                    <a:pt x="21665" y="5767"/>
                    <a:pt x="13347" y="7579"/>
                    <a:pt x="10722" y="7653"/>
                  </a:cubicBezTo>
                  <a:cubicBezTo>
                    <a:pt x="6766" y="7727"/>
                    <a:pt x="3956" y="7690"/>
                    <a:pt x="185" y="7690"/>
                  </a:cubicBezTo>
                  <a:lnTo>
                    <a:pt x="0" y="7357"/>
                  </a:lnTo>
                  <a:cubicBezTo>
                    <a:pt x="0" y="7320"/>
                    <a:pt x="0" y="7246"/>
                    <a:pt x="37" y="7209"/>
                  </a:cubicBezTo>
                  <a:cubicBezTo>
                    <a:pt x="37" y="7135"/>
                    <a:pt x="111" y="7135"/>
                    <a:pt x="148" y="7098"/>
                  </a:cubicBezTo>
                  <a:lnTo>
                    <a:pt x="7801" y="5546"/>
                  </a:lnTo>
                  <a:lnTo>
                    <a:pt x="21739" y="5287"/>
                  </a:lnTo>
                  <a:lnTo>
                    <a:pt x="24364" y="4178"/>
                  </a:lnTo>
                  <a:lnTo>
                    <a:pt x="26693" y="296"/>
                  </a:lnTo>
                  <a:lnTo>
                    <a:pt x="26582" y="296"/>
                  </a:lnTo>
                  <a:lnTo>
                    <a:pt x="26582" y="296"/>
                  </a:lnTo>
                  <a:lnTo>
                    <a:pt x="26471" y="296"/>
                  </a:lnTo>
                  <a:cubicBezTo>
                    <a:pt x="26360" y="296"/>
                    <a:pt x="26286" y="222"/>
                    <a:pt x="26249" y="148"/>
                  </a:cubicBezTo>
                  <a:lnTo>
                    <a:pt x="26249" y="148"/>
                  </a:lnTo>
                  <a:lnTo>
                    <a:pt x="26249" y="111"/>
                  </a:lnTo>
                  <a:lnTo>
                    <a:pt x="26249" y="111"/>
                  </a:lnTo>
                  <a:cubicBezTo>
                    <a:pt x="26249" y="37"/>
                    <a:pt x="26323" y="0"/>
                    <a:pt x="26397" y="0"/>
                  </a:cubicBezTo>
                  <a:lnTo>
                    <a:pt x="27765" y="0"/>
                  </a:lnTo>
                  <a:cubicBezTo>
                    <a:pt x="27802" y="0"/>
                    <a:pt x="27839" y="0"/>
                    <a:pt x="27876" y="0"/>
                  </a:cubicBezTo>
                  <a:cubicBezTo>
                    <a:pt x="27876" y="74"/>
                    <a:pt x="27913" y="111"/>
                    <a:pt x="27913" y="148"/>
                  </a:cubicBezTo>
                  <a:lnTo>
                    <a:pt x="27913" y="148"/>
                  </a:lnTo>
                  <a:lnTo>
                    <a:pt x="27913" y="148"/>
                  </a:lnTo>
                  <a:lnTo>
                    <a:pt x="27913" y="148"/>
                  </a:lnTo>
                  <a:lnTo>
                    <a:pt x="27913" y="148"/>
                  </a:lnTo>
                  <a:lnTo>
                    <a:pt x="27913" y="148"/>
                  </a:ln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14"/>
            <p:cNvSpPr/>
            <p:nvPr/>
          </p:nvSpPr>
          <p:spPr>
            <a:xfrm>
              <a:off x="3287107" y="4213546"/>
              <a:ext cx="851218" cy="283812"/>
            </a:xfrm>
            <a:custGeom>
              <a:avLst/>
              <a:gdLst/>
              <a:ahLst/>
              <a:cxnLst/>
              <a:rect l="l" t="t" r="r" b="b"/>
              <a:pathLst>
                <a:path w="7876" h="2626" extrusionOk="0">
                  <a:moveTo>
                    <a:pt x="7876" y="2071"/>
                  </a:moveTo>
                  <a:cubicBezTo>
                    <a:pt x="6619" y="2330"/>
                    <a:pt x="5362" y="2478"/>
                    <a:pt x="4105" y="2589"/>
                  </a:cubicBezTo>
                  <a:cubicBezTo>
                    <a:pt x="3106" y="2589"/>
                    <a:pt x="2145" y="2626"/>
                    <a:pt x="1221" y="2626"/>
                  </a:cubicBezTo>
                  <a:lnTo>
                    <a:pt x="1" y="333"/>
                  </a:lnTo>
                  <a:lnTo>
                    <a:pt x="1258" y="75"/>
                  </a:lnTo>
                  <a:lnTo>
                    <a:pt x="6508" y="1"/>
                  </a:ln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14"/>
            <p:cNvSpPr/>
            <p:nvPr/>
          </p:nvSpPr>
          <p:spPr>
            <a:xfrm>
              <a:off x="3155252" y="4029813"/>
              <a:ext cx="251929" cy="155848"/>
            </a:xfrm>
            <a:custGeom>
              <a:avLst/>
              <a:gdLst/>
              <a:ahLst/>
              <a:cxnLst/>
              <a:rect l="l" t="t" r="r" b="b"/>
              <a:pathLst>
                <a:path w="2331" h="1442" extrusionOk="0">
                  <a:moveTo>
                    <a:pt x="703" y="0"/>
                  </a:moveTo>
                  <a:lnTo>
                    <a:pt x="1628" y="0"/>
                  </a:lnTo>
                  <a:cubicBezTo>
                    <a:pt x="1997" y="0"/>
                    <a:pt x="2330" y="296"/>
                    <a:pt x="2330" y="702"/>
                  </a:cubicBezTo>
                  <a:lnTo>
                    <a:pt x="2330" y="702"/>
                  </a:lnTo>
                  <a:cubicBezTo>
                    <a:pt x="2330" y="1109"/>
                    <a:pt x="1997" y="1442"/>
                    <a:pt x="1628" y="1442"/>
                  </a:cubicBezTo>
                  <a:lnTo>
                    <a:pt x="703" y="1442"/>
                  </a:lnTo>
                  <a:cubicBezTo>
                    <a:pt x="297" y="1442"/>
                    <a:pt x="1" y="1109"/>
                    <a:pt x="1" y="702"/>
                  </a:cubicBezTo>
                  <a:lnTo>
                    <a:pt x="1" y="702"/>
                  </a:lnTo>
                  <a:cubicBezTo>
                    <a:pt x="1" y="296"/>
                    <a:pt x="297" y="0"/>
                    <a:pt x="7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14"/>
            <p:cNvSpPr/>
            <p:nvPr/>
          </p:nvSpPr>
          <p:spPr>
            <a:xfrm>
              <a:off x="3167248" y="4049700"/>
              <a:ext cx="239932" cy="135961"/>
            </a:xfrm>
            <a:custGeom>
              <a:avLst/>
              <a:gdLst/>
              <a:ahLst/>
              <a:cxnLst/>
              <a:rect l="l" t="t" r="r" b="b"/>
              <a:pathLst>
                <a:path w="2220" h="1258" extrusionOk="0">
                  <a:moveTo>
                    <a:pt x="2145" y="223"/>
                  </a:moveTo>
                  <a:cubicBezTo>
                    <a:pt x="2219" y="334"/>
                    <a:pt x="2219" y="408"/>
                    <a:pt x="2219" y="518"/>
                  </a:cubicBezTo>
                  <a:lnTo>
                    <a:pt x="2219" y="518"/>
                  </a:lnTo>
                  <a:cubicBezTo>
                    <a:pt x="2219" y="925"/>
                    <a:pt x="1886" y="1258"/>
                    <a:pt x="1517" y="1258"/>
                  </a:cubicBezTo>
                  <a:lnTo>
                    <a:pt x="592" y="1258"/>
                  </a:lnTo>
                  <a:cubicBezTo>
                    <a:pt x="408" y="1258"/>
                    <a:pt x="223" y="1184"/>
                    <a:pt x="75" y="1036"/>
                  </a:cubicBezTo>
                  <a:cubicBezTo>
                    <a:pt x="38" y="925"/>
                    <a:pt x="38" y="851"/>
                    <a:pt x="38" y="740"/>
                  </a:cubicBezTo>
                  <a:lnTo>
                    <a:pt x="38" y="740"/>
                  </a:lnTo>
                  <a:cubicBezTo>
                    <a:pt x="1" y="334"/>
                    <a:pt x="334" y="1"/>
                    <a:pt x="740" y="1"/>
                  </a:cubicBezTo>
                  <a:lnTo>
                    <a:pt x="1665" y="1"/>
                  </a:lnTo>
                  <a:cubicBezTo>
                    <a:pt x="1849" y="1"/>
                    <a:pt x="2034" y="75"/>
                    <a:pt x="2145" y="22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14"/>
            <p:cNvSpPr/>
            <p:nvPr/>
          </p:nvSpPr>
          <p:spPr>
            <a:xfrm>
              <a:off x="3167248" y="4049700"/>
              <a:ext cx="239932" cy="104079"/>
            </a:xfrm>
            <a:custGeom>
              <a:avLst/>
              <a:gdLst/>
              <a:ahLst/>
              <a:cxnLst/>
              <a:rect l="l" t="t" r="r" b="b"/>
              <a:pathLst>
                <a:path w="2220" h="963" extrusionOk="0">
                  <a:moveTo>
                    <a:pt x="2145" y="223"/>
                  </a:moveTo>
                  <a:cubicBezTo>
                    <a:pt x="2182" y="260"/>
                    <a:pt x="2182" y="334"/>
                    <a:pt x="2219" y="371"/>
                  </a:cubicBezTo>
                  <a:cubicBezTo>
                    <a:pt x="2145" y="703"/>
                    <a:pt x="1849" y="962"/>
                    <a:pt x="1480" y="962"/>
                  </a:cubicBezTo>
                  <a:lnTo>
                    <a:pt x="555" y="962"/>
                  </a:lnTo>
                  <a:cubicBezTo>
                    <a:pt x="371" y="962"/>
                    <a:pt x="186" y="888"/>
                    <a:pt x="38" y="777"/>
                  </a:cubicBezTo>
                  <a:cubicBezTo>
                    <a:pt x="38" y="703"/>
                    <a:pt x="1" y="666"/>
                    <a:pt x="1" y="629"/>
                  </a:cubicBezTo>
                  <a:cubicBezTo>
                    <a:pt x="75" y="260"/>
                    <a:pt x="371" y="1"/>
                    <a:pt x="740" y="1"/>
                  </a:cubicBezTo>
                  <a:lnTo>
                    <a:pt x="1665" y="1"/>
                  </a:lnTo>
                  <a:cubicBezTo>
                    <a:pt x="1849" y="1"/>
                    <a:pt x="2034" y="75"/>
                    <a:pt x="2145" y="2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14"/>
            <p:cNvSpPr/>
            <p:nvPr/>
          </p:nvSpPr>
          <p:spPr>
            <a:xfrm>
              <a:off x="3239228" y="3989825"/>
              <a:ext cx="703368" cy="231826"/>
            </a:xfrm>
            <a:custGeom>
              <a:avLst/>
              <a:gdLst/>
              <a:ahLst/>
              <a:cxnLst/>
              <a:rect l="l" t="t" r="r" b="b"/>
              <a:pathLst>
                <a:path w="6508" h="2145" extrusionOk="0">
                  <a:moveTo>
                    <a:pt x="481" y="0"/>
                  </a:moveTo>
                  <a:lnTo>
                    <a:pt x="6174" y="0"/>
                  </a:lnTo>
                  <a:lnTo>
                    <a:pt x="6507" y="259"/>
                  </a:lnTo>
                  <a:lnTo>
                    <a:pt x="6507" y="2145"/>
                  </a:lnTo>
                  <a:lnTo>
                    <a:pt x="481" y="2145"/>
                  </a:lnTo>
                  <a:cubicBezTo>
                    <a:pt x="222" y="2145"/>
                    <a:pt x="0" y="1923"/>
                    <a:pt x="0" y="1664"/>
                  </a:cubicBezTo>
                  <a:lnTo>
                    <a:pt x="0" y="481"/>
                  </a:lnTo>
                  <a:cubicBezTo>
                    <a:pt x="0" y="222"/>
                    <a:pt x="222" y="0"/>
                    <a:pt x="4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14"/>
            <p:cNvSpPr/>
            <p:nvPr/>
          </p:nvSpPr>
          <p:spPr>
            <a:xfrm>
              <a:off x="3259223" y="4017817"/>
              <a:ext cx="683374" cy="207833"/>
            </a:xfrm>
            <a:custGeom>
              <a:avLst/>
              <a:gdLst/>
              <a:ahLst/>
              <a:cxnLst/>
              <a:rect l="l" t="t" r="r" b="b"/>
              <a:pathLst>
                <a:path w="6323" h="1923" extrusionOk="0">
                  <a:moveTo>
                    <a:pt x="6322" y="0"/>
                  </a:moveTo>
                  <a:lnTo>
                    <a:pt x="6322" y="1923"/>
                  </a:lnTo>
                  <a:lnTo>
                    <a:pt x="296" y="1923"/>
                  </a:lnTo>
                  <a:cubicBezTo>
                    <a:pt x="222" y="1923"/>
                    <a:pt x="111" y="1886"/>
                    <a:pt x="0" y="1812"/>
                  </a:cubicBezTo>
                  <a:cubicBezTo>
                    <a:pt x="0" y="1775"/>
                    <a:pt x="0" y="1701"/>
                    <a:pt x="0" y="1664"/>
                  </a:cubicBezTo>
                  <a:lnTo>
                    <a:pt x="0" y="481"/>
                  </a:lnTo>
                  <a:cubicBezTo>
                    <a:pt x="0" y="222"/>
                    <a:pt x="222" y="0"/>
                    <a:pt x="4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14"/>
            <p:cNvSpPr/>
            <p:nvPr/>
          </p:nvSpPr>
          <p:spPr>
            <a:xfrm>
              <a:off x="3259223" y="4017817"/>
              <a:ext cx="675376" cy="171843"/>
            </a:xfrm>
            <a:custGeom>
              <a:avLst/>
              <a:gdLst/>
              <a:ahLst/>
              <a:cxnLst/>
              <a:rect l="l" t="t" r="r" b="b"/>
              <a:pathLst>
                <a:path w="6249" h="1590" extrusionOk="0">
                  <a:moveTo>
                    <a:pt x="6248" y="0"/>
                  </a:moveTo>
                  <a:lnTo>
                    <a:pt x="6248" y="1590"/>
                  </a:lnTo>
                  <a:lnTo>
                    <a:pt x="333" y="1590"/>
                  </a:lnTo>
                  <a:cubicBezTo>
                    <a:pt x="222" y="1590"/>
                    <a:pt x="111" y="1553"/>
                    <a:pt x="0" y="1479"/>
                  </a:cubicBezTo>
                  <a:cubicBezTo>
                    <a:pt x="0" y="1442"/>
                    <a:pt x="0" y="1405"/>
                    <a:pt x="0" y="1331"/>
                  </a:cubicBezTo>
                  <a:lnTo>
                    <a:pt x="0" y="370"/>
                  </a:lnTo>
                  <a:cubicBezTo>
                    <a:pt x="37" y="148"/>
                    <a:pt x="259" y="0"/>
                    <a:pt x="4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14"/>
            <p:cNvSpPr/>
            <p:nvPr/>
          </p:nvSpPr>
          <p:spPr>
            <a:xfrm>
              <a:off x="3359087" y="4217545"/>
              <a:ext cx="575513" cy="64090"/>
            </a:xfrm>
            <a:custGeom>
              <a:avLst/>
              <a:gdLst/>
              <a:ahLst/>
              <a:cxnLst/>
              <a:rect l="l" t="t" r="r" b="b"/>
              <a:pathLst>
                <a:path w="5325" h="593" extrusionOk="0">
                  <a:moveTo>
                    <a:pt x="370" y="38"/>
                  </a:moveTo>
                  <a:cubicBezTo>
                    <a:pt x="1036" y="38"/>
                    <a:pt x="5324" y="592"/>
                    <a:pt x="3624" y="592"/>
                  </a:cubicBezTo>
                  <a:lnTo>
                    <a:pt x="370" y="592"/>
                  </a:lnTo>
                  <a:cubicBezTo>
                    <a:pt x="185" y="592"/>
                    <a:pt x="37" y="481"/>
                    <a:pt x="0" y="296"/>
                  </a:cubicBezTo>
                  <a:lnTo>
                    <a:pt x="0" y="296"/>
                  </a:lnTo>
                  <a:cubicBezTo>
                    <a:pt x="37" y="149"/>
                    <a:pt x="185" y="1"/>
                    <a:pt x="370" y="3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14"/>
            <p:cNvSpPr/>
            <p:nvPr/>
          </p:nvSpPr>
          <p:spPr>
            <a:xfrm>
              <a:off x="3387079" y="4241538"/>
              <a:ext cx="375677" cy="40097"/>
            </a:xfrm>
            <a:custGeom>
              <a:avLst/>
              <a:gdLst/>
              <a:ahLst/>
              <a:cxnLst/>
              <a:rect l="l" t="t" r="r" b="b"/>
              <a:pathLst>
                <a:path w="3476" h="371" extrusionOk="0">
                  <a:moveTo>
                    <a:pt x="3475" y="370"/>
                  </a:moveTo>
                  <a:lnTo>
                    <a:pt x="111" y="370"/>
                  </a:lnTo>
                  <a:cubicBezTo>
                    <a:pt x="74" y="370"/>
                    <a:pt x="37" y="370"/>
                    <a:pt x="0" y="370"/>
                  </a:cubicBezTo>
                  <a:cubicBezTo>
                    <a:pt x="0" y="333"/>
                    <a:pt x="0" y="296"/>
                    <a:pt x="0" y="296"/>
                  </a:cubicBezTo>
                  <a:lnTo>
                    <a:pt x="0" y="296"/>
                  </a:lnTo>
                  <a:cubicBezTo>
                    <a:pt x="37" y="111"/>
                    <a:pt x="185" y="0"/>
                    <a:pt x="370" y="0"/>
                  </a:cubicBezTo>
                  <a:cubicBezTo>
                    <a:pt x="1405" y="74"/>
                    <a:pt x="2440" y="185"/>
                    <a:pt x="3475"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14"/>
            <p:cNvSpPr/>
            <p:nvPr/>
          </p:nvSpPr>
          <p:spPr>
            <a:xfrm>
              <a:off x="3674783" y="410968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14"/>
            <p:cNvSpPr/>
            <p:nvPr/>
          </p:nvSpPr>
          <p:spPr>
            <a:xfrm>
              <a:off x="3674783" y="4129677"/>
              <a:ext cx="187839" cy="12105"/>
            </a:xfrm>
            <a:custGeom>
              <a:avLst/>
              <a:gdLst/>
              <a:ahLst/>
              <a:cxnLst/>
              <a:rect l="l" t="t" r="r" b="b"/>
              <a:pathLst>
                <a:path w="1738" h="112" extrusionOk="0">
                  <a:moveTo>
                    <a:pt x="37" y="111"/>
                  </a:moveTo>
                  <a:lnTo>
                    <a:pt x="1664" y="111"/>
                  </a:lnTo>
                  <a:cubicBezTo>
                    <a:pt x="1701" y="111"/>
                    <a:pt x="1738" y="37"/>
                    <a:pt x="1738" y="0"/>
                  </a:cubicBezTo>
                  <a:lnTo>
                    <a:pt x="1738" y="0"/>
                  </a:lnTo>
                  <a:lnTo>
                    <a:pt x="0" y="0"/>
                  </a:lnTo>
                  <a:lnTo>
                    <a:pt x="0" y="0"/>
                  </a:lnTo>
                  <a:cubicBezTo>
                    <a:pt x="0" y="37"/>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14"/>
            <p:cNvSpPr/>
            <p:nvPr/>
          </p:nvSpPr>
          <p:spPr>
            <a:xfrm>
              <a:off x="3674783" y="414567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14"/>
            <p:cNvSpPr/>
            <p:nvPr/>
          </p:nvSpPr>
          <p:spPr>
            <a:xfrm>
              <a:off x="3674783" y="4165667"/>
              <a:ext cx="187839" cy="11997"/>
            </a:xfrm>
            <a:custGeom>
              <a:avLst/>
              <a:gdLst/>
              <a:ahLst/>
              <a:cxnLst/>
              <a:rect l="l" t="t" r="r" b="b"/>
              <a:pathLst>
                <a:path w="1738" h="111"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14"/>
            <p:cNvSpPr/>
            <p:nvPr/>
          </p:nvSpPr>
          <p:spPr>
            <a:xfrm>
              <a:off x="3670784" y="4101685"/>
              <a:ext cx="195836" cy="16104"/>
            </a:xfrm>
            <a:custGeom>
              <a:avLst/>
              <a:gdLst/>
              <a:ahLst/>
              <a:cxnLst/>
              <a:rect l="l" t="t" r="r" b="b"/>
              <a:pathLst>
                <a:path w="1812" h="149" extrusionOk="0">
                  <a:moveTo>
                    <a:pt x="74" y="0"/>
                  </a:moveTo>
                  <a:lnTo>
                    <a:pt x="1738" y="0"/>
                  </a:lnTo>
                  <a:cubicBezTo>
                    <a:pt x="1775" y="0"/>
                    <a:pt x="1812" y="37"/>
                    <a:pt x="1812" y="111"/>
                  </a:cubicBezTo>
                  <a:lnTo>
                    <a:pt x="1812" y="148"/>
                  </a:lnTo>
                  <a:lnTo>
                    <a:pt x="0" y="148"/>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14"/>
            <p:cNvSpPr/>
            <p:nvPr/>
          </p:nvSpPr>
          <p:spPr>
            <a:xfrm>
              <a:off x="3670784" y="4117681"/>
              <a:ext cx="195836" cy="12105"/>
            </a:xfrm>
            <a:custGeom>
              <a:avLst/>
              <a:gdLst/>
              <a:ahLst/>
              <a:cxnLst/>
              <a:rect l="l" t="t" r="r" b="b"/>
              <a:pathLst>
                <a:path w="1812" h="112" extrusionOk="0">
                  <a:moveTo>
                    <a:pt x="74" y="0"/>
                  </a:moveTo>
                  <a:lnTo>
                    <a:pt x="1738" y="0"/>
                  </a:lnTo>
                  <a:cubicBezTo>
                    <a:pt x="1775" y="0"/>
                    <a:pt x="1812" y="37"/>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14"/>
            <p:cNvSpPr/>
            <p:nvPr/>
          </p:nvSpPr>
          <p:spPr>
            <a:xfrm>
              <a:off x="3670784" y="4137675"/>
              <a:ext cx="195836" cy="12105"/>
            </a:xfrm>
            <a:custGeom>
              <a:avLst/>
              <a:gdLst/>
              <a:ahLst/>
              <a:cxnLst/>
              <a:rect l="l" t="t" r="r" b="b"/>
              <a:pathLst>
                <a:path w="1812" h="112" extrusionOk="0">
                  <a:moveTo>
                    <a:pt x="74" y="0"/>
                  </a:moveTo>
                  <a:lnTo>
                    <a:pt x="1738" y="0"/>
                  </a:lnTo>
                  <a:cubicBezTo>
                    <a:pt x="1775" y="0"/>
                    <a:pt x="1812" y="74"/>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14"/>
            <p:cNvSpPr/>
            <p:nvPr/>
          </p:nvSpPr>
          <p:spPr>
            <a:xfrm>
              <a:off x="3670784" y="4157670"/>
              <a:ext cx="195836" cy="11997"/>
            </a:xfrm>
            <a:custGeom>
              <a:avLst/>
              <a:gdLst/>
              <a:ahLst/>
              <a:cxnLst/>
              <a:rect l="l" t="t" r="r" b="b"/>
              <a:pathLst>
                <a:path w="1812" h="111" extrusionOk="0">
                  <a:moveTo>
                    <a:pt x="74" y="0"/>
                  </a:moveTo>
                  <a:lnTo>
                    <a:pt x="1738" y="0"/>
                  </a:lnTo>
                  <a:cubicBezTo>
                    <a:pt x="1775" y="0"/>
                    <a:pt x="1812" y="37"/>
                    <a:pt x="1812" y="111"/>
                  </a:cubicBezTo>
                  <a:lnTo>
                    <a:pt x="1812" y="111"/>
                  </a:lnTo>
                  <a:lnTo>
                    <a:pt x="0" y="111"/>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14"/>
            <p:cNvSpPr/>
            <p:nvPr/>
          </p:nvSpPr>
          <p:spPr>
            <a:xfrm>
              <a:off x="5348914" y="3997822"/>
              <a:ext cx="207941" cy="151957"/>
            </a:xfrm>
            <a:custGeom>
              <a:avLst/>
              <a:gdLst/>
              <a:ahLst/>
              <a:cxnLst/>
              <a:rect l="l" t="t" r="r" b="b"/>
              <a:pathLst>
                <a:path w="1924" h="1406" extrusionOk="0">
                  <a:moveTo>
                    <a:pt x="777" y="1405"/>
                  </a:moveTo>
                  <a:lnTo>
                    <a:pt x="1" y="0"/>
                  </a:lnTo>
                  <a:lnTo>
                    <a:pt x="1295" y="37"/>
                  </a:lnTo>
                  <a:lnTo>
                    <a:pt x="1665" y="37"/>
                  </a:lnTo>
                  <a:lnTo>
                    <a:pt x="1923" y="555"/>
                  </a:lnTo>
                  <a:lnTo>
                    <a:pt x="1849" y="122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14"/>
            <p:cNvSpPr/>
            <p:nvPr/>
          </p:nvSpPr>
          <p:spPr>
            <a:xfrm>
              <a:off x="5336918" y="3981827"/>
              <a:ext cx="291809" cy="36098"/>
            </a:xfrm>
            <a:custGeom>
              <a:avLst/>
              <a:gdLst/>
              <a:ahLst/>
              <a:cxnLst/>
              <a:rect l="l" t="t" r="r" b="b"/>
              <a:pathLst>
                <a:path w="2700" h="334" extrusionOk="0">
                  <a:moveTo>
                    <a:pt x="445" y="0"/>
                  </a:moveTo>
                  <a:cubicBezTo>
                    <a:pt x="1221" y="0"/>
                    <a:pt x="2663" y="148"/>
                    <a:pt x="2700" y="333"/>
                  </a:cubicBezTo>
                  <a:lnTo>
                    <a:pt x="445" y="333"/>
                  </a:lnTo>
                  <a:cubicBezTo>
                    <a:pt x="1" y="333"/>
                    <a:pt x="1" y="0"/>
                    <a:pt x="4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14"/>
            <p:cNvSpPr/>
            <p:nvPr/>
          </p:nvSpPr>
          <p:spPr>
            <a:xfrm>
              <a:off x="5388903" y="3997822"/>
              <a:ext cx="239824" cy="20102"/>
            </a:xfrm>
            <a:custGeom>
              <a:avLst/>
              <a:gdLst/>
              <a:ahLst/>
              <a:cxnLst/>
              <a:rect l="l" t="t" r="r" b="b"/>
              <a:pathLst>
                <a:path w="2219" h="186" extrusionOk="0">
                  <a:moveTo>
                    <a:pt x="2219" y="185"/>
                  </a:moveTo>
                  <a:lnTo>
                    <a:pt x="1" y="185"/>
                  </a:lnTo>
                  <a:cubicBezTo>
                    <a:pt x="1" y="111"/>
                    <a:pt x="111" y="0"/>
                    <a:pt x="333" y="0"/>
                  </a:cubicBezTo>
                  <a:cubicBezTo>
                    <a:pt x="962" y="0"/>
                    <a:pt x="1590" y="74"/>
                    <a:pt x="2219" y="18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4" name="Google Shape;1284;p14"/>
            <p:cNvGrpSpPr/>
            <p:nvPr/>
          </p:nvGrpSpPr>
          <p:grpSpPr>
            <a:xfrm>
              <a:off x="3291106" y="4145673"/>
              <a:ext cx="191947" cy="23993"/>
              <a:chOff x="3291106" y="4145673"/>
              <a:chExt cx="191947" cy="23993"/>
            </a:xfrm>
          </p:grpSpPr>
          <p:sp>
            <p:nvSpPr>
              <p:cNvPr id="1285" name="Google Shape;1285;p14"/>
              <p:cNvSpPr/>
              <p:nvPr/>
            </p:nvSpPr>
            <p:spPr>
              <a:xfrm>
                <a:off x="3299104" y="4145673"/>
                <a:ext cx="16104" cy="23993"/>
              </a:xfrm>
              <a:custGeom>
                <a:avLst/>
                <a:gdLst/>
                <a:ahLst/>
                <a:cxnLst/>
                <a:rect l="l" t="t" r="r" b="b"/>
                <a:pathLst>
                  <a:path w="149" h="222" extrusionOk="0">
                    <a:moveTo>
                      <a:pt x="75" y="222"/>
                    </a:moveTo>
                    <a:cubicBezTo>
                      <a:pt x="112" y="185"/>
                      <a:pt x="149" y="148"/>
                      <a:pt x="149" y="111"/>
                    </a:cubicBezTo>
                    <a:cubicBezTo>
                      <a:pt x="149"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14"/>
              <p:cNvSpPr/>
              <p:nvPr/>
            </p:nvSpPr>
            <p:spPr>
              <a:xfrm>
                <a:off x="3291106" y="4145673"/>
                <a:ext cx="24101" cy="20102"/>
              </a:xfrm>
              <a:custGeom>
                <a:avLst/>
                <a:gdLst/>
                <a:ahLst/>
                <a:cxnLst/>
                <a:rect l="l" t="t" r="r" b="b"/>
                <a:pathLst>
                  <a:path w="223" h="186" extrusionOk="0">
                    <a:moveTo>
                      <a:pt x="112" y="185"/>
                    </a:moveTo>
                    <a:cubicBezTo>
                      <a:pt x="149" y="185"/>
                      <a:pt x="223" y="148"/>
                      <a:pt x="223" y="74"/>
                    </a:cubicBezTo>
                    <a:cubicBezTo>
                      <a:pt x="223" y="0"/>
                      <a:pt x="1" y="0"/>
                      <a:pt x="38" y="74"/>
                    </a:cubicBezTo>
                    <a:cubicBezTo>
                      <a:pt x="38" y="148"/>
                      <a:pt x="75"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14"/>
              <p:cNvSpPr/>
              <p:nvPr/>
            </p:nvSpPr>
            <p:spPr>
              <a:xfrm>
                <a:off x="3351089" y="4145673"/>
                <a:ext cx="20102" cy="23993"/>
              </a:xfrm>
              <a:custGeom>
                <a:avLst/>
                <a:gdLst/>
                <a:ahLst/>
                <a:cxnLst/>
                <a:rect l="l" t="t" r="r" b="b"/>
                <a:pathLst>
                  <a:path w="186" h="222" extrusionOk="0">
                    <a:moveTo>
                      <a:pt x="111" y="222"/>
                    </a:moveTo>
                    <a:cubicBezTo>
                      <a:pt x="148" y="185"/>
                      <a:pt x="185" y="148"/>
                      <a:pt x="185" y="111"/>
                    </a:cubicBezTo>
                    <a:cubicBezTo>
                      <a:pt x="185" y="0"/>
                      <a:pt x="0" y="0"/>
                      <a:pt x="0" y="111"/>
                    </a:cubicBezTo>
                    <a:cubicBezTo>
                      <a:pt x="0" y="148"/>
                      <a:pt x="37" y="185"/>
                      <a:pt x="111"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14"/>
              <p:cNvSpPr/>
              <p:nvPr/>
            </p:nvSpPr>
            <p:spPr>
              <a:xfrm>
                <a:off x="3347090" y="4145673"/>
                <a:ext cx="24101" cy="20102"/>
              </a:xfrm>
              <a:custGeom>
                <a:avLst/>
                <a:gdLst/>
                <a:ahLst/>
                <a:cxnLst/>
                <a:rect l="l" t="t" r="r" b="b"/>
                <a:pathLst>
                  <a:path w="223" h="186" extrusionOk="0">
                    <a:moveTo>
                      <a:pt x="111" y="185"/>
                    </a:moveTo>
                    <a:cubicBezTo>
                      <a:pt x="148" y="185"/>
                      <a:pt x="185" y="148"/>
                      <a:pt x="185" y="74"/>
                    </a:cubicBezTo>
                    <a:cubicBezTo>
                      <a:pt x="222" y="0"/>
                      <a:pt x="1" y="0"/>
                      <a:pt x="37" y="74"/>
                    </a:cubicBezTo>
                    <a:cubicBezTo>
                      <a:pt x="37" y="148"/>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14"/>
              <p:cNvSpPr/>
              <p:nvPr/>
            </p:nvSpPr>
            <p:spPr>
              <a:xfrm>
                <a:off x="3407074" y="4145673"/>
                <a:ext cx="19994" cy="23993"/>
              </a:xfrm>
              <a:custGeom>
                <a:avLst/>
                <a:gdLst/>
                <a:ahLst/>
                <a:cxnLst/>
                <a:rect l="l" t="t" r="r" b="b"/>
                <a:pathLst>
                  <a:path w="185" h="222" extrusionOk="0">
                    <a:moveTo>
                      <a:pt x="74" y="222"/>
                    </a:moveTo>
                    <a:cubicBezTo>
                      <a:pt x="148" y="185"/>
                      <a:pt x="185" y="148"/>
                      <a:pt x="185" y="111"/>
                    </a:cubicBezTo>
                    <a:cubicBezTo>
                      <a:pt x="185" y="0"/>
                      <a:pt x="0" y="0"/>
                      <a:pt x="0" y="111"/>
                    </a:cubicBezTo>
                    <a:cubicBezTo>
                      <a:pt x="0" y="148"/>
                      <a:pt x="37" y="185"/>
                      <a:pt x="74"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14"/>
              <p:cNvSpPr/>
              <p:nvPr/>
            </p:nvSpPr>
            <p:spPr>
              <a:xfrm>
                <a:off x="3403075" y="4145673"/>
                <a:ext cx="23993" cy="20102"/>
              </a:xfrm>
              <a:custGeom>
                <a:avLst/>
                <a:gdLst/>
                <a:ahLst/>
                <a:cxnLst/>
                <a:rect l="l" t="t" r="r" b="b"/>
                <a:pathLst>
                  <a:path w="222" h="186" extrusionOk="0">
                    <a:moveTo>
                      <a:pt x="111" y="185"/>
                    </a:moveTo>
                    <a:cubicBezTo>
                      <a:pt x="148" y="185"/>
                      <a:pt x="185" y="148"/>
                      <a:pt x="185" y="74"/>
                    </a:cubicBezTo>
                    <a:cubicBezTo>
                      <a:pt x="222" y="0"/>
                      <a:pt x="0" y="0"/>
                      <a:pt x="0" y="74"/>
                    </a:cubicBezTo>
                    <a:cubicBezTo>
                      <a:pt x="0" y="148"/>
                      <a:pt x="37"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14"/>
              <p:cNvSpPr/>
              <p:nvPr/>
            </p:nvSpPr>
            <p:spPr>
              <a:xfrm>
                <a:off x="3462950" y="4145673"/>
                <a:ext cx="20102" cy="23993"/>
              </a:xfrm>
              <a:custGeom>
                <a:avLst/>
                <a:gdLst/>
                <a:ahLst/>
                <a:cxnLst/>
                <a:rect l="l" t="t" r="r" b="b"/>
                <a:pathLst>
                  <a:path w="186" h="222" extrusionOk="0">
                    <a:moveTo>
                      <a:pt x="75" y="222"/>
                    </a:moveTo>
                    <a:cubicBezTo>
                      <a:pt x="112" y="185"/>
                      <a:pt x="149" y="148"/>
                      <a:pt x="186" y="111"/>
                    </a:cubicBezTo>
                    <a:cubicBezTo>
                      <a:pt x="186"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14"/>
              <p:cNvSpPr/>
              <p:nvPr/>
            </p:nvSpPr>
            <p:spPr>
              <a:xfrm>
                <a:off x="3458951" y="4145673"/>
                <a:ext cx="20102" cy="20102"/>
              </a:xfrm>
              <a:custGeom>
                <a:avLst/>
                <a:gdLst/>
                <a:ahLst/>
                <a:cxnLst/>
                <a:rect l="l" t="t" r="r" b="b"/>
                <a:pathLst>
                  <a:path w="186" h="186" extrusionOk="0">
                    <a:moveTo>
                      <a:pt x="75" y="185"/>
                    </a:moveTo>
                    <a:cubicBezTo>
                      <a:pt x="149" y="185"/>
                      <a:pt x="186" y="148"/>
                      <a:pt x="186" y="74"/>
                    </a:cubicBezTo>
                    <a:cubicBezTo>
                      <a:pt x="186" y="37"/>
                      <a:pt x="149" y="0"/>
                      <a:pt x="75" y="0"/>
                    </a:cubicBezTo>
                    <a:cubicBezTo>
                      <a:pt x="38" y="0"/>
                      <a:pt x="1" y="37"/>
                      <a:pt x="1" y="74"/>
                    </a:cubicBezTo>
                    <a:cubicBezTo>
                      <a:pt x="1" y="148"/>
                      <a:pt x="38" y="185"/>
                      <a:pt x="75"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3" name="Google Shape;1293;p14"/>
            <p:cNvSpPr/>
            <p:nvPr/>
          </p:nvSpPr>
          <p:spPr>
            <a:xfrm>
              <a:off x="2679816" y="4549236"/>
              <a:ext cx="127964" cy="127964"/>
            </a:xfrm>
            <a:custGeom>
              <a:avLst/>
              <a:gdLst/>
              <a:ahLst/>
              <a:cxnLst/>
              <a:rect l="l" t="t" r="r" b="b"/>
              <a:pathLst>
                <a:path w="1184" h="1184" extrusionOk="0">
                  <a:moveTo>
                    <a:pt x="518" y="1183"/>
                  </a:moveTo>
                  <a:cubicBezTo>
                    <a:pt x="962" y="1183"/>
                    <a:pt x="1183" y="629"/>
                    <a:pt x="851" y="333"/>
                  </a:cubicBezTo>
                  <a:cubicBezTo>
                    <a:pt x="555" y="0"/>
                    <a:pt x="0" y="222"/>
                    <a:pt x="0" y="666"/>
                  </a:cubicBezTo>
                  <a:cubicBezTo>
                    <a:pt x="0" y="961"/>
                    <a:pt x="222" y="1183"/>
                    <a:pt x="518" y="118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14"/>
            <p:cNvSpPr/>
            <p:nvPr/>
          </p:nvSpPr>
          <p:spPr>
            <a:xfrm>
              <a:off x="2703809" y="4573229"/>
              <a:ext cx="79977" cy="79977"/>
            </a:xfrm>
            <a:custGeom>
              <a:avLst/>
              <a:gdLst/>
              <a:ahLst/>
              <a:cxnLst/>
              <a:rect l="l" t="t" r="r" b="b"/>
              <a:pathLst>
                <a:path w="740" h="740" extrusionOk="0">
                  <a:moveTo>
                    <a:pt x="296" y="739"/>
                  </a:moveTo>
                  <a:cubicBezTo>
                    <a:pt x="740" y="739"/>
                    <a:pt x="0" y="0"/>
                    <a:pt x="0" y="444"/>
                  </a:cubicBezTo>
                  <a:cubicBezTo>
                    <a:pt x="0" y="629"/>
                    <a:pt x="111" y="739"/>
                    <a:pt x="296" y="739"/>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14"/>
            <p:cNvSpPr/>
            <p:nvPr/>
          </p:nvSpPr>
          <p:spPr>
            <a:xfrm>
              <a:off x="2703809" y="4601113"/>
              <a:ext cx="59983" cy="44096"/>
            </a:xfrm>
            <a:custGeom>
              <a:avLst/>
              <a:gdLst/>
              <a:ahLst/>
              <a:cxnLst/>
              <a:rect l="l" t="t" r="r" b="b"/>
              <a:pathLst>
                <a:path w="555" h="408" extrusionOk="0">
                  <a:moveTo>
                    <a:pt x="296" y="408"/>
                  </a:moveTo>
                  <a:cubicBezTo>
                    <a:pt x="555" y="408"/>
                    <a:pt x="555" y="1"/>
                    <a:pt x="296" y="1"/>
                  </a:cubicBezTo>
                  <a:cubicBezTo>
                    <a:pt x="0" y="1"/>
                    <a:pt x="0" y="408"/>
                    <a:pt x="296" y="4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14"/>
            <p:cNvSpPr/>
            <p:nvPr/>
          </p:nvSpPr>
          <p:spPr>
            <a:xfrm>
              <a:off x="2719805" y="4613110"/>
              <a:ext cx="27992" cy="20102"/>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14"/>
            <p:cNvSpPr/>
            <p:nvPr/>
          </p:nvSpPr>
          <p:spPr>
            <a:xfrm>
              <a:off x="3379081" y="4281527"/>
              <a:ext cx="247822" cy="143959"/>
            </a:xfrm>
            <a:custGeom>
              <a:avLst/>
              <a:gdLst/>
              <a:ahLst/>
              <a:cxnLst/>
              <a:rect l="l" t="t" r="r" b="b"/>
              <a:pathLst>
                <a:path w="2293" h="1332" extrusionOk="0">
                  <a:moveTo>
                    <a:pt x="296" y="0"/>
                  </a:moveTo>
                  <a:lnTo>
                    <a:pt x="2292" y="0"/>
                  </a:lnTo>
                  <a:cubicBezTo>
                    <a:pt x="2219" y="518"/>
                    <a:pt x="1257" y="1331"/>
                    <a:pt x="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14"/>
            <p:cNvSpPr/>
            <p:nvPr/>
          </p:nvSpPr>
          <p:spPr>
            <a:xfrm>
              <a:off x="3391078" y="4281527"/>
              <a:ext cx="247822" cy="143959"/>
            </a:xfrm>
            <a:custGeom>
              <a:avLst/>
              <a:gdLst/>
              <a:ahLst/>
              <a:cxnLst/>
              <a:rect l="l" t="t" r="r" b="b"/>
              <a:pathLst>
                <a:path w="2293" h="1332" extrusionOk="0">
                  <a:moveTo>
                    <a:pt x="333" y="0"/>
                  </a:moveTo>
                  <a:lnTo>
                    <a:pt x="2292" y="0"/>
                  </a:lnTo>
                  <a:cubicBezTo>
                    <a:pt x="2218" y="518"/>
                    <a:pt x="1257" y="1331"/>
                    <a:pt x="0" y="1331"/>
                  </a:cubicBezTo>
                  <a:cubicBezTo>
                    <a:pt x="37" y="1035"/>
                    <a:pt x="222" y="296"/>
                    <a:pt x="3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14"/>
            <p:cNvSpPr/>
            <p:nvPr/>
          </p:nvSpPr>
          <p:spPr>
            <a:xfrm>
              <a:off x="3227232" y="4421380"/>
              <a:ext cx="475541" cy="39989"/>
            </a:xfrm>
            <a:custGeom>
              <a:avLst/>
              <a:gdLst/>
              <a:ahLst/>
              <a:cxnLst/>
              <a:rect l="l" t="t" r="r" b="b"/>
              <a:pathLst>
                <a:path w="4400" h="370" extrusionOk="0">
                  <a:moveTo>
                    <a:pt x="185" y="0"/>
                  </a:moveTo>
                  <a:lnTo>
                    <a:pt x="4215" y="0"/>
                  </a:lnTo>
                  <a:cubicBezTo>
                    <a:pt x="4326" y="0"/>
                    <a:pt x="4400" y="111"/>
                    <a:pt x="4400" y="185"/>
                  </a:cubicBezTo>
                  <a:lnTo>
                    <a:pt x="4400" y="185"/>
                  </a:lnTo>
                  <a:cubicBezTo>
                    <a:pt x="4400" y="296"/>
                    <a:pt x="4326" y="370"/>
                    <a:pt x="4215" y="370"/>
                  </a:cubicBezTo>
                  <a:lnTo>
                    <a:pt x="185" y="370"/>
                  </a:lnTo>
                  <a:cubicBezTo>
                    <a:pt x="111" y="370"/>
                    <a:pt x="0" y="296"/>
                    <a:pt x="0" y="185"/>
                  </a:cubicBezTo>
                  <a:lnTo>
                    <a:pt x="0" y="185"/>
                  </a:lnTo>
                  <a:cubicBezTo>
                    <a:pt x="0"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14"/>
            <p:cNvSpPr/>
            <p:nvPr/>
          </p:nvSpPr>
          <p:spPr>
            <a:xfrm>
              <a:off x="3239228" y="4433376"/>
              <a:ext cx="463544" cy="27992"/>
            </a:xfrm>
            <a:custGeom>
              <a:avLst/>
              <a:gdLst/>
              <a:ahLst/>
              <a:cxnLst/>
              <a:rect l="l" t="t" r="r" b="b"/>
              <a:pathLst>
                <a:path w="4289" h="259" extrusionOk="0">
                  <a:moveTo>
                    <a:pt x="4289" y="37"/>
                  </a:moveTo>
                  <a:cubicBezTo>
                    <a:pt x="4289" y="37"/>
                    <a:pt x="4289" y="74"/>
                    <a:pt x="4289" y="74"/>
                  </a:cubicBezTo>
                  <a:lnTo>
                    <a:pt x="4289" y="74"/>
                  </a:lnTo>
                  <a:cubicBezTo>
                    <a:pt x="4289" y="185"/>
                    <a:pt x="4215" y="259"/>
                    <a:pt x="4104" y="259"/>
                  </a:cubicBezTo>
                  <a:lnTo>
                    <a:pt x="74" y="259"/>
                  </a:lnTo>
                  <a:cubicBezTo>
                    <a:pt x="37" y="259"/>
                    <a:pt x="0" y="259"/>
                    <a:pt x="0" y="259"/>
                  </a:cubicBezTo>
                  <a:cubicBezTo>
                    <a:pt x="0" y="222"/>
                    <a:pt x="0" y="222"/>
                    <a:pt x="0" y="185"/>
                  </a:cubicBezTo>
                  <a:lnTo>
                    <a:pt x="0" y="185"/>
                  </a:lnTo>
                  <a:cubicBezTo>
                    <a:pt x="0" y="74"/>
                    <a:pt x="74" y="0"/>
                    <a:pt x="185" y="0"/>
                  </a:cubicBezTo>
                  <a:lnTo>
                    <a:pt x="4178" y="0"/>
                  </a:lnTo>
                  <a:cubicBezTo>
                    <a:pt x="4215" y="0"/>
                    <a:pt x="4252" y="0"/>
                    <a:pt x="4289"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14"/>
            <p:cNvSpPr/>
            <p:nvPr/>
          </p:nvSpPr>
          <p:spPr>
            <a:xfrm>
              <a:off x="3590807" y="4401385"/>
              <a:ext cx="99972" cy="20102"/>
            </a:xfrm>
            <a:custGeom>
              <a:avLst/>
              <a:gdLst/>
              <a:ahLst/>
              <a:cxnLst/>
              <a:rect l="l" t="t" r="r" b="b"/>
              <a:pathLst>
                <a:path w="925" h="186" extrusionOk="0">
                  <a:moveTo>
                    <a:pt x="186" y="0"/>
                  </a:moveTo>
                  <a:lnTo>
                    <a:pt x="925" y="0"/>
                  </a:lnTo>
                  <a:lnTo>
                    <a:pt x="777" y="185"/>
                  </a:lnTo>
                  <a:lnTo>
                    <a:pt x="1" y="185"/>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14"/>
            <p:cNvSpPr/>
            <p:nvPr/>
          </p:nvSpPr>
          <p:spPr>
            <a:xfrm>
              <a:off x="3590807" y="4461260"/>
              <a:ext cx="99972" cy="24101"/>
            </a:xfrm>
            <a:custGeom>
              <a:avLst/>
              <a:gdLst/>
              <a:ahLst/>
              <a:cxnLst/>
              <a:rect l="l" t="t" r="r" b="b"/>
              <a:pathLst>
                <a:path w="925" h="223" extrusionOk="0">
                  <a:moveTo>
                    <a:pt x="186" y="223"/>
                  </a:moveTo>
                  <a:lnTo>
                    <a:pt x="925" y="223"/>
                  </a:lnTo>
                  <a:lnTo>
                    <a:pt x="777" y="1"/>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14"/>
            <p:cNvSpPr/>
            <p:nvPr/>
          </p:nvSpPr>
          <p:spPr>
            <a:xfrm>
              <a:off x="3295105" y="4421380"/>
              <a:ext cx="16104" cy="39989"/>
            </a:xfrm>
            <a:custGeom>
              <a:avLst/>
              <a:gdLst/>
              <a:ahLst/>
              <a:cxnLst/>
              <a:rect l="l" t="t" r="r" b="b"/>
              <a:pathLst>
                <a:path w="149" h="370" extrusionOk="0">
                  <a:moveTo>
                    <a:pt x="1" y="0"/>
                  </a:moveTo>
                  <a:lnTo>
                    <a:pt x="1" y="370"/>
                  </a:lnTo>
                  <a:lnTo>
                    <a:pt x="149" y="370"/>
                  </a:lnTo>
                  <a:lnTo>
                    <a:pt x="149"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14"/>
            <p:cNvSpPr/>
            <p:nvPr/>
          </p:nvSpPr>
          <p:spPr>
            <a:xfrm>
              <a:off x="3550926" y="4421380"/>
              <a:ext cx="15995" cy="39989"/>
            </a:xfrm>
            <a:custGeom>
              <a:avLst/>
              <a:gdLst/>
              <a:ahLst/>
              <a:cxnLst/>
              <a:rect l="l" t="t" r="r" b="b"/>
              <a:pathLst>
                <a:path w="148" h="370" extrusionOk="0">
                  <a:moveTo>
                    <a:pt x="0" y="0"/>
                  </a:moveTo>
                  <a:lnTo>
                    <a:pt x="0" y="370"/>
                  </a:lnTo>
                  <a:lnTo>
                    <a:pt x="148" y="370"/>
                  </a:lnTo>
                  <a:lnTo>
                    <a:pt x="148"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14"/>
            <p:cNvSpPr/>
            <p:nvPr/>
          </p:nvSpPr>
          <p:spPr>
            <a:xfrm>
              <a:off x="3422961" y="4281527"/>
              <a:ext cx="235933" cy="91974"/>
            </a:xfrm>
            <a:custGeom>
              <a:avLst/>
              <a:gdLst/>
              <a:ahLst/>
              <a:cxnLst/>
              <a:rect l="l" t="t" r="r" b="b"/>
              <a:pathLst>
                <a:path w="2183" h="851" extrusionOk="0">
                  <a:moveTo>
                    <a:pt x="186" y="0"/>
                  </a:moveTo>
                  <a:lnTo>
                    <a:pt x="2182" y="0"/>
                  </a:lnTo>
                  <a:cubicBezTo>
                    <a:pt x="2108" y="518"/>
                    <a:pt x="1258" y="851"/>
                    <a:pt x="1" y="851"/>
                  </a:cubicBezTo>
                  <a:cubicBezTo>
                    <a:pt x="38" y="555"/>
                    <a:pt x="112" y="296"/>
                    <a:pt x="1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14"/>
            <p:cNvSpPr/>
            <p:nvPr/>
          </p:nvSpPr>
          <p:spPr>
            <a:xfrm>
              <a:off x="3430959" y="4281527"/>
              <a:ext cx="239932" cy="91974"/>
            </a:xfrm>
            <a:custGeom>
              <a:avLst/>
              <a:gdLst/>
              <a:ahLst/>
              <a:cxnLst/>
              <a:rect l="l" t="t" r="r" b="b"/>
              <a:pathLst>
                <a:path w="2220" h="851" extrusionOk="0">
                  <a:moveTo>
                    <a:pt x="223" y="0"/>
                  </a:moveTo>
                  <a:lnTo>
                    <a:pt x="2219" y="0"/>
                  </a:lnTo>
                  <a:cubicBezTo>
                    <a:pt x="2108" y="518"/>
                    <a:pt x="1295" y="851"/>
                    <a:pt x="1" y="851"/>
                  </a:cubicBezTo>
                  <a:cubicBezTo>
                    <a:pt x="75" y="555"/>
                    <a:pt x="149" y="296"/>
                    <a:pt x="2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14"/>
            <p:cNvSpPr/>
            <p:nvPr/>
          </p:nvSpPr>
          <p:spPr>
            <a:xfrm>
              <a:off x="3830524" y="4461260"/>
              <a:ext cx="64090" cy="135961"/>
            </a:xfrm>
            <a:custGeom>
              <a:avLst/>
              <a:gdLst/>
              <a:ahLst/>
              <a:cxnLst/>
              <a:rect l="l" t="t" r="r" b="b"/>
              <a:pathLst>
                <a:path w="593" h="1258" extrusionOk="0">
                  <a:moveTo>
                    <a:pt x="482" y="1"/>
                  </a:moveTo>
                  <a:lnTo>
                    <a:pt x="1" y="1221"/>
                  </a:lnTo>
                  <a:lnTo>
                    <a:pt x="112" y="1258"/>
                  </a:lnTo>
                  <a:lnTo>
                    <a:pt x="592" y="75"/>
                  </a:lnTo>
                  <a:lnTo>
                    <a:pt x="48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14"/>
            <p:cNvSpPr/>
            <p:nvPr/>
          </p:nvSpPr>
          <p:spPr>
            <a:xfrm>
              <a:off x="3826525" y="4505248"/>
              <a:ext cx="128072" cy="79977"/>
            </a:xfrm>
            <a:custGeom>
              <a:avLst/>
              <a:gdLst/>
              <a:ahLst/>
              <a:cxnLst/>
              <a:rect l="l" t="t" r="r" b="b"/>
              <a:pathLst>
                <a:path w="1185" h="740" extrusionOk="0">
                  <a:moveTo>
                    <a:pt x="75" y="1"/>
                  </a:moveTo>
                  <a:lnTo>
                    <a:pt x="1" y="111"/>
                  </a:lnTo>
                  <a:lnTo>
                    <a:pt x="1147" y="740"/>
                  </a:lnTo>
                  <a:lnTo>
                    <a:pt x="1184" y="592"/>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14"/>
            <p:cNvSpPr/>
            <p:nvPr/>
          </p:nvSpPr>
          <p:spPr>
            <a:xfrm>
              <a:off x="3854517" y="4385390"/>
              <a:ext cx="92082" cy="171951"/>
            </a:xfrm>
            <a:custGeom>
              <a:avLst/>
              <a:gdLst/>
              <a:ahLst/>
              <a:cxnLst/>
              <a:rect l="l" t="t" r="r" b="b"/>
              <a:pathLst>
                <a:path w="852" h="1591" extrusionOk="0">
                  <a:moveTo>
                    <a:pt x="370" y="0"/>
                  </a:moveTo>
                  <a:lnTo>
                    <a:pt x="1" y="111"/>
                  </a:lnTo>
                  <a:lnTo>
                    <a:pt x="481" y="1590"/>
                  </a:lnTo>
                  <a:lnTo>
                    <a:pt x="851" y="1479"/>
                  </a:lnTo>
                  <a:lnTo>
                    <a:pt x="37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14"/>
            <p:cNvSpPr/>
            <p:nvPr/>
          </p:nvSpPr>
          <p:spPr>
            <a:xfrm>
              <a:off x="3854517" y="4409383"/>
              <a:ext cx="60091" cy="31991"/>
            </a:xfrm>
            <a:custGeom>
              <a:avLst/>
              <a:gdLst/>
              <a:ahLst/>
              <a:cxnLst/>
              <a:rect l="l" t="t" r="r" b="b"/>
              <a:pathLst>
                <a:path w="556" h="296" extrusionOk="0">
                  <a:moveTo>
                    <a:pt x="518" y="0"/>
                  </a:moveTo>
                  <a:lnTo>
                    <a:pt x="1" y="185"/>
                  </a:lnTo>
                  <a:lnTo>
                    <a:pt x="38" y="296"/>
                  </a:lnTo>
                  <a:lnTo>
                    <a:pt x="555" y="111"/>
                  </a:lnTo>
                  <a:lnTo>
                    <a:pt x="5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14"/>
            <p:cNvSpPr/>
            <p:nvPr/>
          </p:nvSpPr>
          <p:spPr>
            <a:xfrm>
              <a:off x="3870513" y="4453263"/>
              <a:ext cx="72088" cy="68089"/>
            </a:xfrm>
            <a:custGeom>
              <a:avLst/>
              <a:gdLst/>
              <a:ahLst/>
              <a:cxnLst/>
              <a:rect l="l" t="t" r="r" b="b"/>
              <a:pathLst>
                <a:path w="667" h="630" extrusionOk="0">
                  <a:moveTo>
                    <a:pt x="518" y="1"/>
                  </a:moveTo>
                  <a:lnTo>
                    <a:pt x="1" y="149"/>
                  </a:lnTo>
                  <a:lnTo>
                    <a:pt x="149" y="629"/>
                  </a:lnTo>
                  <a:lnTo>
                    <a:pt x="666" y="445"/>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14"/>
            <p:cNvSpPr/>
            <p:nvPr/>
          </p:nvSpPr>
          <p:spPr>
            <a:xfrm>
              <a:off x="3870513" y="4485254"/>
              <a:ext cx="191946" cy="191946"/>
            </a:xfrm>
            <a:custGeom>
              <a:avLst/>
              <a:gdLst/>
              <a:ahLst/>
              <a:cxnLst/>
              <a:rect l="l" t="t" r="r" b="b"/>
              <a:pathLst>
                <a:path w="1776" h="1776" extrusionOk="0">
                  <a:moveTo>
                    <a:pt x="740" y="1775"/>
                  </a:moveTo>
                  <a:cubicBezTo>
                    <a:pt x="1443" y="1775"/>
                    <a:pt x="1775" y="962"/>
                    <a:pt x="1295" y="481"/>
                  </a:cubicBezTo>
                  <a:cubicBezTo>
                    <a:pt x="814" y="1"/>
                    <a:pt x="1" y="333"/>
                    <a:pt x="1" y="999"/>
                  </a:cubicBezTo>
                  <a:cubicBezTo>
                    <a:pt x="1" y="1443"/>
                    <a:pt x="333" y="1775"/>
                    <a:pt x="740" y="177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14"/>
            <p:cNvSpPr/>
            <p:nvPr/>
          </p:nvSpPr>
          <p:spPr>
            <a:xfrm>
              <a:off x="3902504" y="4525242"/>
              <a:ext cx="115967" cy="119966"/>
            </a:xfrm>
            <a:custGeom>
              <a:avLst/>
              <a:gdLst/>
              <a:ahLst/>
              <a:cxnLst/>
              <a:rect l="l" t="t" r="r" b="b"/>
              <a:pathLst>
                <a:path w="1073" h="1110" extrusionOk="0">
                  <a:moveTo>
                    <a:pt x="444" y="1110"/>
                  </a:moveTo>
                  <a:cubicBezTo>
                    <a:pt x="888" y="1110"/>
                    <a:pt x="1073" y="592"/>
                    <a:pt x="777" y="296"/>
                  </a:cubicBezTo>
                  <a:cubicBezTo>
                    <a:pt x="481" y="0"/>
                    <a:pt x="0" y="222"/>
                    <a:pt x="0" y="629"/>
                  </a:cubicBezTo>
                  <a:cubicBezTo>
                    <a:pt x="0" y="888"/>
                    <a:pt x="185" y="1110"/>
                    <a:pt x="444" y="111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14"/>
            <p:cNvSpPr/>
            <p:nvPr/>
          </p:nvSpPr>
          <p:spPr>
            <a:xfrm>
              <a:off x="3918500" y="4553235"/>
              <a:ext cx="67981" cy="75978"/>
            </a:xfrm>
            <a:custGeom>
              <a:avLst/>
              <a:gdLst/>
              <a:ahLst/>
              <a:cxnLst/>
              <a:rect l="l" t="t" r="r" b="b"/>
              <a:pathLst>
                <a:path w="629" h="703" extrusionOk="0">
                  <a:moveTo>
                    <a:pt x="296" y="703"/>
                  </a:moveTo>
                  <a:cubicBezTo>
                    <a:pt x="481" y="703"/>
                    <a:pt x="629" y="555"/>
                    <a:pt x="629" y="370"/>
                  </a:cubicBezTo>
                  <a:cubicBezTo>
                    <a:pt x="629" y="0"/>
                    <a:pt x="0" y="0"/>
                    <a:pt x="0" y="370"/>
                  </a:cubicBezTo>
                  <a:cubicBezTo>
                    <a:pt x="0" y="555"/>
                    <a:pt x="148" y="703"/>
                    <a:pt x="296" y="703"/>
                  </a:cubicBezTo>
                  <a:close/>
                </a:path>
              </a:pathLst>
            </a:custGeom>
            <a:solidFill>
              <a:srgbClr val="3539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14"/>
            <p:cNvSpPr/>
            <p:nvPr/>
          </p:nvSpPr>
          <p:spPr>
            <a:xfrm>
              <a:off x="3934495" y="4573229"/>
              <a:ext cx="31991" cy="35990"/>
            </a:xfrm>
            <a:custGeom>
              <a:avLst/>
              <a:gdLst/>
              <a:ahLst/>
              <a:cxnLst/>
              <a:rect l="l" t="t" r="r" b="b"/>
              <a:pathLst>
                <a:path w="296" h="333" extrusionOk="0">
                  <a:moveTo>
                    <a:pt x="148" y="333"/>
                  </a:moveTo>
                  <a:cubicBezTo>
                    <a:pt x="259" y="333"/>
                    <a:pt x="296" y="296"/>
                    <a:pt x="296" y="185"/>
                  </a:cubicBezTo>
                  <a:cubicBezTo>
                    <a:pt x="296" y="0"/>
                    <a:pt x="0" y="0"/>
                    <a:pt x="0" y="185"/>
                  </a:cubicBezTo>
                  <a:cubicBezTo>
                    <a:pt x="0" y="296"/>
                    <a:pt x="74" y="333"/>
                    <a:pt x="148" y="333"/>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14"/>
            <p:cNvSpPr/>
            <p:nvPr/>
          </p:nvSpPr>
          <p:spPr>
            <a:xfrm>
              <a:off x="3295105" y="4049700"/>
              <a:ext cx="639495" cy="8106"/>
            </a:xfrm>
            <a:custGeom>
              <a:avLst/>
              <a:gdLst/>
              <a:ahLst/>
              <a:cxnLst/>
              <a:rect l="l" t="t" r="r" b="b"/>
              <a:pathLst>
                <a:path w="5917" h="75" extrusionOk="0">
                  <a:moveTo>
                    <a:pt x="1" y="1"/>
                  </a:moveTo>
                  <a:lnTo>
                    <a:pt x="1" y="75"/>
                  </a:lnTo>
                  <a:lnTo>
                    <a:pt x="5916" y="75"/>
                  </a:lnTo>
                  <a:lnTo>
                    <a:pt x="591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14"/>
            <p:cNvSpPr/>
            <p:nvPr/>
          </p:nvSpPr>
          <p:spPr>
            <a:xfrm>
              <a:off x="3295105" y="4057697"/>
              <a:ext cx="639495" cy="4107"/>
            </a:xfrm>
            <a:custGeom>
              <a:avLst/>
              <a:gdLst/>
              <a:ahLst/>
              <a:cxnLst/>
              <a:rect l="l" t="t" r="r" b="b"/>
              <a:pathLst>
                <a:path w="5917" h="38" extrusionOk="0">
                  <a:moveTo>
                    <a:pt x="1" y="1"/>
                  </a:moveTo>
                  <a:lnTo>
                    <a:pt x="1" y="38"/>
                  </a:lnTo>
                  <a:lnTo>
                    <a:pt x="5916" y="38"/>
                  </a:lnTo>
                  <a:lnTo>
                    <a:pt x="5916"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14"/>
            <p:cNvSpPr/>
            <p:nvPr/>
          </p:nvSpPr>
          <p:spPr>
            <a:xfrm>
              <a:off x="3954490" y="4229541"/>
              <a:ext cx="479540" cy="167952"/>
            </a:xfrm>
            <a:custGeom>
              <a:avLst/>
              <a:gdLst/>
              <a:ahLst/>
              <a:cxnLst/>
              <a:rect l="l" t="t" r="r" b="b"/>
              <a:pathLst>
                <a:path w="4437" h="1554" extrusionOk="0">
                  <a:moveTo>
                    <a:pt x="4252" y="74"/>
                  </a:moveTo>
                  <a:cubicBezTo>
                    <a:pt x="4289" y="74"/>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8"/>
                  </a:cubicBezTo>
                  <a:lnTo>
                    <a:pt x="111" y="185"/>
                  </a:lnTo>
                  <a:cubicBezTo>
                    <a:pt x="111" y="148"/>
                    <a:pt x="111" y="148"/>
                    <a:pt x="111" y="111"/>
                  </a:cubicBezTo>
                  <a:cubicBezTo>
                    <a:pt x="148" y="111"/>
                    <a:pt x="185" y="74"/>
                    <a:pt x="185" y="74"/>
                  </a:cubicBezTo>
                  <a:close/>
                  <a:moveTo>
                    <a:pt x="185" y="1"/>
                  </a:moveTo>
                  <a:cubicBezTo>
                    <a:pt x="148" y="1"/>
                    <a:pt x="111" y="38"/>
                    <a:pt x="37" y="74"/>
                  </a:cubicBezTo>
                  <a:cubicBezTo>
                    <a:pt x="37" y="111"/>
                    <a:pt x="0" y="148"/>
                    <a:pt x="0" y="185"/>
                  </a:cubicBezTo>
                  <a:lnTo>
                    <a:pt x="148" y="1405"/>
                  </a:lnTo>
                  <a:cubicBezTo>
                    <a:pt x="185" y="1479"/>
                    <a:pt x="259" y="1553"/>
                    <a:pt x="333" y="1553"/>
                  </a:cubicBezTo>
                  <a:lnTo>
                    <a:pt x="4178" y="888"/>
                  </a:lnTo>
                  <a:cubicBezTo>
                    <a:pt x="4252" y="888"/>
                    <a:pt x="4326" y="814"/>
                    <a:pt x="4363" y="740"/>
                  </a:cubicBezTo>
                  <a:lnTo>
                    <a:pt x="4437" y="185"/>
                  </a:lnTo>
                  <a:cubicBezTo>
                    <a:pt x="4437" y="148"/>
                    <a:pt x="4437" y="111"/>
                    <a:pt x="4400" y="74"/>
                  </a:cubicBezTo>
                  <a:cubicBezTo>
                    <a:pt x="4363" y="38"/>
                    <a:pt x="4289" y="1"/>
                    <a:pt x="4252"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14"/>
            <p:cNvSpPr/>
            <p:nvPr/>
          </p:nvSpPr>
          <p:spPr>
            <a:xfrm>
              <a:off x="3958489" y="4225542"/>
              <a:ext cx="479540" cy="167952"/>
            </a:xfrm>
            <a:custGeom>
              <a:avLst/>
              <a:gdLst/>
              <a:ahLst/>
              <a:cxnLst/>
              <a:rect l="l" t="t" r="r" b="b"/>
              <a:pathLst>
                <a:path w="4437" h="1554" extrusionOk="0">
                  <a:moveTo>
                    <a:pt x="4289" y="75"/>
                  </a:moveTo>
                  <a:cubicBezTo>
                    <a:pt x="4326" y="75"/>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9"/>
                  </a:cubicBezTo>
                  <a:lnTo>
                    <a:pt x="111" y="185"/>
                  </a:lnTo>
                  <a:cubicBezTo>
                    <a:pt x="111" y="148"/>
                    <a:pt x="111" y="148"/>
                    <a:pt x="111" y="111"/>
                  </a:cubicBezTo>
                  <a:cubicBezTo>
                    <a:pt x="148" y="111"/>
                    <a:pt x="185" y="75"/>
                    <a:pt x="185" y="75"/>
                  </a:cubicBezTo>
                  <a:close/>
                  <a:moveTo>
                    <a:pt x="185" y="1"/>
                  </a:moveTo>
                  <a:cubicBezTo>
                    <a:pt x="148" y="1"/>
                    <a:pt x="74" y="38"/>
                    <a:pt x="37" y="75"/>
                  </a:cubicBezTo>
                  <a:cubicBezTo>
                    <a:pt x="37" y="111"/>
                    <a:pt x="0" y="148"/>
                    <a:pt x="0" y="185"/>
                  </a:cubicBezTo>
                  <a:lnTo>
                    <a:pt x="148" y="1405"/>
                  </a:lnTo>
                  <a:cubicBezTo>
                    <a:pt x="148" y="1479"/>
                    <a:pt x="259" y="1553"/>
                    <a:pt x="333" y="1553"/>
                  </a:cubicBezTo>
                  <a:lnTo>
                    <a:pt x="4178" y="888"/>
                  </a:lnTo>
                  <a:cubicBezTo>
                    <a:pt x="4289" y="888"/>
                    <a:pt x="4363" y="814"/>
                    <a:pt x="4363" y="740"/>
                  </a:cubicBezTo>
                  <a:lnTo>
                    <a:pt x="4437" y="185"/>
                  </a:lnTo>
                  <a:cubicBezTo>
                    <a:pt x="4437" y="148"/>
                    <a:pt x="4400" y="111"/>
                    <a:pt x="4363" y="75"/>
                  </a:cubicBezTo>
                  <a:cubicBezTo>
                    <a:pt x="4363" y="38"/>
                    <a:pt x="4289" y="1"/>
                    <a:pt x="42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14"/>
            <p:cNvSpPr/>
            <p:nvPr/>
          </p:nvSpPr>
          <p:spPr>
            <a:xfrm>
              <a:off x="2851660" y="4292659"/>
              <a:ext cx="367680" cy="152714"/>
            </a:xfrm>
            <a:custGeom>
              <a:avLst/>
              <a:gdLst/>
              <a:ahLst/>
              <a:cxnLst/>
              <a:rect l="l" t="t" r="r" b="b"/>
              <a:pathLst>
                <a:path w="3402" h="1413" extrusionOk="0">
                  <a:moveTo>
                    <a:pt x="3217" y="82"/>
                  </a:moveTo>
                  <a:cubicBezTo>
                    <a:pt x="3291" y="82"/>
                    <a:pt x="3328" y="119"/>
                    <a:pt x="3328" y="156"/>
                  </a:cubicBezTo>
                  <a:lnTo>
                    <a:pt x="3328" y="1265"/>
                  </a:lnTo>
                  <a:cubicBezTo>
                    <a:pt x="3328" y="1265"/>
                    <a:pt x="3328" y="1302"/>
                    <a:pt x="3328" y="1302"/>
                  </a:cubicBezTo>
                  <a:cubicBezTo>
                    <a:pt x="3291" y="1339"/>
                    <a:pt x="3254" y="1339"/>
                    <a:pt x="3254" y="1339"/>
                  </a:cubicBezTo>
                  <a:lnTo>
                    <a:pt x="259" y="1339"/>
                  </a:lnTo>
                  <a:cubicBezTo>
                    <a:pt x="222" y="1339"/>
                    <a:pt x="185" y="1302"/>
                    <a:pt x="185" y="1265"/>
                  </a:cubicBezTo>
                  <a:lnTo>
                    <a:pt x="111" y="711"/>
                  </a:lnTo>
                  <a:cubicBezTo>
                    <a:pt x="111" y="711"/>
                    <a:pt x="111" y="674"/>
                    <a:pt x="111" y="637"/>
                  </a:cubicBezTo>
                  <a:cubicBezTo>
                    <a:pt x="148" y="637"/>
                    <a:pt x="148" y="600"/>
                    <a:pt x="185" y="600"/>
                  </a:cubicBezTo>
                  <a:lnTo>
                    <a:pt x="3217" y="82"/>
                  </a:lnTo>
                  <a:close/>
                  <a:moveTo>
                    <a:pt x="3260" y="1"/>
                  </a:moveTo>
                  <a:cubicBezTo>
                    <a:pt x="3246" y="1"/>
                    <a:pt x="3232" y="3"/>
                    <a:pt x="3217" y="8"/>
                  </a:cubicBezTo>
                  <a:lnTo>
                    <a:pt x="185" y="526"/>
                  </a:lnTo>
                  <a:cubicBezTo>
                    <a:pt x="111" y="526"/>
                    <a:pt x="74" y="563"/>
                    <a:pt x="37" y="600"/>
                  </a:cubicBezTo>
                  <a:cubicBezTo>
                    <a:pt x="0" y="637"/>
                    <a:pt x="0" y="674"/>
                    <a:pt x="0" y="748"/>
                  </a:cubicBezTo>
                  <a:lnTo>
                    <a:pt x="74" y="1265"/>
                  </a:lnTo>
                  <a:cubicBezTo>
                    <a:pt x="74" y="1376"/>
                    <a:pt x="148" y="1413"/>
                    <a:pt x="259" y="1413"/>
                  </a:cubicBezTo>
                  <a:lnTo>
                    <a:pt x="3217" y="1413"/>
                  </a:lnTo>
                  <a:cubicBezTo>
                    <a:pt x="3254" y="1413"/>
                    <a:pt x="3328" y="1413"/>
                    <a:pt x="3364" y="1376"/>
                  </a:cubicBezTo>
                  <a:cubicBezTo>
                    <a:pt x="3364" y="1339"/>
                    <a:pt x="3401" y="1302"/>
                    <a:pt x="3401" y="1228"/>
                  </a:cubicBezTo>
                  <a:lnTo>
                    <a:pt x="3401" y="156"/>
                  </a:lnTo>
                  <a:cubicBezTo>
                    <a:pt x="3401" y="92"/>
                    <a:pt x="3346" y="1"/>
                    <a:pt x="3260" y="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14"/>
            <p:cNvSpPr/>
            <p:nvPr/>
          </p:nvSpPr>
          <p:spPr>
            <a:xfrm>
              <a:off x="2847661" y="4285526"/>
              <a:ext cx="367680" cy="155848"/>
            </a:xfrm>
            <a:custGeom>
              <a:avLst/>
              <a:gdLst/>
              <a:ahLst/>
              <a:cxnLst/>
              <a:rect l="l" t="t" r="r" b="b"/>
              <a:pathLst>
                <a:path w="3402" h="1442" extrusionOk="0">
                  <a:moveTo>
                    <a:pt x="3254" y="74"/>
                  </a:moveTo>
                  <a:cubicBezTo>
                    <a:pt x="3291" y="74"/>
                    <a:pt x="3365" y="111"/>
                    <a:pt x="3365" y="185"/>
                  </a:cubicBezTo>
                  <a:lnTo>
                    <a:pt x="3365" y="1257"/>
                  </a:lnTo>
                  <a:cubicBezTo>
                    <a:pt x="3365" y="1331"/>
                    <a:pt x="3328" y="1368"/>
                    <a:pt x="3254" y="1368"/>
                  </a:cubicBezTo>
                  <a:lnTo>
                    <a:pt x="296" y="1368"/>
                  </a:lnTo>
                  <a:cubicBezTo>
                    <a:pt x="222" y="1368"/>
                    <a:pt x="185" y="1331"/>
                    <a:pt x="185" y="1294"/>
                  </a:cubicBezTo>
                  <a:lnTo>
                    <a:pt x="148" y="740"/>
                  </a:lnTo>
                  <a:cubicBezTo>
                    <a:pt x="111" y="703"/>
                    <a:pt x="111" y="666"/>
                    <a:pt x="148" y="666"/>
                  </a:cubicBezTo>
                  <a:cubicBezTo>
                    <a:pt x="148" y="629"/>
                    <a:pt x="185" y="629"/>
                    <a:pt x="222" y="629"/>
                  </a:cubicBezTo>
                  <a:lnTo>
                    <a:pt x="3254" y="74"/>
                  </a:lnTo>
                  <a:close/>
                  <a:moveTo>
                    <a:pt x="3217" y="0"/>
                  </a:moveTo>
                  <a:lnTo>
                    <a:pt x="185" y="555"/>
                  </a:lnTo>
                  <a:cubicBezTo>
                    <a:pt x="111" y="555"/>
                    <a:pt x="74" y="592"/>
                    <a:pt x="37" y="629"/>
                  </a:cubicBezTo>
                  <a:cubicBezTo>
                    <a:pt x="0" y="666"/>
                    <a:pt x="0" y="703"/>
                    <a:pt x="0" y="777"/>
                  </a:cubicBezTo>
                  <a:lnTo>
                    <a:pt x="74" y="1294"/>
                  </a:lnTo>
                  <a:cubicBezTo>
                    <a:pt x="111" y="1405"/>
                    <a:pt x="185" y="1442"/>
                    <a:pt x="259" y="1442"/>
                  </a:cubicBezTo>
                  <a:lnTo>
                    <a:pt x="3217" y="1442"/>
                  </a:lnTo>
                  <a:cubicBezTo>
                    <a:pt x="3328" y="1442"/>
                    <a:pt x="3401" y="1368"/>
                    <a:pt x="3401" y="1294"/>
                  </a:cubicBezTo>
                  <a:lnTo>
                    <a:pt x="3401" y="185"/>
                  </a:lnTo>
                  <a:cubicBezTo>
                    <a:pt x="3401" y="74"/>
                    <a:pt x="3328" y="0"/>
                    <a:pt x="32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14"/>
            <p:cNvSpPr/>
            <p:nvPr/>
          </p:nvSpPr>
          <p:spPr>
            <a:xfrm>
              <a:off x="3271219" y="4373393"/>
              <a:ext cx="475541" cy="40097"/>
            </a:xfrm>
            <a:custGeom>
              <a:avLst/>
              <a:gdLst/>
              <a:ahLst/>
              <a:cxnLst/>
              <a:rect l="l" t="t" r="r" b="b"/>
              <a:pathLst>
                <a:path w="4400" h="371" extrusionOk="0">
                  <a:moveTo>
                    <a:pt x="185" y="1"/>
                  </a:moveTo>
                  <a:lnTo>
                    <a:pt x="4215" y="1"/>
                  </a:lnTo>
                  <a:cubicBezTo>
                    <a:pt x="4289" y="1"/>
                    <a:pt x="4400" y="74"/>
                    <a:pt x="4400" y="185"/>
                  </a:cubicBezTo>
                  <a:lnTo>
                    <a:pt x="4400" y="185"/>
                  </a:lnTo>
                  <a:cubicBezTo>
                    <a:pt x="4400" y="259"/>
                    <a:pt x="4289" y="370"/>
                    <a:pt x="4215" y="370"/>
                  </a:cubicBezTo>
                  <a:lnTo>
                    <a:pt x="185" y="370"/>
                  </a:lnTo>
                  <a:cubicBezTo>
                    <a:pt x="74" y="370"/>
                    <a:pt x="0" y="259"/>
                    <a:pt x="0" y="185"/>
                  </a:cubicBezTo>
                  <a:lnTo>
                    <a:pt x="0" y="185"/>
                  </a:lnTo>
                  <a:cubicBezTo>
                    <a:pt x="0" y="74"/>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14"/>
            <p:cNvSpPr/>
            <p:nvPr/>
          </p:nvSpPr>
          <p:spPr>
            <a:xfrm>
              <a:off x="3279217" y="4381391"/>
              <a:ext cx="467543" cy="32099"/>
            </a:xfrm>
            <a:custGeom>
              <a:avLst/>
              <a:gdLst/>
              <a:ahLst/>
              <a:cxnLst/>
              <a:rect l="l" t="t" r="r" b="b"/>
              <a:pathLst>
                <a:path w="4326" h="297" extrusionOk="0">
                  <a:moveTo>
                    <a:pt x="4326" y="37"/>
                  </a:moveTo>
                  <a:cubicBezTo>
                    <a:pt x="4326" y="74"/>
                    <a:pt x="4326" y="74"/>
                    <a:pt x="4326" y="111"/>
                  </a:cubicBezTo>
                  <a:lnTo>
                    <a:pt x="4326" y="111"/>
                  </a:lnTo>
                  <a:cubicBezTo>
                    <a:pt x="4326" y="185"/>
                    <a:pt x="4215" y="296"/>
                    <a:pt x="4141" y="296"/>
                  </a:cubicBezTo>
                  <a:lnTo>
                    <a:pt x="111" y="296"/>
                  </a:lnTo>
                  <a:cubicBezTo>
                    <a:pt x="74" y="296"/>
                    <a:pt x="37" y="259"/>
                    <a:pt x="0" y="259"/>
                  </a:cubicBezTo>
                  <a:cubicBezTo>
                    <a:pt x="0" y="222"/>
                    <a:pt x="0" y="222"/>
                    <a:pt x="0" y="185"/>
                  </a:cubicBezTo>
                  <a:lnTo>
                    <a:pt x="0" y="185"/>
                  </a:lnTo>
                  <a:cubicBezTo>
                    <a:pt x="0" y="74"/>
                    <a:pt x="111" y="0"/>
                    <a:pt x="222" y="0"/>
                  </a:cubicBezTo>
                  <a:lnTo>
                    <a:pt x="4215" y="0"/>
                  </a:lnTo>
                  <a:cubicBezTo>
                    <a:pt x="4252" y="0"/>
                    <a:pt x="4289" y="37"/>
                    <a:pt x="4326"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14"/>
            <p:cNvSpPr/>
            <p:nvPr/>
          </p:nvSpPr>
          <p:spPr>
            <a:xfrm>
              <a:off x="3634794" y="4352972"/>
              <a:ext cx="99972" cy="20102"/>
            </a:xfrm>
            <a:custGeom>
              <a:avLst/>
              <a:gdLst/>
              <a:ahLst/>
              <a:cxnLst/>
              <a:rect l="l" t="t" r="r" b="b"/>
              <a:pathLst>
                <a:path w="925" h="186" extrusionOk="0">
                  <a:moveTo>
                    <a:pt x="148" y="1"/>
                  </a:moveTo>
                  <a:lnTo>
                    <a:pt x="925" y="1"/>
                  </a:lnTo>
                  <a:lnTo>
                    <a:pt x="777" y="186"/>
                  </a:lnTo>
                  <a:lnTo>
                    <a:pt x="0" y="18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14"/>
            <p:cNvSpPr/>
            <p:nvPr/>
          </p:nvSpPr>
          <p:spPr>
            <a:xfrm>
              <a:off x="3634794" y="4413382"/>
              <a:ext cx="99972" cy="20102"/>
            </a:xfrm>
            <a:custGeom>
              <a:avLst/>
              <a:gdLst/>
              <a:ahLst/>
              <a:cxnLst/>
              <a:rect l="l" t="t" r="r" b="b"/>
              <a:pathLst>
                <a:path w="925" h="186" extrusionOk="0">
                  <a:moveTo>
                    <a:pt x="148" y="185"/>
                  </a:moveTo>
                  <a:lnTo>
                    <a:pt x="925" y="185"/>
                  </a:lnTo>
                  <a:lnTo>
                    <a:pt x="777" y="0"/>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14"/>
            <p:cNvSpPr/>
            <p:nvPr/>
          </p:nvSpPr>
          <p:spPr>
            <a:xfrm>
              <a:off x="3339092" y="4369394"/>
              <a:ext cx="12105" cy="44096"/>
            </a:xfrm>
            <a:custGeom>
              <a:avLst/>
              <a:gdLst/>
              <a:ahLst/>
              <a:cxnLst/>
              <a:rect l="l" t="t" r="r" b="b"/>
              <a:pathLst>
                <a:path w="112" h="408" extrusionOk="0">
                  <a:moveTo>
                    <a:pt x="1" y="1"/>
                  </a:moveTo>
                  <a:lnTo>
                    <a:pt x="1" y="407"/>
                  </a:lnTo>
                  <a:lnTo>
                    <a:pt x="111" y="407"/>
                  </a:lnTo>
                  <a:lnTo>
                    <a:pt x="111"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14"/>
            <p:cNvSpPr/>
            <p:nvPr/>
          </p:nvSpPr>
          <p:spPr>
            <a:xfrm>
              <a:off x="3594805" y="4369394"/>
              <a:ext cx="12105" cy="44096"/>
            </a:xfrm>
            <a:custGeom>
              <a:avLst/>
              <a:gdLst/>
              <a:ahLst/>
              <a:cxnLst/>
              <a:rect l="l" t="t" r="r" b="b"/>
              <a:pathLst>
                <a:path w="112" h="408" extrusionOk="0">
                  <a:moveTo>
                    <a:pt x="1" y="1"/>
                  </a:moveTo>
                  <a:lnTo>
                    <a:pt x="1" y="407"/>
                  </a:lnTo>
                  <a:lnTo>
                    <a:pt x="112" y="407"/>
                  </a:lnTo>
                  <a:lnTo>
                    <a:pt x="112"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14"/>
            <p:cNvSpPr/>
            <p:nvPr/>
          </p:nvSpPr>
          <p:spPr>
            <a:xfrm>
              <a:off x="2563956" y="4045701"/>
              <a:ext cx="343686" cy="239932"/>
            </a:xfrm>
            <a:custGeom>
              <a:avLst/>
              <a:gdLst/>
              <a:ahLst/>
              <a:cxnLst/>
              <a:rect l="l" t="t" r="r" b="b"/>
              <a:pathLst>
                <a:path w="3180" h="2220" extrusionOk="0">
                  <a:moveTo>
                    <a:pt x="814" y="592"/>
                  </a:moveTo>
                  <a:lnTo>
                    <a:pt x="74" y="1517"/>
                  </a:lnTo>
                  <a:cubicBezTo>
                    <a:pt x="0" y="1591"/>
                    <a:pt x="0" y="1702"/>
                    <a:pt x="74" y="1775"/>
                  </a:cubicBezTo>
                  <a:lnTo>
                    <a:pt x="444" y="2145"/>
                  </a:lnTo>
                  <a:cubicBezTo>
                    <a:pt x="481" y="2182"/>
                    <a:pt x="555" y="2219"/>
                    <a:pt x="629" y="2182"/>
                  </a:cubicBezTo>
                  <a:lnTo>
                    <a:pt x="3032" y="1480"/>
                  </a:lnTo>
                  <a:cubicBezTo>
                    <a:pt x="3143" y="1443"/>
                    <a:pt x="3180" y="1332"/>
                    <a:pt x="3143" y="1221"/>
                  </a:cubicBezTo>
                  <a:lnTo>
                    <a:pt x="2884" y="149"/>
                  </a:lnTo>
                  <a:cubicBezTo>
                    <a:pt x="2884" y="75"/>
                    <a:pt x="2847" y="38"/>
                    <a:pt x="2773" y="1"/>
                  </a:cubicBezTo>
                  <a:cubicBezTo>
                    <a:pt x="2736" y="1"/>
                    <a:pt x="2662" y="1"/>
                    <a:pt x="2625" y="1"/>
                  </a:cubicBezTo>
                  <a:lnTo>
                    <a:pt x="961" y="518"/>
                  </a:lnTo>
                  <a:cubicBezTo>
                    <a:pt x="888" y="518"/>
                    <a:pt x="851" y="555"/>
                    <a:pt x="814" y="592"/>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14"/>
            <p:cNvSpPr/>
            <p:nvPr/>
          </p:nvSpPr>
          <p:spPr>
            <a:xfrm>
              <a:off x="2571954" y="4053699"/>
              <a:ext cx="327691" cy="223937"/>
            </a:xfrm>
            <a:custGeom>
              <a:avLst/>
              <a:gdLst/>
              <a:ahLst/>
              <a:cxnLst/>
              <a:rect l="l" t="t" r="r" b="b"/>
              <a:pathLst>
                <a:path w="3032" h="2072" extrusionOk="0">
                  <a:moveTo>
                    <a:pt x="814" y="518"/>
                  </a:moveTo>
                  <a:lnTo>
                    <a:pt x="74" y="1406"/>
                  </a:lnTo>
                  <a:cubicBezTo>
                    <a:pt x="0" y="1480"/>
                    <a:pt x="0" y="1628"/>
                    <a:pt x="74" y="1701"/>
                  </a:cubicBezTo>
                  <a:lnTo>
                    <a:pt x="444" y="2034"/>
                  </a:lnTo>
                  <a:cubicBezTo>
                    <a:pt x="481" y="2071"/>
                    <a:pt x="555" y="2071"/>
                    <a:pt x="629" y="2071"/>
                  </a:cubicBezTo>
                  <a:lnTo>
                    <a:pt x="2847" y="1406"/>
                  </a:lnTo>
                  <a:cubicBezTo>
                    <a:pt x="2958" y="1369"/>
                    <a:pt x="3032" y="1258"/>
                    <a:pt x="2995" y="1147"/>
                  </a:cubicBezTo>
                  <a:lnTo>
                    <a:pt x="2736" y="149"/>
                  </a:lnTo>
                  <a:cubicBezTo>
                    <a:pt x="2699" y="75"/>
                    <a:pt x="2662" y="38"/>
                    <a:pt x="2625" y="1"/>
                  </a:cubicBezTo>
                  <a:cubicBezTo>
                    <a:pt x="2588" y="1"/>
                    <a:pt x="2514" y="1"/>
                    <a:pt x="2477" y="1"/>
                  </a:cubicBezTo>
                  <a:lnTo>
                    <a:pt x="887" y="481"/>
                  </a:lnTo>
                  <a:cubicBezTo>
                    <a:pt x="851" y="481"/>
                    <a:pt x="814" y="518"/>
                    <a:pt x="814" y="51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14"/>
            <p:cNvSpPr/>
            <p:nvPr/>
          </p:nvSpPr>
          <p:spPr>
            <a:xfrm>
              <a:off x="2619832" y="4053699"/>
              <a:ext cx="235933" cy="223937"/>
            </a:xfrm>
            <a:custGeom>
              <a:avLst/>
              <a:gdLst/>
              <a:ahLst/>
              <a:cxnLst/>
              <a:rect l="l" t="t" r="r" b="b"/>
              <a:pathLst>
                <a:path w="2183" h="2072" extrusionOk="0">
                  <a:moveTo>
                    <a:pt x="1" y="2034"/>
                  </a:moveTo>
                  <a:lnTo>
                    <a:pt x="1" y="2034"/>
                  </a:lnTo>
                  <a:cubicBezTo>
                    <a:pt x="38" y="2071"/>
                    <a:pt x="149" y="2071"/>
                    <a:pt x="186" y="2071"/>
                  </a:cubicBezTo>
                  <a:lnTo>
                    <a:pt x="186" y="2071"/>
                  </a:lnTo>
                  <a:lnTo>
                    <a:pt x="1406" y="1701"/>
                  </a:lnTo>
                  <a:lnTo>
                    <a:pt x="1406" y="1701"/>
                  </a:lnTo>
                  <a:cubicBezTo>
                    <a:pt x="1443" y="1701"/>
                    <a:pt x="1517" y="1628"/>
                    <a:pt x="1517" y="1591"/>
                  </a:cubicBezTo>
                  <a:lnTo>
                    <a:pt x="2182" y="1"/>
                  </a:lnTo>
                  <a:lnTo>
                    <a:pt x="2182" y="1"/>
                  </a:lnTo>
                  <a:cubicBezTo>
                    <a:pt x="2145" y="1"/>
                    <a:pt x="2071" y="1"/>
                    <a:pt x="2034" y="1"/>
                  </a:cubicBezTo>
                  <a:lnTo>
                    <a:pt x="814" y="408"/>
                  </a:lnTo>
                  <a:lnTo>
                    <a:pt x="814" y="408"/>
                  </a:lnTo>
                  <a:cubicBezTo>
                    <a:pt x="740" y="408"/>
                    <a:pt x="703" y="444"/>
                    <a:pt x="666" y="5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14"/>
            <p:cNvSpPr/>
            <p:nvPr/>
          </p:nvSpPr>
          <p:spPr>
            <a:xfrm>
              <a:off x="2887542" y="3997822"/>
              <a:ext cx="203942" cy="187839"/>
            </a:xfrm>
            <a:custGeom>
              <a:avLst/>
              <a:gdLst/>
              <a:ahLst/>
              <a:cxnLst/>
              <a:rect l="l" t="t" r="r" b="b"/>
              <a:pathLst>
                <a:path w="1887" h="1738" extrusionOk="0">
                  <a:moveTo>
                    <a:pt x="666" y="1701"/>
                  </a:moveTo>
                  <a:lnTo>
                    <a:pt x="1739" y="1146"/>
                  </a:lnTo>
                  <a:cubicBezTo>
                    <a:pt x="1812" y="1109"/>
                    <a:pt x="1886" y="998"/>
                    <a:pt x="1849" y="925"/>
                  </a:cubicBezTo>
                  <a:lnTo>
                    <a:pt x="1739" y="222"/>
                  </a:lnTo>
                  <a:cubicBezTo>
                    <a:pt x="1702" y="111"/>
                    <a:pt x="1591" y="0"/>
                    <a:pt x="1480" y="37"/>
                  </a:cubicBezTo>
                  <a:lnTo>
                    <a:pt x="223" y="259"/>
                  </a:lnTo>
                  <a:cubicBezTo>
                    <a:pt x="75" y="259"/>
                    <a:pt x="1" y="407"/>
                    <a:pt x="38" y="518"/>
                  </a:cubicBezTo>
                  <a:lnTo>
                    <a:pt x="371" y="1590"/>
                  </a:lnTo>
                  <a:cubicBezTo>
                    <a:pt x="371" y="1627"/>
                    <a:pt x="408" y="1701"/>
                    <a:pt x="481" y="1701"/>
                  </a:cubicBezTo>
                  <a:cubicBezTo>
                    <a:pt x="555" y="1738"/>
                    <a:pt x="592" y="1738"/>
                    <a:pt x="666" y="1701"/>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14"/>
            <p:cNvSpPr/>
            <p:nvPr/>
          </p:nvSpPr>
          <p:spPr>
            <a:xfrm>
              <a:off x="2895540" y="4005820"/>
              <a:ext cx="183948" cy="171843"/>
            </a:xfrm>
            <a:custGeom>
              <a:avLst/>
              <a:gdLst/>
              <a:ahLst/>
              <a:cxnLst/>
              <a:rect l="l" t="t" r="r" b="b"/>
              <a:pathLst>
                <a:path w="1702" h="1590" extrusionOk="0">
                  <a:moveTo>
                    <a:pt x="629" y="1590"/>
                  </a:moveTo>
                  <a:lnTo>
                    <a:pt x="1591" y="1035"/>
                  </a:lnTo>
                  <a:cubicBezTo>
                    <a:pt x="1665" y="998"/>
                    <a:pt x="1701" y="924"/>
                    <a:pt x="1701" y="851"/>
                  </a:cubicBezTo>
                  <a:lnTo>
                    <a:pt x="1554" y="185"/>
                  </a:lnTo>
                  <a:cubicBezTo>
                    <a:pt x="1554" y="74"/>
                    <a:pt x="1443" y="0"/>
                    <a:pt x="1332" y="37"/>
                  </a:cubicBezTo>
                  <a:lnTo>
                    <a:pt x="186" y="222"/>
                  </a:lnTo>
                  <a:cubicBezTo>
                    <a:pt x="112" y="222"/>
                    <a:pt x="75" y="259"/>
                    <a:pt x="38" y="333"/>
                  </a:cubicBezTo>
                  <a:cubicBezTo>
                    <a:pt x="1" y="370"/>
                    <a:pt x="1" y="444"/>
                    <a:pt x="38" y="481"/>
                  </a:cubicBezTo>
                  <a:lnTo>
                    <a:pt x="334" y="1442"/>
                  </a:lnTo>
                  <a:cubicBezTo>
                    <a:pt x="371" y="1516"/>
                    <a:pt x="407" y="1553"/>
                    <a:pt x="481" y="1590"/>
                  </a:cubicBezTo>
                  <a:cubicBezTo>
                    <a:pt x="518" y="1590"/>
                    <a:pt x="555" y="1590"/>
                    <a:pt x="629" y="159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14"/>
            <p:cNvSpPr/>
            <p:nvPr/>
          </p:nvSpPr>
          <p:spPr>
            <a:xfrm>
              <a:off x="2951524" y="4009819"/>
              <a:ext cx="127964" cy="167844"/>
            </a:xfrm>
            <a:custGeom>
              <a:avLst/>
              <a:gdLst/>
              <a:ahLst/>
              <a:cxnLst/>
              <a:rect l="l" t="t" r="r" b="b"/>
              <a:pathLst>
                <a:path w="1184" h="1553" extrusionOk="0">
                  <a:moveTo>
                    <a:pt x="74" y="1553"/>
                  </a:moveTo>
                  <a:lnTo>
                    <a:pt x="74" y="1553"/>
                  </a:lnTo>
                  <a:lnTo>
                    <a:pt x="1073" y="998"/>
                  </a:lnTo>
                  <a:lnTo>
                    <a:pt x="1073" y="998"/>
                  </a:lnTo>
                  <a:cubicBezTo>
                    <a:pt x="1147" y="961"/>
                    <a:pt x="1183" y="887"/>
                    <a:pt x="1147" y="814"/>
                  </a:cubicBezTo>
                  <a:lnTo>
                    <a:pt x="1147" y="814"/>
                  </a:lnTo>
                  <a:lnTo>
                    <a:pt x="1036" y="185"/>
                  </a:lnTo>
                  <a:lnTo>
                    <a:pt x="1036" y="185"/>
                  </a:lnTo>
                  <a:cubicBezTo>
                    <a:pt x="1036" y="74"/>
                    <a:pt x="925" y="0"/>
                    <a:pt x="814" y="0"/>
                  </a:cubicBezTo>
                  <a:lnTo>
                    <a:pt x="666" y="37"/>
                  </a:lnTo>
                  <a:lnTo>
                    <a:pt x="0" y="1553"/>
                  </a:lnTo>
                  <a:cubicBezTo>
                    <a:pt x="37" y="1553"/>
                    <a:pt x="74" y="1553"/>
                    <a:pt x="74" y="155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14"/>
            <p:cNvSpPr/>
            <p:nvPr/>
          </p:nvSpPr>
          <p:spPr>
            <a:xfrm>
              <a:off x="2647824" y="4313410"/>
              <a:ext cx="20102" cy="20102"/>
            </a:xfrm>
            <a:custGeom>
              <a:avLst/>
              <a:gdLst/>
              <a:ahLst/>
              <a:cxnLst/>
              <a:rect l="l" t="t" r="r" b="b"/>
              <a:pathLst>
                <a:path w="186" h="186" extrusionOk="0">
                  <a:moveTo>
                    <a:pt x="112" y="186"/>
                  </a:moveTo>
                  <a:cubicBezTo>
                    <a:pt x="149" y="186"/>
                    <a:pt x="185" y="149"/>
                    <a:pt x="185" y="112"/>
                  </a:cubicBezTo>
                  <a:cubicBezTo>
                    <a:pt x="185" y="38"/>
                    <a:pt x="149" y="1"/>
                    <a:pt x="112" y="1"/>
                  </a:cubicBezTo>
                  <a:cubicBezTo>
                    <a:pt x="38" y="1"/>
                    <a:pt x="1" y="38"/>
                    <a:pt x="1" y="112"/>
                  </a:cubicBezTo>
                  <a:cubicBezTo>
                    <a:pt x="1" y="149"/>
                    <a:pt x="38" y="186"/>
                    <a:pt x="112" y="186"/>
                  </a:cubicBezTo>
                  <a:close/>
                </a:path>
              </a:pathLst>
            </a:custGeom>
            <a:solidFill>
              <a:srgbClr val="5C6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14"/>
            <p:cNvSpPr/>
            <p:nvPr/>
          </p:nvSpPr>
          <p:spPr>
            <a:xfrm>
              <a:off x="2643826" y="4309411"/>
              <a:ext cx="20102" cy="20102"/>
            </a:xfrm>
            <a:custGeom>
              <a:avLst/>
              <a:gdLst/>
              <a:ahLst/>
              <a:cxnLst/>
              <a:rect l="l" t="t" r="r" b="b"/>
              <a:pathLst>
                <a:path w="186" h="186" extrusionOk="0">
                  <a:moveTo>
                    <a:pt x="112" y="186"/>
                  </a:moveTo>
                  <a:cubicBezTo>
                    <a:pt x="149" y="186"/>
                    <a:pt x="186" y="149"/>
                    <a:pt x="186" y="112"/>
                  </a:cubicBezTo>
                  <a:cubicBezTo>
                    <a:pt x="186" y="1"/>
                    <a:pt x="1" y="1"/>
                    <a:pt x="1" y="112"/>
                  </a:cubicBezTo>
                  <a:cubicBezTo>
                    <a:pt x="1" y="149"/>
                    <a:pt x="38" y="186"/>
                    <a:pt x="112" y="186"/>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14"/>
            <p:cNvSpPr/>
            <p:nvPr/>
          </p:nvSpPr>
          <p:spPr>
            <a:xfrm>
              <a:off x="2727802" y="4385390"/>
              <a:ext cx="83976" cy="12105"/>
            </a:xfrm>
            <a:custGeom>
              <a:avLst/>
              <a:gdLst/>
              <a:ahLst/>
              <a:cxnLst/>
              <a:rect l="l" t="t" r="r" b="b"/>
              <a:pathLst>
                <a:path w="777" h="112" extrusionOk="0">
                  <a:moveTo>
                    <a:pt x="0" y="111"/>
                  </a:moveTo>
                  <a:lnTo>
                    <a:pt x="739" y="111"/>
                  </a:lnTo>
                  <a:cubicBezTo>
                    <a:pt x="739" y="111"/>
                    <a:pt x="776" y="74"/>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14"/>
            <p:cNvSpPr/>
            <p:nvPr/>
          </p:nvSpPr>
          <p:spPr>
            <a:xfrm>
              <a:off x="2727802" y="4405384"/>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14"/>
            <p:cNvSpPr/>
            <p:nvPr/>
          </p:nvSpPr>
          <p:spPr>
            <a:xfrm>
              <a:off x="2727802" y="4421380"/>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14"/>
            <p:cNvSpPr/>
            <p:nvPr/>
          </p:nvSpPr>
          <p:spPr>
            <a:xfrm>
              <a:off x="2727802" y="4437375"/>
              <a:ext cx="83976" cy="7998"/>
            </a:xfrm>
            <a:custGeom>
              <a:avLst/>
              <a:gdLst/>
              <a:ahLst/>
              <a:cxnLst/>
              <a:rect l="l" t="t" r="r" b="b"/>
              <a:pathLst>
                <a:path w="777" h="74"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14"/>
            <p:cNvSpPr/>
            <p:nvPr/>
          </p:nvSpPr>
          <p:spPr>
            <a:xfrm>
              <a:off x="2723803" y="4381391"/>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14"/>
            <p:cNvSpPr/>
            <p:nvPr/>
          </p:nvSpPr>
          <p:spPr>
            <a:xfrm>
              <a:off x="2723803" y="4397386"/>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14"/>
            <p:cNvSpPr/>
            <p:nvPr/>
          </p:nvSpPr>
          <p:spPr>
            <a:xfrm>
              <a:off x="2723803" y="4413382"/>
              <a:ext cx="91974" cy="12105"/>
            </a:xfrm>
            <a:custGeom>
              <a:avLst/>
              <a:gdLst/>
              <a:ahLst/>
              <a:cxnLst/>
              <a:rect l="l" t="t" r="r" b="b"/>
              <a:pathLst>
                <a:path w="851" h="112"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14"/>
            <p:cNvSpPr/>
            <p:nvPr/>
          </p:nvSpPr>
          <p:spPr>
            <a:xfrm>
              <a:off x="2723803" y="4429377"/>
              <a:ext cx="91974" cy="11997"/>
            </a:xfrm>
            <a:custGeom>
              <a:avLst/>
              <a:gdLst/>
              <a:ahLst/>
              <a:cxnLst/>
              <a:rect l="l" t="t" r="r" b="b"/>
              <a:pathLst>
                <a:path w="851" h="111"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14"/>
            <p:cNvSpPr/>
            <p:nvPr/>
          </p:nvSpPr>
          <p:spPr>
            <a:xfrm>
              <a:off x="2979516" y="4182636"/>
              <a:ext cx="95973" cy="35017"/>
            </a:xfrm>
            <a:custGeom>
              <a:avLst/>
              <a:gdLst/>
              <a:ahLst/>
              <a:cxnLst/>
              <a:rect l="l" t="t" r="r" b="b"/>
              <a:pathLst>
                <a:path w="888" h="324" extrusionOk="0">
                  <a:moveTo>
                    <a:pt x="758" y="0"/>
                  </a:moveTo>
                  <a:cubicBezTo>
                    <a:pt x="740" y="0"/>
                    <a:pt x="721" y="9"/>
                    <a:pt x="703" y="28"/>
                  </a:cubicBezTo>
                  <a:lnTo>
                    <a:pt x="111" y="176"/>
                  </a:lnTo>
                  <a:cubicBezTo>
                    <a:pt x="74" y="176"/>
                    <a:pt x="37" y="176"/>
                    <a:pt x="0" y="213"/>
                  </a:cubicBezTo>
                  <a:cubicBezTo>
                    <a:pt x="0" y="250"/>
                    <a:pt x="0" y="287"/>
                    <a:pt x="0" y="324"/>
                  </a:cubicBezTo>
                  <a:lnTo>
                    <a:pt x="74" y="324"/>
                  </a:lnTo>
                  <a:cubicBezTo>
                    <a:pt x="74" y="287"/>
                    <a:pt x="74" y="287"/>
                    <a:pt x="74" y="250"/>
                  </a:cubicBezTo>
                  <a:cubicBezTo>
                    <a:pt x="74" y="213"/>
                    <a:pt x="111" y="213"/>
                    <a:pt x="111" y="213"/>
                  </a:cubicBezTo>
                  <a:lnTo>
                    <a:pt x="740" y="65"/>
                  </a:lnTo>
                  <a:cubicBezTo>
                    <a:pt x="740" y="46"/>
                    <a:pt x="749" y="37"/>
                    <a:pt x="763" y="37"/>
                  </a:cubicBezTo>
                  <a:cubicBezTo>
                    <a:pt x="777" y="37"/>
                    <a:pt x="795" y="46"/>
                    <a:pt x="814" y="65"/>
                  </a:cubicBezTo>
                  <a:cubicBezTo>
                    <a:pt x="814" y="65"/>
                    <a:pt x="814" y="65"/>
                    <a:pt x="851" y="102"/>
                  </a:cubicBezTo>
                  <a:lnTo>
                    <a:pt x="888" y="102"/>
                  </a:lnTo>
                  <a:cubicBezTo>
                    <a:pt x="888" y="65"/>
                    <a:pt x="851" y="28"/>
                    <a:pt x="814" y="28"/>
                  </a:cubicBezTo>
                  <a:cubicBezTo>
                    <a:pt x="795" y="9"/>
                    <a:pt x="777" y="0"/>
                    <a:pt x="758"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14"/>
            <p:cNvSpPr/>
            <p:nvPr/>
          </p:nvSpPr>
          <p:spPr>
            <a:xfrm>
              <a:off x="2979516" y="4193551"/>
              <a:ext cx="111968" cy="48094"/>
            </a:xfrm>
            <a:custGeom>
              <a:avLst/>
              <a:gdLst/>
              <a:ahLst/>
              <a:cxnLst/>
              <a:rect l="l" t="t" r="r" b="b"/>
              <a:pathLst>
                <a:path w="1036" h="445" extrusionOk="0">
                  <a:moveTo>
                    <a:pt x="851" y="1"/>
                  </a:moveTo>
                  <a:cubicBezTo>
                    <a:pt x="851" y="38"/>
                    <a:pt x="961" y="186"/>
                    <a:pt x="924" y="186"/>
                  </a:cubicBezTo>
                  <a:cubicBezTo>
                    <a:pt x="924" y="223"/>
                    <a:pt x="924" y="223"/>
                    <a:pt x="888" y="223"/>
                  </a:cubicBezTo>
                  <a:lnTo>
                    <a:pt x="296" y="371"/>
                  </a:lnTo>
                  <a:cubicBezTo>
                    <a:pt x="277" y="389"/>
                    <a:pt x="259" y="398"/>
                    <a:pt x="245" y="398"/>
                  </a:cubicBezTo>
                  <a:cubicBezTo>
                    <a:pt x="231" y="398"/>
                    <a:pt x="222" y="389"/>
                    <a:pt x="222" y="371"/>
                  </a:cubicBezTo>
                  <a:cubicBezTo>
                    <a:pt x="148" y="334"/>
                    <a:pt x="111" y="297"/>
                    <a:pt x="74" y="223"/>
                  </a:cubicBezTo>
                  <a:lnTo>
                    <a:pt x="0" y="223"/>
                  </a:lnTo>
                  <a:cubicBezTo>
                    <a:pt x="37" y="297"/>
                    <a:pt x="111" y="371"/>
                    <a:pt x="185" y="407"/>
                  </a:cubicBezTo>
                  <a:cubicBezTo>
                    <a:pt x="222" y="444"/>
                    <a:pt x="259" y="444"/>
                    <a:pt x="296" y="444"/>
                  </a:cubicBezTo>
                  <a:lnTo>
                    <a:pt x="888" y="297"/>
                  </a:lnTo>
                  <a:cubicBezTo>
                    <a:pt x="924" y="297"/>
                    <a:pt x="961" y="260"/>
                    <a:pt x="998" y="223"/>
                  </a:cubicBezTo>
                  <a:cubicBezTo>
                    <a:pt x="998" y="223"/>
                    <a:pt x="1035" y="223"/>
                    <a:pt x="8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14"/>
            <p:cNvSpPr/>
            <p:nvPr/>
          </p:nvSpPr>
          <p:spPr>
            <a:xfrm>
              <a:off x="5512761" y="3682127"/>
              <a:ext cx="84084" cy="295808"/>
            </a:xfrm>
            <a:custGeom>
              <a:avLst/>
              <a:gdLst/>
              <a:ahLst/>
              <a:cxnLst/>
              <a:rect l="l" t="t" r="r" b="b"/>
              <a:pathLst>
                <a:path w="778" h="2737" extrusionOk="0">
                  <a:moveTo>
                    <a:pt x="444" y="1"/>
                  </a:moveTo>
                  <a:cubicBezTo>
                    <a:pt x="407" y="1"/>
                    <a:pt x="333" y="38"/>
                    <a:pt x="333" y="75"/>
                  </a:cubicBezTo>
                  <a:cubicBezTo>
                    <a:pt x="296" y="75"/>
                    <a:pt x="259" y="111"/>
                    <a:pt x="259" y="185"/>
                  </a:cubicBezTo>
                  <a:lnTo>
                    <a:pt x="1" y="2589"/>
                  </a:lnTo>
                  <a:cubicBezTo>
                    <a:pt x="1" y="2625"/>
                    <a:pt x="38" y="2662"/>
                    <a:pt x="75" y="2699"/>
                  </a:cubicBezTo>
                  <a:cubicBezTo>
                    <a:pt x="75" y="2736"/>
                    <a:pt x="112" y="2736"/>
                    <a:pt x="149" y="2736"/>
                  </a:cubicBezTo>
                  <a:lnTo>
                    <a:pt x="481" y="2736"/>
                  </a:lnTo>
                  <a:lnTo>
                    <a:pt x="481" y="2699"/>
                  </a:lnTo>
                  <a:lnTo>
                    <a:pt x="149" y="2699"/>
                  </a:lnTo>
                  <a:cubicBezTo>
                    <a:pt x="149" y="2699"/>
                    <a:pt x="112" y="2699"/>
                    <a:pt x="75" y="2662"/>
                  </a:cubicBezTo>
                  <a:cubicBezTo>
                    <a:pt x="75" y="2662"/>
                    <a:pt x="75" y="2625"/>
                    <a:pt x="75" y="2589"/>
                  </a:cubicBezTo>
                  <a:lnTo>
                    <a:pt x="296" y="185"/>
                  </a:lnTo>
                  <a:cubicBezTo>
                    <a:pt x="296" y="148"/>
                    <a:pt x="333" y="111"/>
                    <a:pt x="370" y="75"/>
                  </a:cubicBezTo>
                  <a:lnTo>
                    <a:pt x="740" y="75"/>
                  </a:lnTo>
                  <a:lnTo>
                    <a:pt x="777"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14"/>
            <p:cNvSpPr/>
            <p:nvPr/>
          </p:nvSpPr>
          <p:spPr>
            <a:xfrm>
              <a:off x="5508762" y="3678128"/>
              <a:ext cx="88083" cy="295808"/>
            </a:xfrm>
            <a:custGeom>
              <a:avLst/>
              <a:gdLst/>
              <a:ahLst/>
              <a:cxnLst/>
              <a:rect l="l" t="t" r="r" b="b"/>
              <a:pathLst>
                <a:path w="815" h="2737" extrusionOk="0">
                  <a:moveTo>
                    <a:pt x="407" y="1"/>
                  </a:moveTo>
                  <a:cubicBezTo>
                    <a:pt x="370" y="1"/>
                    <a:pt x="333" y="1"/>
                    <a:pt x="296" y="38"/>
                  </a:cubicBezTo>
                  <a:cubicBezTo>
                    <a:pt x="259" y="75"/>
                    <a:pt x="222" y="112"/>
                    <a:pt x="222" y="148"/>
                  </a:cubicBezTo>
                  <a:lnTo>
                    <a:pt x="1" y="2589"/>
                  </a:lnTo>
                  <a:cubicBezTo>
                    <a:pt x="1" y="2626"/>
                    <a:pt x="1" y="2662"/>
                    <a:pt x="38" y="2699"/>
                  </a:cubicBezTo>
                  <a:cubicBezTo>
                    <a:pt x="75" y="2699"/>
                    <a:pt x="75" y="2736"/>
                    <a:pt x="149" y="2736"/>
                  </a:cubicBezTo>
                  <a:lnTo>
                    <a:pt x="518" y="2736"/>
                  </a:lnTo>
                  <a:lnTo>
                    <a:pt x="518" y="2699"/>
                  </a:lnTo>
                  <a:lnTo>
                    <a:pt x="149" y="2699"/>
                  </a:lnTo>
                  <a:cubicBezTo>
                    <a:pt x="112" y="2662"/>
                    <a:pt x="112" y="2662"/>
                    <a:pt x="75" y="2662"/>
                  </a:cubicBezTo>
                  <a:cubicBezTo>
                    <a:pt x="75" y="2626"/>
                    <a:pt x="38" y="2626"/>
                    <a:pt x="38" y="2589"/>
                  </a:cubicBezTo>
                  <a:lnTo>
                    <a:pt x="296" y="148"/>
                  </a:lnTo>
                  <a:cubicBezTo>
                    <a:pt x="296" y="112"/>
                    <a:pt x="333" y="112"/>
                    <a:pt x="333" y="75"/>
                  </a:cubicBezTo>
                  <a:cubicBezTo>
                    <a:pt x="370" y="75"/>
                    <a:pt x="370" y="38"/>
                    <a:pt x="407" y="38"/>
                  </a:cubicBezTo>
                  <a:lnTo>
                    <a:pt x="814" y="38"/>
                  </a:lnTo>
                  <a:lnTo>
                    <a:pt x="7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14"/>
            <p:cNvSpPr/>
            <p:nvPr/>
          </p:nvSpPr>
          <p:spPr>
            <a:xfrm>
              <a:off x="5412897" y="3642138"/>
              <a:ext cx="183948" cy="12105"/>
            </a:xfrm>
            <a:custGeom>
              <a:avLst/>
              <a:gdLst/>
              <a:ahLst/>
              <a:cxnLst/>
              <a:rect l="l" t="t" r="r" b="b"/>
              <a:pathLst>
                <a:path w="1702" h="112" extrusionOk="0">
                  <a:moveTo>
                    <a:pt x="1701" y="112"/>
                  </a:moveTo>
                  <a:lnTo>
                    <a:pt x="222" y="112"/>
                  </a:lnTo>
                  <a:cubicBezTo>
                    <a:pt x="148" y="112"/>
                    <a:pt x="74" y="75"/>
                    <a:pt x="0" y="1"/>
                  </a:cubicBezTo>
                  <a:lnTo>
                    <a:pt x="1701" y="1"/>
                  </a:lnTo>
                  <a:lnTo>
                    <a:pt x="1701" y="1"/>
                  </a:lnTo>
                  <a:lnTo>
                    <a:pt x="1701" y="1"/>
                  </a:lnTo>
                  <a:lnTo>
                    <a:pt x="1701" y="38"/>
                  </a:lnTo>
                  <a:cubicBezTo>
                    <a:pt x="1701" y="75"/>
                    <a:pt x="1701" y="75"/>
                    <a:pt x="1701" y="112"/>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9" name="Google Shape;1349;p14"/>
            <p:cNvGrpSpPr/>
            <p:nvPr/>
          </p:nvGrpSpPr>
          <p:grpSpPr>
            <a:xfrm>
              <a:off x="1465125" y="3730113"/>
              <a:ext cx="3556303" cy="283812"/>
              <a:chOff x="1465125" y="3730113"/>
              <a:chExt cx="3556303" cy="283812"/>
            </a:xfrm>
          </p:grpSpPr>
          <p:sp>
            <p:nvSpPr>
              <p:cNvPr id="1350" name="Google Shape;1350;p14"/>
              <p:cNvSpPr/>
              <p:nvPr/>
            </p:nvSpPr>
            <p:spPr>
              <a:xfrm>
                <a:off x="2967520" y="3841974"/>
                <a:ext cx="195836" cy="32099"/>
              </a:xfrm>
              <a:custGeom>
                <a:avLst/>
                <a:gdLst/>
                <a:ahLst/>
                <a:cxnLst/>
                <a:rect l="l" t="t" r="r" b="b"/>
                <a:pathLst>
                  <a:path w="1812" h="297" extrusionOk="0">
                    <a:moveTo>
                      <a:pt x="1812" y="0"/>
                    </a:moveTo>
                    <a:lnTo>
                      <a:pt x="0" y="74"/>
                    </a:lnTo>
                    <a:lnTo>
                      <a:pt x="37" y="296"/>
                    </a:lnTo>
                    <a:lnTo>
                      <a:pt x="1812" y="222"/>
                    </a:lnTo>
                    <a:lnTo>
                      <a:pt x="18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14"/>
              <p:cNvSpPr/>
              <p:nvPr/>
            </p:nvSpPr>
            <p:spPr>
              <a:xfrm>
                <a:off x="3315099" y="3825978"/>
                <a:ext cx="195945" cy="32099"/>
              </a:xfrm>
              <a:custGeom>
                <a:avLst/>
                <a:gdLst/>
                <a:ahLst/>
                <a:cxnLst/>
                <a:rect l="l" t="t" r="r" b="b"/>
                <a:pathLst>
                  <a:path w="1813" h="297" extrusionOk="0">
                    <a:moveTo>
                      <a:pt x="1775" y="1"/>
                    </a:moveTo>
                    <a:lnTo>
                      <a:pt x="1" y="74"/>
                    </a:lnTo>
                    <a:lnTo>
                      <a:pt x="1" y="296"/>
                    </a:lnTo>
                    <a:lnTo>
                      <a:pt x="1812" y="222"/>
                    </a:lnTo>
                    <a:lnTo>
                      <a:pt x="177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14"/>
              <p:cNvSpPr/>
              <p:nvPr/>
            </p:nvSpPr>
            <p:spPr>
              <a:xfrm>
                <a:off x="1465125" y="3849972"/>
                <a:ext cx="1502493" cy="127964"/>
              </a:xfrm>
              <a:custGeom>
                <a:avLst/>
                <a:gdLst/>
                <a:ahLst/>
                <a:cxnLst/>
                <a:rect l="l" t="t" r="r" b="b"/>
                <a:pathLst>
                  <a:path w="13902" h="1184" extrusionOk="0">
                    <a:moveTo>
                      <a:pt x="185" y="629"/>
                    </a:moveTo>
                    <a:lnTo>
                      <a:pt x="13901" y="0"/>
                    </a:lnTo>
                    <a:lnTo>
                      <a:pt x="13753" y="222"/>
                    </a:lnTo>
                    <a:lnTo>
                      <a:pt x="0" y="118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14"/>
              <p:cNvSpPr/>
              <p:nvPr/>
            </p:nvSpPr>
            <p:spPr>
              <a:xfrm>
                <a:off x="3510937" y="3758105"/>
                <a:ext cx="1510491" cy="91974"/>
              </a:xfrm>
              <a:custGeom>
                <a:avLst/>
                <a:gdLst/>
                <a:ahLst/>
                <a:cxnLst/>
                <a:rect l="l" t="t" r="r" b="b"/>
                <a:pathLst>
                  <a:path w="13976" h="851" extrusionOk="0">
                    <a:moveTo>
                      <a:pt x="13716" y="0"/>
                    </a:moveTo>
                    <a:lnTo>
                      <a:pt x="0" y="629"/>
                    </a:lnTo>
                    <a:lnTo>
                      <a:pt x="185" y="850"/>
                    </a:lnTo>
                    <a:lnTo>
                      <a:pt x="13975" y="55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14"/>
              <p:cNvSpPr/>
              <p:nvPr/>
            </p:nvSpPr>
            <p:spPr>
              <a:xfrm>
                <a:off x="3163249" y="3829977"/>
                <a:ext cx="32099" cy="44096"/>
              </a:xfrm>
              <a:custGeom>
                <a:avLst/>
                <a:gdLst/>
                <a:ahLst/>
                <a:cxnLst/>
                <a:rect l="l" t="t" r="r" b="b"/>
                <a:pathLst>
                  <a:path w="297" h="408" extrusionOk="0">
                    <a:moveTo>
                      <a:pt x="1" y="0"/>
                    </a:moveTo>
                    <a:lnTo>
                      <a:pt x="1" y="407"/>
                    </a:lnTo>
                    <a:lnTo>
                      <a:pt x="297" y="407"/>
                    </a:lnTo>
                    <a:lnTo>
                      <a:pt x="29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14"/>
              <p:cNvSpPr/>
              <p:nvPr/>
            </p:nvSpPr>
            <p:spPr>
              <a:xfrm>
                <a:off x="3283108" y="3821980"/>
                <a:ext cx="32099" cy="48094"/>
              </a:xfrm>
              <a:custGeom>
                <a:avLst/>
                <a:gdLst/>
                <a:ahLst/>
                <a:cxnLst/>
                <a:rect l="l" t="t" r="r" b="b"/>
                <a:pathLst>
                  <a:path w="297" h="445" extrusionOk="0">
                    <a:moveTo>
                      <a:pt x="297" y="1"/>
                    </a:moveTo>
                    <a:lnTo>
                      <a:pt x="1" y="38"/>
                    </a:lnTo>
                    <a:lnTo>
                      <a:pt x="38" y="444"/>
                    </a:lnTo>
                    <a:lnTo>
                      <a:pt x="297" y="444"/>
                    </a:lnTo>
                    <a:lnTo>
                      <a:pt x="2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14"/>
              <p:cNvSpPr/>
              <p:nvPr/>
            </p:nvSpPr>
            <p:spPr>
              <a:xfrm>
                <a:off x="2947525" y="3837975"/>
                <a:ext cx="36098" cy="48094"/>
              </a:xfrm>
              <a:custGeom>
                <a:avLst/>
                <a:gdLst/>
                <a:ahLst/>
                <a:cxnLst/>
                <a:rect l="l" t="t" r="r" b="b"/>
                <a:pathLst>
                  <a:path w="334" h="445" extrusionOk="0">
                    <a:moveTo>
                      <a:pt x="0" y="0"/>
                    </a:moveTo>
                    <a:lnTo>
                      <a:pt x="37" y="444"/>
                    </a:lnTo>
                    <a:lnTo>
                      <a:pt x="333" y="407"/>
                    </a:lnTo>
                    <a:lnTo>
                      <a:pt x="2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14"/>
              <p:cNvSpPr/>
              <p:nvPr/>
            </p:nvSpPr>
            <p:spPr>
              <a:xfrm>
                <a:off x="3494941" y="3813982"/>
                <a:ext cx="32099" cy="48094"/>
              </a:xfrm>
              <a:custGeom>
                <a:avLst/>
                <a:gdLst/>
                <a:ahLst/>
                <a:cxnLst/>
                <a:rect l="l" t="t" r="r" b="b"/>
                <a:pathLst>
                  <a:path w="297" h="445" extrusionOk="0">
                    <a:moveTo>
                      <a:pt x="0" y="1"/>
                    </a:moveTo>
                    <a:lnTo>
                      <a:pt x="0" y="444"/>
                    </a:lnTo>
                    <a:lnTo>
                      <a:pt x="296" y="407"/>
                    </a:lnTo>
                    <a:lnTo>
                      <a:pt x="2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8" name="Google Shape;1358;p14"/>
              <p:cNvGrpSpPr/>
              <p:nvPr/>
            </p:nvGrpSpPr>
            <p:grpSpPr>
              <a:xfrm>
                <a:off x="3171247" y="3730113"/>
                <a:ext cx="227936" cy="283812"/>
                <a:chOff x="3171247" y="3730113"/>
                <a:chExt cx="227936" cy="283812"/>
              </a:xfrm>
            </p:grpSpPr>
            <p:sp>
              <p:nvSpPr>
                <p:cNvPr id="1359" name="Google Shape;1359;p14"/>
                <p:cNvSpPr/>
                <p:nvPr/>
              </p:nvSpPr>
              <p:spPr>
                <a:xfrm>
                  <a:off x="3203238" y="3813982"/>
                  <a:ext cx="79977" cy="147958"/>
                </a:xfrm>
                <a:custGeom>
                  <a:avLst/>
                  <a:gdLst/>
                  <a:ahLst/>
                  <a:cxnLst/>
                  <a:rect l="l" t="t" r="r" b="b"/>
                  <a:pathLst>
                    <a:path w="740" h="1369" extrusionOk="0">
                      <a:moveTo>
                        <a:pt x="1" y="38"/>
                      </a:moveTo>
                      <a:lnTo>
                        <a:pt x="666" y="1"/>
                      </a:lnTo>
                      <a:lnTo>
                        <a:pt x="740" y="1332"/>
                      </a:lnTo>
                      <a:lnTo>
                        <a:pt x="75" y="136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14"/>
                <p:cNvSpPr/>
                <p:nvPr/>
              </p:nvSpPr>
              <p:spPr>
                <a:xfrm>
                  <a:off x="3183244" y="3877964"/>
                  <a:ext cx="115967" cy="51985"/>
                </a:xfrm>
                <a:custGeom>
                  <a:avLst/>
                  <a:gdLst/>
                  <a:ahLst/>
                  <a:cxnLst/>
                  <a:rect l="l" t="t" r="r" b="b"/>
                  <a:pathLst>
                    <a:path w="1073" h="481" extrusionOk="0">
                      <a:moveTo>
                        <a:pt x="1073" y="0"/>
                      </a:moveTo>
                      <a:lnTo>
                        <a:pt x="1" y="74"/>
                      </a:lnTo>
                      <a:lnTo>
                        <a:pt x="1" y="481"/>
                      </a:lnTo>
                      <a:lnTo>
                        <a:pt x="1073" y="444"/>
                      </a:lnTo>
                      <a:lnTo>
                        <a:pt x="10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14"/>
                <p:cNvSpPr/>
                <p:nvPr/>
              </p:nvSpPr>
              <p:spPr>
                <a:xfrm>
                  <a:off x="3183244" y="3885962"/>
                  <a:ext cx="115967" cy="43988"/>
                </a:xfrm>
                <a:custGeom>
                  <a:avLst/>
                  <a:gdLst/>
                  <a:ahLst/>
                  <a:cxnLst/>
                  <a:rect l="l" t="t" r="r" b="b"/>
                  <a:pathLst>
                    <a:path w="1073" h="407" extrusionOk="0">
                      <a:moveTo>
                        <a:pt x="1073" y="0"/>
                      </a:moveTo>
                      <a:lnTo>
                        <a:pt x="1" y="74"/>
                      </a:lnTo>
                      <a:lnTo>
                        <a:pt x="1" y="407"/>
                      </a:lnTo>
                      <a:lnTo>
                        <a:pt x="1073" y="370"/>
                      </a:lnTo>
                      <a:lnTo>
                        <a:pt x="107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14"/>
                <p:cNvSpPr/>
                <p:nvPr/>
              </p:nvSpPr>
              <p:spPr>
                <a:xfrm>
                  <a:off x="3175246" y="3785990"/>
                  <a:ext cx="123965" cy="32099"/>
                </a:xfrm>
                <a:custGeom>
                  <a:avLst/>
                  <a:gdLst/>
                  <a:ahLst/>
                  <a:cxnLst/>
                  <a:rect l="l" t="t" r="r" b="b"/>
                  <a:pathLst>
                    <a:path w="1147" h="297" extrusionOk="0">
                      <a:moveTo>
                        <a:pt x="1147" y="1"/>
                      </a:moveTo>
                      <a:lnTo>
                        <a:pt x="1" y="75"/>
                      </a:lnTo>
                      <a:lnTo>
                        <a:pt x="1" y="297"/>
                      </a:lnTo>
                      <a:lnTo>
                        <a:pt x="1147" y="260"/>
                      </a:lnTo>
                      <a:lnTo>
                        <a:pt x="114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14"/>
                <p:cNvSpPr/>
                <p:nvPr/>
              </p:nvSpPr>
              <p:spPr>
                <a:xfrm>
                  <a:off x="3275218" y="3750108"/>
                  <a:ext cx="123965" cy="31991"/>
                </a:xfrm>
                <a:custGeom>
                  <a:avLst/>
                  <a:gdLst/>
                  <a:ahLst/>
                  <a:cxnLst/>
                  <a:rect l="l" t="t" r="r" b="b"/>
                  <a:pathLst>
                    <a:path w="1147" h="296" extrusionOk="0">
                      <a:moveTo>
                        <a:pt x="1146" y="0"/>
                      </a:moveTo>
                      <a:lnTo>
                        <a:pt x="0" y="74"/>
                      </a:lnTo>
                      <a:lnTo>
                        <a:pt x="0" y="296"/>
                      </a:lnTo>
                      <a:lnTo>
                        <a:pt x="1146" y="259"/>
                      </a:lnTo>
                      <a:lnTo>
                        <a:pt x="114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14"/>
                <p:cNvSpPr/>
                <p:nvPr/>
              </p:nvSpPr>
              <p:spPr>
                <a:xfrm>
                  <a:off x="3171247" y="3754107"/>
                  <a:ext cx="127964" cy="23993"/>
                </a:xfrm>
                <a:custGeom>
                  <a:avLst/>
                  <a:gdLst/>
                  <a:ahLst/>
                  <a:cxnLst/>
                  <a:rect l="l" t="t" r="r" b="b"/>
                  <a:pathLst>
                    <a:path w="1184" h="222" extrusionOk="0">
                      <a:moveTo>
                        <a:pt x="1184" y="0"/>
                      </a:moveTo>
                      <a:lnTo>
                        <a:pt x="1" y="37"/>
                      </a:lnTo>
                      <a:lnTo>
                        <a:pt x="38" y="222"/>
                      </a:lnTo>
                      <a:lnTo>
                        <a:pt x="1184" y="185"/>
                      </a:lnTo>
                      <a:lnTo>
                        <a:pt x="11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14"/>
                <p:cNvSpPr/>
                <p:nvPr/>
              </p:nvSpPr>
              <p:spPr>
                <a:xfrm>
                  <a:off x="3183244" y="3773993"/>
                  <a:ext cx="107969" cy="20102"/>
                </a:xfrm>
                <a:custGeom>
                  <a:avLst/>
                  <a:gdLst/>
                  <a:ahLst/>
                  <a:cxnLst/>
                  <a:rect l="l" t="t" r="r" b="b"/>
                  <a:pathLst>
                    <a:path w="999" h="186" extrusionOk="0">
                      <a:moveTo>
                        <a:pt x="999" y="1"/>
                      </a:moveTo>
                      <a:lnTo>
                        <a:pt x="1" y="38"/>
                      </a:lnTo>
                      <a:lnTo>
                        <a:pt x="1" y="186"/>
                      </a:lnTo>
                      <a:lnTo>
                        <a:pt x="999" y="112"/>
                      </a:lnTo>
                      <a:lnTo>
                        <a:pt x="99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14"/>
                <p:cNvSpPr/>
                <p:nvPr/>
              </p:nvSpPr>
              <p:spPr>
                <a:xfrm>
                  <a:off x="3179245" y="3730113"/>
                  <a:ext cx="111968" cy="20102"/>
                </a:xfrm>
                <a:custGeom>
                  <a:avLst/>
                  <a:gdLst/>
                  <a:ahLst/>
                  <a:cxnLst/>
                  <a:rect l="l" t="t" r="r" b="b"/>
                  <a:pathLst>
                    <a:path w="1036" h="186" extrusionOk="0">
                      <a:moveTo>
                        <a:pt x="999" y="0"/>
                      </a:moveTo>
                      <a:lnTo>
                        <a:pt x="1" y="74"/>
                      </a:lnTo>
                      <a:lnTo>
                        <a:pt x="1" y="185"/>
                      </a:lnTo>
                      <a:lnTo>
                        <a:pt x="1036" y="148"/>
                      </a:lnTo>
                      <a:lnTo>
                        <a:pt x="9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14"/>
                <p:cNvSpPr/>
                <p:nvPr/>
              </p:nvSpPr>
              <p:spPr>
                <a:xfrm>
                  <a:off x="3187243" y="3841974"/>
                  <a:ext cx="207941" cy="171951"/>
                </a:xfrm>
                <a:custGeom>
                  <a:avLst/>
                  <a:gdLst/>
                  <a:ahLst/>
                  <a:cxnLst/>
                  <a:rect l="l" t="t" r="r" b="b"/>
                  <a:pathLst>
                    <a:path w="1924" h="1591" extrusionOk="0">
                      <a:moveTo>
                        <a:pt x="38" y="1590"/>
                      </a:moveTo>
                      <a:lnTo>
                        <a:pt x="1" y="1479"/>
                      </a:lnTo>
                      <a:lnTo>
                        <a:pt x="186" y="185"/>
                      </a:lnTo>
                      <a:lnTo>
                        <a:pt x="851" y="0"/>
                      </a:lnTo>
                      <a:lnTo>
                        <a:pt x="1886" y="888"/>
                      </a:lnTo>
                      <a:lnTo>
                        <a:pt x="1923" y="99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14"/>
                <p:cNvSpPr/>
                <p:nvPr/>
              </p:nvSpPr>
              <p:spPr>
                <a:xfrm>
                  <a:off x="3187243" y="3825978"/>
                  <a:ext cx="203942" cy="175950"/>
                </a:xfrm>
                <a:custGeom>
                  <a:avLst/>
                  <a:gdLst/>
                  <a:ahLst/>
                  <a:cxnLst/>
                  <a:rect l="l" t="t" r="r" b="b"/>
                  <a:pathLst>
                    <a:path w="1887" h="1628" extrusionOk="0">
                      <a:moveTo>
                        <a:pt x="1" y="1627"/>
                      </a:moveTo>
                      <a:lnTo>
                        <a:pt x="1" y="1516"/>
                      </a:lnTo>
                      <a:lnTo>
                        <a:pt x="149" y="185"/>
                      </a:lnTo>
                      <a:lnTo>
                        <a:pt x="814" y="1"/>
                      </a:lnTo>
                      <a:lnTo>
                        <a:pt x="1812" y="962"/>
                      </a:lnTo>
                      <a:lnTo>
                        <a:pt x="1886" y="1036"/>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14"/>
                <p:cNvSpPr/>
                <p:nvPr/>
              </p:nvSpPr>
              <p:spPr>
                <a:xfrm>
                  <a:off x="3191242" y="3845973"/>
                  <a:ext cx="139960" cy="143959"/>
                </a:xfrm>
                <a:custGeom>
                  <a:avLst/>
                  <a:gdLst/>
                  <a:ahLst/>
                  <a:cxnLst/>
                  <a:rect l="l" t="t" r="r" b="b"/>
                  <a:pathLst>
                    <a:path w="1295" h="1332" extrusionOk="0">
                      <a:moveTo>
                        <a:pt x="1258" y="814"/>
                      </a:moveTo>
                      <a:lnTo>
                        <a:pt x="1184" y="740"/>
                      </a:lnTo>
                      <a:lnTo>
                        <a:pt x="629" y="925"/>
                      </a:lnTo>
                      <a:lnTo>
                        <a:pt x="629" y="999"/>
                      </a:lnTo>
                      <a:close/>
                      <a:moveTo>
                        <a:pt x="629" y="1109"/>
                      </a:moveTo>
                      <a:lnTo>
                        <a:pt x="629" y="1036"/>
                      </a:lnTo>
                      <a:lnTo>
                        <a:pt x="1258" y="814"/>
                      </a:lnTo>
                      <a:lnTo>
                        <a:pt x="1295" y="888"/>
                      </a:lnTo>
                      <a:close/>
                      <a:moveTo>
                        <a:pt x="629" y="925"/>
                      </a:moveTo>
                      <a:lnTo>
                        <a:pt x="629" y="851"/>
                      </a:lnTo>
                      <a:lnTo>
                        <a:pt x="1147" y="666"/>
                      </a:lnTo>
                      <a:lnTo>
                        <a:pt x="1184" y="740"/>
                      </a:lnTo>
                      <a:close/>
                      <a:moveTo>
                        <a:pt x="629" y="814"/>
                      </a:moveTo>
                      <a:lnTo>
                        <a:pt x="629" y="740"/>
                      </a:lnTo>
                      <a:lnTo>
                        <a:pt x="1073" y="592"/>
                      </a:lnTo>
                      <a:lnTo>
                        <a:pt x="1110" y="666"/>
                      </a:lnTo>
                      <a:close/>
                      <a:moveTo>
                        <a:pt x="629" y="740"/>
                      </a:moveTo>
                      <a:lnTo>
                        <a:pt x="1073" y="592"/>
                      </a:lnTo>
                      <a:lnTo>
                        <a:pt x="1036" y="518"/>
                      </a:lnTo>
                      <a:lnTo>
                        <a:pt x="629" y="666"/>
                      </a:lnTo>
                      <a:lnTo>
                        <a:pt x="629" y="740"/>
                      </a:lnTo>
                      <a:close/>
                      <a:moveTo>
                        <a:pt x="629" y="629"/>
                      </a:moveTo>
                      <a:lnTo>
                        <a:pt x="999" y="518"/>
                      </a:lnTo>
                      <a:lnTo>
                        <a:pt x="962" y="444"/>
                      </a:lnTo>
                      <a:lnTo>
                        <a:pt x="629" y="555"/>
                      </a:lnTo>
                      <a:close/>
                      <a:moveTo>
                        <a:pt x="629" y="555"/>
                      </a:moveTo>
                      <a:lnTo>
                        <a:pt x="629" y="481"/>
                      </a:lnTo>
                      <a:lnTo>
                        <a:pt x="925" y="370"/>
                      </a:lnTo>
                      <a:lnTo>
                        <a:pt x="962" y="444"/>
                      </a:lnTo>
                      <a:close/>
                      <a:moveTo>
                        <a:pt x="629" y="444"/>
                      </a:moveTo>
                      <a:lnTo>
                        <a:pt x="888" y="370"/>
                      </a:lnTo>
                      <a:lnTo>
                        <a:pt x="851" y="296"/>
                      </a:lnTo>
                      <a:lnTo>
                        <a:pt x="629" y="370"/>
                      </a:lnTo>
                      <a:close/>
                      <a:moveTo>
                        <a:pt x="629" y="333"/>
                      </a:moveTo>
                      <a:lnTo>
                        <a:pt x="629" y="296"/>
                      </a:lnTo>
                      <a:lnTo>
                        <a:pt x="814" y="222"/>
                      </a:lnTo>
                      <a:lnTo>
                        <a:pt x="851" y="296"/>
                      </a:lnTo>
                      <a:close/>
                      <a:moveTo>
                        <a:pt x="629" y="259"/>
                      </a:moveTo>
                      <a:lnTo>
                        <a:pt x="777" y="222"/>
                      </a:lnTo>
                      <a:lnTo>
                        <a:pt x="740" y="148"/>
                      </a:lnTo>
                      <a:lnTo>
                        <a:pt x="629" y="185"/>
                      </a:lnTo>
                      <a:lnTo>
                        <a:pt x="629" y="259"/>
                      </a:lnTo>
                      <a:close/>
                      <a:moveTo>
                        <a:pt x="629" y="148"/>
                      </a:moveTo>
                      <a:lnTo>
                        <a:pt x="629" y="111"/>
                      </a:lnTo>
                      <a:lnTo>
                        <a:pt x="703" y="111"/>
                      </a:lnTo>
                      <a:lnTo>
                        <a:pt x="703" y="148"/>
                      </a:lnTo>
                      <a:lnTo>
                        <a:pt x="629" y="185"/>
                      </a:lnTo>
                      <a:close/>
                      <a:moveTo>
                        <a:pt x="629" y="74"/>
                      </a:moveTo>
                      <a:lnTo>
                        <a:pt x="629" y="0"/>
                      </a:lnTo>
                      <a:lnTo>
                        <a:pt x="629" y="0"/>
                      </a:lnTo>
                      <a:lnTo>
                        <a:pt x="629" y="37"/>
                      </a:lnTo>
                      <a:close/>
                      <a:moveTo>
                        <a:pt x="629" y="925"/>
                      </a:moveTo>
                      <a:lnTo>
                        <a:pt x="1" y="1109"/>
                      </a:lnTo>
                      <a:lnTo>
                        <a:pt x="1" y="1220"/>
                      </a:lnTo>
                      <a:lnTo>
                        <a:pt x="629" y="999"/>
                      </a:lnTo>
                      <a:lnTo>
                        <a:pt x="629" y="925"/>
                      </a:lnTo>
                      <a:close/>
                      <a:moveTo>
                        <a:pt x="629" y="0"/>
                      </a:moveTo>
                      <a:lnTo>
                        <a:pt x="629" y="74"/>
                      </a:lnTo>
                      <a:lnTo>
                        <a:pt x="75" y="222"/>
                      </a:lnTo>
                      <a:lnTo>
                        <a:pt x="75" y="148"/>
                      </a:lnTo>
                      <a:lnTo>
                        <a:pt x="592" y="0"/>
                      </a:lnTo>
                      <a:close/>
                      <a:moveTo>
                        <a:pt x="629" y="111"/>
                      </a:moveTo>
                      <a:lnTo>
                        <a:pt x="112" y="259"/>
                      </a:lnTo>
                      <a:lnTo>
                        <a:pt x="112" y="296"/>
                      </a:lnTo>
                      <a:lnTo>
                        <a:pt x="629" y="148"/>
                      </a:lnTo>
                      <a:lnTo>
                        <a:pt x="629" y="111"/>
                      </a:lnTo>
                      <a:close/>
                      <a:moveTo>
                        <a:pt x="629" y="185"/>
                      </a:moveTo>
                      <a:lnTo>
                        <a:pt x="75" y="370"/>
                      </a:lnTo>
                      <a:lnTo>
                        <a:pt x="75" y="407"/>
                      </a:lnTo>
                      <a:lnTo>
                        <a:pt x="629" y="259"/>
                      </a:lnTo>
                      <a:lnTo>
                        <a:pt x="629" y="222"/>
                      </a:lnTo>
                      <a:close/>
                      <a:moveTo>
                        <a:pt x="629" y="296"/>
                      </a:moveTo>
                      <a:lnTo>
                        <a:pt x="629" y="333"/>
                      </a:lnTo>
                      <a:lnTo>
                        <a:pt x="75" y="518"/>
                      </a:lnTo>
                      <a:lnTo>
                        <a:pt x="75" y="444"/>
                      </a:lnTo>
                      <a:lnTo>
                        <a:pt x="629" y="296"/>
                      </a:lnTo>
                      <a:close/>
                      <a:moveTo>
                        <a:pt x="629" y="370"/>
                      </a:moveTo>
                      <a:lnTo>
                        <a:pt x="629" y="444"/>
                      </a:lnTo>
                      <a:lnTo>
                        <a:pt x="75" y="592"/>
                      </a:lnTo>
                      <a:lnTo>
                        <a:pt x="75" y="555"/>
                      </a:lnTo>
                      <a:lnTo>
                        <a:pt x="629" y="370"/>
                      </a:lnTo>
                      <a:close/>
                      <a:moveTo>
                        <a:pt x="629" y="481"/>
                      </a:moveTo>
                      <a:lnTo>
                        <a:pt x="38" y="666"/>
                      </a:lnTo>
                      <a:lnTo>
                        <a:pt x="38" y="740"/>
                      </a:lnTo>
                      <a:lnTo>
                        <a:pt x="629" y="555"/>
                      </a:lnTo>
                      <a:lnTo>
                        <a:pt x="629" y="481"/>
                      </a:lnTo>
                      <a:close/>
                      <a:moveTo>
                        <a:pt x="629" y="555"/>
                      </a:moveTo>
                      <a:lnTo>
                        <a:pt x="38" y="740"/>
                      </a:lnTo>
                      <a:lnTo>
                        <a:pt x="38" y="814"/>
                      </a:lnTo>
                      <a:lnTo>
                        <a:pt x="629" y="629"/>
                      </a:lnTo>
                      <a:lnTo>
                        <a:pt x="629" y="555"/>
                      </a:lnTo>
                      <a:close/>
                      <a:moveTo>
                        <a:pt x="629" y="666"/>
                      </a:moveTo>
                      <a:lnTo>
                        <a:pt x="629" y="740"/>
                      </a:lnTo>
                      <a:lnTo>
                        <a:pt x="38" y="888"/>
                      </a:lnTo>
                      <a:lnTo>
                        <a:pt x="38" y="814"/>
                      </a:lnTo>
                      <a:lnTo>
                        <a:pt x="629" y="666"/>
                      </a:lnTo>
                      <a:close/>
                      <a:moveTo>
                        <a:pt x="629" y="740"/>
                      </a:moveTo>
                      <a:lnTo>
                        <a:pt x="629" y="814"/>
                      </a:lnTo>
                      <a:lnTo>
                        <a:pt x="1" y="999"/>
                      </a:lnTo>
                      <a:lnTo>
                        <a:pt x="1" y="925"/>
                      </a:lnTo>
                      <a:lnTo>
                        <a:pt x="592" y="740"/>
                      </a:lnTo>
                      <a:close/>
                      <a:moveTo>
                        <a:pt x="629" y="851"/>
                      </a:moveTo>
                      <a:lnTo>
                        <a:pt x="629" y="925"/>
                      </a:lnTo>
                      <a:lnTo>
                        <a:pt x="1" y="1109"/>
                      </a:lnTo>
                      <a:lnTo>
                        <a:pt x="1" y="1036"/>
                      </a:lnTo>
                      <a:lnTo>
                        <a:pt x="592" y="851"/>
                      </a:lnTo>
                      <a:close/>
                      <a:moveTo>
                        <a:pt x="629" y="999"/>
                      </a:moveTo>
                      <a:lnTo>
                        <a:pt x="629" y="1146"/>
                      </a:lnTo>
                      <a:lnTo>
                        <a:pt x="1" y="1331"/>
                      </a:lnTo>
                      <a:lnTo>
                        <a:pt x="1" y="122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70" name="Google Shape;1370;p14"/>
              <p:cNvGrpSpPr/>
              <p:nvPr/>
            </p:nvGrpSpPr>
            <p:grpSpPr>
              <a:xfrm>
                <a:off x="4370050" y="3758105"/>
                <a:ext cx="611398" cy="51985"/>
                <a:chOff x="4370050" y="3758105"/>
                <a:chExt cx="611398" cy="51985"/>
              </a:xfrm>
            </p:grpSpPr>
            <p:sp>
              <p:nvSpPr>
                <p:cNvPr id="1371" name="Google Shape;1371;p14"/>
                <p:cNvSpPr/>
                <p:nvPr/>
              </p:nvSpPr>
              <p:spPr>
                <a:xfrm>
                  <a:off x="4953348" y="3758105"/>
                  <a:ext cx="28100" cy="39989"/>
                </a:xfrm>
                <a:custGeom>
                  <a:avLst/>
                  <a:gdLst/>
                  <a:ahLst/>
                  <a:cxnLst/>
                  <a:rect l="l" t="t" r="r" b="b"/>
                  <a:pathLst>
                    <a:path w="260" h="370" extrusionOk="0">
                      <a:moveTo>
                        <a:pt x="112" y="0"/>
                      </a:moveTo>
                      <a:lnTo>
                        <a:pt x="260" y="333"/>
                      </a:lnTo>
                      <a:lnTo>
                        <a:pt x="149" y="370"/>
                      </a:lnTo>
                      <a:lnTo>
                        <a:pt x="1" y="3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14"/>
                <p:cNvSpPr/>
                <p:nvPr/>
              </p:nvSpPr>
              <p:spPr>
                <a:xfrm>
                  <a:off x="4901471" y="3761996"/>
                  <a:ext cx="23993" cy="36098"/>
                </a:xfrm>
                <a:custGeom>
                  <a:avLst/>
                  <a:gdLst/>
                  <a:ahLst/>
                  <a:cxnLst/>
                  <a:rect l="l" t="t" r="r" b="b"/>
                  <a:pathLst>
                    <a:path w="222" h="334" extrusionOk="0">
                      <a:moveTo>
                        <a:pt x="111" y="1"/>
                      </a:moveTo>
                      <a:lnTo>
                        <a:pt x="222" y="334"/>
                      </a:lnTo>
                      <a:lnTo>
                        <a:pt x="148" y="334"/>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14"/>
                <p:cNvSpPr/>
                <p:nvPr/>
              </p:nvSpPr>
              <p:spPr>
                <a:xfrm>
                  <a:off x="4849485" y="3765995"/>
                  <a:ext cx="24101" cy="32099"/>
                </a:xfrm>
                <a:custGeom>
                  <a:avLst/>
                  <a:gdLst/>
                  <a:ahLst/>
                  <a:cxnLst/>
                  <a:rect l="l" t="t" r="r" b="b"/>
                  <a:pathLst>
                    <a:path w="223" h="297" extrusionOk="0">
                      <a:moveTo>
                        <a:pt x="74"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14"/>
                <p:cNvSpPr/>
                <p:nvPr/>
              </p:nvSpPr>
              <p:spPr>
                <a:xfrm>
                  <a:off x="4793501" y="3765995"/>
                  <a:ext cx="24101" cy="36098"/>
                </a:xfrm>
                <a:custGeom>
                  <a:avLst/>
                  <a:gdLst/>
                  <a:ahLst/>
                  <a:cxnLst/>
                  <a:rect l="l" t="t" r="r" b="b"/>
                  <a:pathLst>
                    <a:path w="223" h="334" extrusionOk="0">
                      <a:moveTo>
                        <a:pt x="112" y="1"/>
                      </a:moveTo>
                      <a:lnTo>
                        <a:pt x="223" y="297"/>
                      </a:lnTo>
                      <a:lnTo>
                        <a:pt x="149" y="3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14"/>
                <p:cNvSpPr/>
                <p:nvPr/>
              </p:nvSpPr>
              <p:spPr>
                <a:xfrm>
                  <a:off x="4741623" y="3769994"/>
                  <a:ext cx="24101" cy="32099"/>
                </a:xfrm>
                <a:custGeom>
                  <a:avLst/>
                  <a:gdLst/>
                  <a:ahLst/>
                  <a:cxnLst/>
                  <a:rect l="l" t="t" r="r" b="b"/>
                  <a:pathLst>
                    <a:path w="223"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14"/>
                <p:cNvSpPr/>
                <p:nvPr/>
              </p:nvSpPr>
              <p:spPr>
                <a:xfrm>
                  <a:off x="4689637" y="3769994"/>
                  <a:ext cx="24101" cy="32099"/>
                </a:xfrm>
                <a:custGeom>
                  <a:avLst/>
                  <a:gdLst/>
                  <a:ahLst/>
                  <a:cxnLst/>
                  <a:rect l="l" t="t" r="r" b="b"/>
                  <a:pathLst>
                    <a:path w="223" h="297" extrusionOk="0">
                      <a:moveTo>
                        <a:pt x="75" y="1"/>
                      </a:moveTo>
                      <a:lnTo>
                        <a:pt x="222" y="297"/>
                      </a:lnTo>
                      <a:lnTo>
                        <a:pt x="112" y="297"/>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14"/>
                <p:cNvSpPr/>
                <p:nvPr/>
              </p:nvSpPr>
              <p:spPr>
                <a:xfrm>
                  <a:off x="4633761" y="3773993"/>
                  <a:ext cx="23993" cy="32099"/>
                </a:xfrm>
                <a:custGeom>
                  <a:avLst/>
                  <a:gdLst/>
                  <a:ahLst/>
                  <a:cxnLst/>
                  <a:rect l="l" t="t" r="r" b="b"/>
                  <a:pathLst>
                    <a:path w="222"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14"/>
                <p:cNvSpPr/>
                <p:nvPr/>
              </p:nvSpPr>
              <p:spPr>
                <a:xfrm>
                  <a:off x="4581775" y="3777992"/>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14"/>
                <p:cNvSpPr/>
                <p:nvPr/>
              </p:nvSpPr>
              <p:spPr>
                <a:xfrm>
                  <a:off x="4529790" y="3777992"/>
                  <a:ext cx="20102" cy="28100"/>
                </a:xfrm>
                <a:custGeom>
                  <a:avLst/>
                  <a:gdLst/>
                  <a:ahLst/>
                  <a:cxnLst/>
                  <a:rect l="l" t="t" r="r" b="b"/>
                  <a:pathLst>
                    <a:path w="186" h="260" extrusionOk="0">
                      <a:moveTo>
                        <a:pt x="75" y="1"/>
                      </a:moveTo>
                      <a:lnTo>
                        <a:pt x="186" y="260"/>
                      </a:lnTo>
                      <a:lnTo>
                        <a:pt x="112" y="260"/>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14"/>
                <p:cNvSpPr/>
                <p:nvPr/>
              </p:nvSpPr>
              <p:spPr>
                <a:xfrm>
                  <a:off x="4473913" y="3781991"/>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14"/>
                <p:cNvSpPr/>
                <p:nvPr/>
              </p:nvSpPr>
              <p:spPr>
                <a:xfrm>
                  <a:off x="4421928" y="3781991"/>
                  <a:ext cx="20102" cy="28100"/>
                </a:xfrm>
                <a:custGeom>
                  <a:avLst/>
                  <a:gdLst/>
                  <a:ahLst/>
                  <a:cxnLst/>
                  <a:rect l="l" t="t" r="r" b="b"/>
                  <a:pathLst>
                    <a:path w="186" h="260" extrusionOk="0">
                      <a:moveTo>
                        <a:pt x="112" y="1"/>
                      </a:moveTo>
                      <a:lnTo>
                        <a:pt x="185" y="260"/>
                      </a:lnTo>
                      <a:lnTo>
                        <a:pt x="112" y="260"/>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14"/>
                <p:cNvSpPr/>
                <p:nvPr/>
              </p:nvSpPr>
              <p:spPr>
                <a:xfrm>
                  <a:off x="4370050" y="3785990"/>
                  <a:ext cx="19994" cy="24101"/>
                </a:xfrm>
                <a:custGeom>
                  <a:avLst/>
                  <a:gdLst/>
                  <a:ahLst/>
                  <a:cxnLst/>
                  <a:rect l="l" t="t" r="r" b="b"/>
                  <a:pathLst>
                    <a:path w="185" h="223" extrusionOk="0">
                      <a:moveTo>
                        <a:pt x="74" y="1"/>
                      </a:moveTo>
                      <a:lnTo>
                        <a:pt x="185" y="223"/>
                      </a:lnTo>
                      <a:lnTo>
                        <a:pt x="74" y="223"/>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ext">
  <p:cSld name="CUSTOM_9">
    <p:spTree>
      <p:nvGrpSpPr>
        <p:cNvPr id="1" name="Shape 1383"/>
        <p:cNvGrpSpPr/>
        <p:nvPr/>
      </p:nvGrpSpPr>
      <p:grpSpPr>
        <a:xfrm>
          <a:off x="0" y="0"/>
          <a:ext cx="0" cy="0"/>
          <a:chOff x="0" y="0"/>
          <a:chExt cx="0" cy="0"/>
        </a:xfrm>
      </p:grpSpPr>
      <p:sp>
        <p:nvSpPr>
          <p:cNvPr id="1384" name="Google Shape;1384;p15"/>
          <p:cNvSpPr/>
          <p:nvPr/>
        </p:nvSpPr>
        <p:spPr>
          <a:xfrm>
            <a:off x="-1246675" y="-60067"/>
            <a:ext cx="10390669" cy="1768199"/>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85" name="Google Shape;1385;p15"/>
          <p:cNvGrpSpPr/>
          <p:nvPr/>
        </p:nvGrpSpPr>
        <p:grpSpPr>
          <a:xfrm>
            <a:off x="3985088" y="4287478"/>
            <a:ext cx="5158985" cy="856015"/>
            <a:chOff x="4200950" y="2130100"/>
            <a:chExt cx="2188700" cy="415925"/>
          </a:xfrm>
        </p:grpSpPr>
        <p:sp>
          <p:nvSpPr>
            <p:cNvPr id="1386" name="Google Shape;1386;p15"/>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15"/>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88" name="Google Shape;1388;p15"/>
          <p:cNvSpPr txBox="1">
            <a:spLocks noGrp="1"/>
          </p:cNvSpPr>
          <p:nvPr>
            <p:ph type="title"/>
          </p:nvPr>
        </p:nvSpPr>
        <p:spPr>
          <a:xfrm>
            <a:off x="713225" y="734200"/>
            <a:ext cx="3496200" cy="17310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389" name="Google Shape;1389;p15"/>
          <p:cNvSpPr txBox="1">
            <a:spLocks noGrp="1"/>
          </p:cNvSpPr>
          <p:nvPr>
            <p:ph type="subTitle" idx="1"/>
          </p:nvPr>
        </p:nvSpPr>
        <p:spPr>
          <a:xfrm>
            <a:off x="713225" y="2524150"/>
            <a:ext cx="3496200" cy="11163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90" name="Google Shape;1390;p15"/>
          <p:cNvSpPr>
            <a:spLocks noGrp="1"/>
          </p:cNvSpPr>
          <p:nvPr>
            <p:ph type="pic" idx="2"/>
          </p:nvPr>
        </p:nvSpPr>
        <p:spPr>
          <a:xfrm>
            <a:off x="4608975" y="533875"/>
            <a:ext cx="4535100" cy="4075800"/>
          </a:xfrm>
          <a:prstGeom prst="rect">
            <a:avLst/>
          </a:prstGeom>
          <a:noFill/>
          <a:ln>
            <a:noFill/>
          </a:ln>
        </p:spPr>
        <p:txBody>
          <a:bodyPr/>
          <a:lstStyle/>
          <a:p>
            <a:endParaRPr lang="en-GB"/>
          </a:p>
        </p:txBody>
      </p:sp>
      <p:grpSp>
        <p:nvGrpSpPr>
          <p:cNvPr id="1391" name="Google Shape;1391;p15"/>
          <p:cNvGrpSpPr/>
          <p:nvPr/>
        </p:nvGrpSpPr>
        <p:grpSpPr>
          <a:xfrm flipH="1">
            <a:off x="-120490" y="4342609"/>
            <a:ext cx="2102416" cy="800886"/>
            <a:chOff x="370163" y="445355"/>
            <a:chExt cx="1812428" cy="690360"/>
          </a:xfrm>
        </p:grpSpPr>
        <p:sp>
          <p:nvSpPr>
            <p:cNvPr id="1392" name="Google Shape;1392;p15"/>
            <p:cNvSpPr/>
            <p:nvPr/>
          </p:nvSpPr>
          <p:spPr>
            <a:xfrm>
              <a:off x="1137388" y="464594"/>
              <a:ext cx="99698" cy="40229"/>
            </a:xfrm>
            <a:custGeom>
              <a:avLst/>
              <a:gdLst/>
              <a:ahLst/>
              <a:cxnLst/>
              <a:rect l="l" t="t" r="r" b="b"/>
              <a:pathLst>
                <a:path w="2109" h="851" extrusionOk="0">
                  <a:moveTo>
                    <a:pt x="1554" y="0"/>
                  </a:moveTo>
                  <a:lnTo>
                    <a:pt x="75" y="0"/>
                  </a:lnTo>
                  <a:cubicBezTo>
                    <a:pt x="38" y="0"/>
                    <a:pt x="1" y="37"/>
                    <a:pt x="1" y="74"/>
                  </a:cubicBezTo>
                  <a:lnTo>
                    <a:pt x="1" y="850"/>
                  </a:lnTo>
                  <a:lnTo>
                    <a:pt x="2108" y="850"/>
                  </a:lnTo>
                  <a:lnTo>
                    <a:pt x="1627" y="37"/>
                  </a:lnTo>
                  <a:cubicBezTo>
                    <a:pt x="1590" y="0"/>
                    <a:pt x="1590" y="0"/>
                    <a:pt x="15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15"/>
            <p:cNvSpPr/>
            <p:nvPr/>
          </p:nvSpPr>
          <p:spPr>
            <a:xfrm>
              <a:off x="1146133" y="476791"/>
              <a:ext cx="90952" cy="35029"/>
            </a:xfrm>
            <a:custGeom>
              <a:avLst/>
              <a:gdLst/>
              <a:ahLst/>
              <a:cxnLst/>
              <a:rect l="l" t="t" r="r" b="b"/>
              <a:pathLst>
                <a:path w="1924" h="741" extrusionOk="0">
                  <a:moveTo>
                    <a:pt x="1" y="1"/>
                  </a:moveTo>
                  <a:lnTo>
                    <a:pt x="1" y="740"/>
                  </a:lnTo>
                  <a:lnTo>
                    <a:pt x="1923" y="740"/>
                  </a:lnTo>
                  <a:lnTo>
                    <a:pt x="1479" y="38"/>
                  </a:lnTo>
                  <a:cubicBezTo>
                    <a:pt x="1479" y="1"/>
                    <a:pt x="1442" y="1"/>
                    <a:pt x="1442" y="1"/>
                  </a:cubicBezTo>
                  <a:lnTo>
                    <a:pt x="38" y="1"/>
                  </a:lnTo>
                  <a:cubicBezTo>
                    <a:pt x="38" y="1"/>
                    <a:pt x="1" y="1"/>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15"/>
            <p:cNvSpPr/>
            <p:nvPr/>
          </p:nvSpPr>
          <p:spPr>
            <a:xfrm>
              <a:off x="592105" y="539710"/>
              <a:ext cx="471921" cy="28033"/>
            </a:xfrm>
            <a:custGeom>
              <a:avLst/>
              <a:gdLst/>
              <a:ahLst/>
              <a:cxnLst/>
              <a:rect l="l" t="t" r="r" b="b"/>
              <a:pathLst>
                <a:path w="9983" h="593" extrusionOk="0">
                  <a:moveTo>
                    <a:pt x="9244" y="112"/>
                  </a:moveTo>
                  <a:lnTo>
                    <a:pt x="38" y="1"/>
                  </a:lnTo>
                  <a:lnTo>
                    <a:pt x="1" y="38"/>
                  </a:lnTo>
                  <a:lnTo>
                    <a:pt x="1" y="334"/>
                  </a:lnTo>
                  <a:lnTo>
                    <a:pt x="38" y="371"/>
                  </a:lnTo>
                  <a:lnTo>
                    <a:pt x="9983" y="592"/>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15"/>
            <p:cNvSpPr/>
            <p:nvPr/>
          </p:nvSpPr>
          <p:spPr>
            <a:xfrm>
              <a:off x="593854" y="539710"/>
              <a:ext cx="454478" cy="19287"/>
            </a:xfrm>
            <a:custGeom>
              <a:avLst/>
              <a:gdLst/>
              <a:ahLst/>
              <a:cxnLst/>
              <a:rect l="l" t="t" r="r" b="b"/>
              <a:pathLst>
                <a:path w="9614" h="408" extrusionOk="0">
                  <a:moveTo>
                    <a:pt x="9207" y="112"/>
                  </a:moveTo>
                  <a:lnTo>
                    <a:pt x="1" y="1"/>
                  </a:lnTo>
                  <a:lnTo>
                    <a:pt x="1" y="260"/>
                  </a:lnTo>
                  <a:lnTo>
                    <a:pt x="9613" y="408"/>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15"/>
            <p:cNvSpPr/>
            <p:nvPr/>
          </p:nvSpPr>
          <p:spPr>
            <a:xfrm>
              <a:off x="593854" y="544957"/>
              <a:ext cx="447481" cy="14040"/>
            </a:xfrm>
            <a:custGeom>
              <a:avLst/>
              <a:gdLst/>
              <a:ahLst/>
              <a:cxnLst/>
              <a:rect l="l" t="t" r="r" b="b"/>
              <a:pathLst>
                <a:path w="9466" h="297" extrusionOk="0">
                  <a:moveTo>
                    <a:pt x="1" y="1"/>
                  </a:moveTo>
                  <a:lnTo>
                    <a:pt x="1" y="149"/>
                  </a:lnTo>
                  <a:lnTo>
                    <a:pt x="9465" y="297"/>
                  </a:lnTo>
                  <a:lnTo>
                    <a:pt x="9244" y="75"/>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15"/>
            <p:cNvSpPr/>
            <p:nvPr/>
          </p:nvSpPr>
          <p:spPr>
            <a:xfrm>
              <a:off x="980114" y="595632"/>
              <a:ext cx="398507" cy="12291"/>
            </a:xfrm>
            <a:custGeom>
              <a:avLst/>
              <a:gdLst/>
              <a:ahLst/>
              <a:cxnLst/>
              <a:rect l="l" t="t" r="r" b="b"/>
              <a:pathLst>
                <a:path w="8430" h="260" extrusionOk="0">
                  <a:moveTo>
                    <a:pt x="0" y="1"/>
                  </a:moveTo>
                  <a:lnTo>
                    <a:pt x="0" y="260"/>
                  </a:lnTo>
                  <a:lnTo>
                    <a:pt x="8430" y="260"/>
                  </a:lnTo>
                  <a:lnTo>
                    <a:pt x="843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15"/>
            <p:cNvSpPr/>
            <p:nvPr/>
          </p:nvSpPr>
          <p:spPr>
            <a:xfrm>
              <a:off x="927689" y="504776"/>
              <a:ext cx="491161" cy="90905"/>
            </a:xfrm>
            <a:custGeom>
              <a:avLst/>
              <a:gdLst/>
              <a:ahLst/>
              <a:cxnLst/>
              <a:rect l="l" t="t" r="r" b="b"/>
              <a:pathLst>
                <a:path w="10390" h="1923" extrusionOk="0">
                  <a:moveTo>
                    <a:pt x="3623" y="0"/>
                  </a:moveTo>
                  <a:lnTo>
                    <a:pt x="9576" y="0"/>
                  </a:lnTo>
                  <a:cubicBezTo>
                    <a:pt x="9650" y="37"/>
                    <a:pt x="9724" y="74"/>
                    <a:pt x="9724" y="148"/>
                  </a:cubicBezTo>
                  <a:lnTo>
                    <a:pt x="10389" y="1479"/>
                  </a:lnTo>
                  <a:cubicBezTo>
                    <a:pt x="10389" y="1516"/>
                    <a:pt x="10167" y="1812"/>
                    <a:pt x="10130" y="1849"/>
                  </a:cubicBezTo>
                  <a:cubicBezTo>
                    <a:pt x="10093" y="1886"/>
                    <a:pt x="10056" y="1923"/>
                    <a:pt x="10019" y="1923"/>
                  </a:cubicBezTo>
                  <a:lnTo>
                    <a:pt x="111" y="1923"/>
                  </a:lnTo>
                  <a:cubicBezTo>
                    <a:pt x="74" y="1923"/>
                    <a:pt x="37" y="1886"/>
                    <a:pt x="37" y="1849"/>
                  </a:cubicBezTo>
                  <a:cubicBezTo>
                    <a:pt x="0" y="1812"/>
                    <a:pt x="37" y="1775"/>
                    <a:pt x="74" y="1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15"/>
            <p:cNvSpPr/>
            <p:nvPr/>
          </p:nvSpPr>
          <p:spPr>
            <a:xfrm>
              <a:off x="1118195" y="574691"/>
              <a:ext cx="302355" cy="20989"/>
            </a:xfrm>
            <a:custGeom>
              <a:avLst/>
              <a:gdLst/>
              <a:ahLst/>
              <a:cxnLst/>
              <a:rect l="l" t="t" r="r" b="b"/>
              <a:pathLst>
                <a:path w="6396" h="444" extrusionOk="0">
                  <a:moveTo>
                    <a:pt x="6359" y="0"/>
                  </a:moveTo>
                  <a:cubicBezTo>
                    <a:pt x="6396" y="111"/>
                    <a:pt x="6100" y="444"/>
                    <a:pt x="5989" y="444"/>
                  </a:cubicBezTo>
                  <a:lnTo>
                    <a:pt x="0" y="444"/>
                  </a:lnTo>
                  <a:lnTo>
                    <a:pt x="1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15"/>
            <p:cNvSpPr/>
            <p:nvPr/>
          </p:nvSpPr>
          <p:spPr>
            <a:xfrm>
              <a:off x="462816" y="775644"/>
              <a:ext cx="1667348" cy="241232"/>
            </a:xfrm>
            <a:custGeom>
              <a:avLst/>
              <a:gdLst/>
              <a:ahLst/>
              <a:cxnLst/>
              <a:rect l="l" t="t" r="r" b="b"/>
              <a:pathLst>
                <a:path w="35271" h="5103" extrusionOk="0">
                  <a:moveTo>
                    <a:pt x="0" y="1443"/>
                  </a:moveTo>
                  <a:lnTo>
                    <a:pt x="35270" y="1"/>
                  </a:lnTo>
                  <a:lnTo>
                    <a:pt x="32017" y="4992"/>
                  </a:lnTo>
                  <a:lnTo>
                    <a:pt x="5952" y="5103"/>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15"/>
            <p:cNvSpPr/>
            <p:nvPr/>
          </p:nvSpPr>
          <p:spPr>
            <a:xfrm>
              <a:off x="370163" y="775644"/>
              <a:ext cx="1812428" cy="199301"/>
            </a:xfrm>
            <a:custGeom>
              <a:avLst/>
              <a:gdLst/>
              <a:ahLst/>
              <a:cxnLst/>
              <a:rect l="l" t="t" r="r" b="b"/>
              <a:pathLst>
                <a:path w="38340" h="4216" extrusionOk="0">
                  <a:moveTo>
                    <a:pt x="38339" y="1184"/>
                  </a:moveTo>
                  <a:lnTo>
                    <a:pt x="35936" y="4216"/>
                  </a:lnTo>
                  <a:lnTo>
                    <a:pt x="34864" y="4216"/>
                  </a:lnTo>
                  <a:lnTo>
                    <a:pt x="33644" y="1332"/>
                  </a:lnTo>
                  <a:lnTo>
                    <a:pt x="29097" y="1332"/>
                  </a:lnTo>
                  <a:lnTo>
                    <a:pt x="28431" y="2441"/>
                  </a:lnTo>
                  <a:lnTo>
                    <a:pt x="27470" y="2441"/>
                  </a:lnTo>
                  <a:lnTo>
                    <a:pt x="26804" y="1332"/>
                  </a:lnTo>
                  <a:lnTo>
                    <a:pt x="22146" y="1332"/>
                  </a:lnTo>
                  <a:lnTo>
                    <a:pt x="21555" y="2515"/>
                  </a:lnTo>
                  <a:lnTo>
                    <a:pt x="21333" y="3920"/>
                  </a:lnTo>
                  <a:lnTo>
                    <a:pt x="19965" y="3920"/>
                  </a:lnTo>
                  <a:lnTo>
                    <a:pt x="19780" y="2552"/>
                  </a:lnTo>
                  <a:lnTo>
                    <a:pt x="19077" y="1332"/>
                  </a:lnTo>
                  <a:lnTo>
                    <a:pt x="14382" y="1332"/>
                  </a:lnTo>
                  <a:lnTo>
                    <a:pt x="13717" y="2441"/>
                  </a:lnTo>
                  <a:lnTo>
                    <a:pt x="12755" y="2441"/>
                  </a:lnTo>
                  <a:lnTo>
                    <a:pt x="12090" y="1332"/>
                  </a:lnTo>
                  <a:lnTo>
                    <a:pt x="7543" y="1332"/>
                  </a:lnTo>
                  <a:lnTo>
                    <a:pt x="6360" y="4216"/>
                  </a:lnTo>
                  <a:lnTo>
                    <a:pt x="5287" y="4216"/>
                  </a:lnTo>
                  <a:lnTo>
                    <a:pt x="1" y="1184"/>
                  </a:lnTo>
                  <a:lnTo>
                    <a:pt x="1" y="1"/>
                  </a:lnTo>
                  <a:lnTo>
                    <a:pt x="3833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15"/>
            <p:cNvSpPr/>
            <p:nvPr/>
          </p:nvSpPr>
          <p:spPr>
            <a:xfrm>
              <a:off x="370163" y="775644"/>
              <a:ext cx="429991" cy="55971"/>
            </a:xfrm>
            <a:custGeom>
              <a:avLst/>
              <a:gdLst/>
              <a:ahLst/>
              <a:cxnLst/>
              <a:rect l="l" t="t" r="r" b="b"/>
              <a:pathLst>
                <a:path w="9096" h="1184" extrusionOk="0">
                  <a:moveTo>
                    <a:pt x="1" y="1184"/>
                  </a:moveTo>
                  <a:lnTo>
                    <a:pt x="1" y="1184"/>
                  </a:lnTo>
                  <a:lnTo>
                    <a:pt x="1" y="1"/>
                  </a:lnTo>
                  <a:lnTo>
                    <a:pt x="9095" y="1"/>
                  </a:lnTo>
                  <a:lnTo>
                    <a:pt x="3846" y="1184"/>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15"/>
            <p:cNvSpPr/>
            <p:nvPr/>
          </p:nvSpPr>
          <p:spPr>
            <a:xfrm>
              <a:off x="370163" y="831567"/>
              <a:ext cx="249977" cy="143377"/>
            </a:xfrm>
            <a:custGeom>
              <a:avLst/>
              <a:gdLst/>
              <a:ahLst/>
              <a:cxnLst/>
              <a:rect l="l" t="t" r="r" b="b"/>
              <a:pathLst>
                <a:path w="5288" h="3033" extrusionOk="0">
                  <a:moveTo>
                    <a:pt x="5287" y="3033"/>
                  </a:moveTo>
                  <a:lnTo>
                    <a:pt x="5287" y="3033"/>
                  </a:lnTo>
                  <a:lnTo>
                    <a:pt x="1" y="1"/>
                  </a:lnTo>
                  <a:lnTo>
                    <a:pt x="384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15"/>
            <p:cNvSpPr/>
            <p:nvPr/>
          </p:nvSpPr>
          <p:spPr>
            <a:xfrm>
              <a:off x="370163" y="604378"/>
              <a:ext cx="1810679" cy="171316"/>
            </a:xfrm>
            <a:custGeom>
              <a:avLst/>
              <a:gdLst/>
              <a:ahLst/>
              <a:cxnLst/>
              <a:rect l="l" t="t" r="r" b="b"/>
              <a:pathLst>
                <a:path w="38303" h="3624" extrusionOk="0">
                  <a:moveTo>
                    <a:pt x="1" y="3624"/>
                  </a:moveTo>
                  <a:lnTo>
                    <a:pt x="10981" y="1"/>
                  </a:lnTo>
                  <a:lnTo>
                    <a:pt x="30206" y="1"/>
                  </a:lnTo>
                  <a:lnTo>
                    <a:pt x="37600" y="1554"/>
                  </a:lnTo>
                  <a:lnTo>
                    <a:pt x="38302" y="3587"/>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15"/>
            <p:cNvSpPr/>
            <p:nvPr/>
          </p:nvSpPr>
          <p:spPr>
            <a:xfrm>
              <a:off x="555422" y="635861"/>
              <a:ext cx="1627167" cy="139832"/>
            </a:xfrm>
            <a:custGeom>
              <a:avLst/>
              <a:gdLst/>
              <a:ahLst/>
              <a:cxnLst/>
              <a:rect l="l" t="t" r="r" b="b"/>
              <a:pathLst>
                <a:path w="34421" h="2958" extrusionOk="0">
                  <a:moveTo>
                    <a:pt x="0" y="2958"/>
                  </a:moveTo>
                  <a:lnTo>
                    <a:pt x="11055" y="0"/>
                  </a:lnTo>
                  <a:lnTo>
                    <a:pt x="26841" y="0"/>
                  </a:lnTo>
                  <a:lnTo>
                    <a:pt x="33681" y="888"/>
                  </a:lnTo>
                  <a:lnTo>
                    <a:pt x="34420" y="2958"/>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15"/>
            <p:cNvSpPr/>
            <p:nvPr/>
          </p:nvSpPr>
          <p:spPr>
            <a:xfrm>
              <a:off x="422588" y="784390"/>
              <a:ext cx="110145" cy="38527"/>
            </a:xfrm>
            <a:custGeom>
              <a:avLst/>
              <a:gdLst/>
              <a:ahLst/>
              <a:cxnLst/>
              <a:rect l="l" t="t" r="r" b="b"/>
              <a:pathLst>
                <a:path w="2330" h="815" extrusionOk="0">
                  <a:moveTo>
                    <a:pt x="112" y="1"/>
                  </a:moveTo>
                  <a:cubicBezTo>
                    <a:pt x="38" y="1"/>
                    <a:pt x="1" y="75"/>
                    <a:pt x="1" y="149"/>
                  </a:cubicBezTo>
                  <a:lnTo>
                    <a:pt x="1" y="666"/>
                  </a:lnTo>
                  <a:cubicBezTo>
                    <a:pt x="1" y="777"/>
                    <a:pt x="38" y="814"/>
                    <a:pt x="112" y="814"/>
                  </a:cubicBezTo>
                  <a:lnTo>
                    <a:pt x="2182" y="814"/>
                  </a:lnTo>
                  <a:cubicBezTo>
                    <a:pt x="2293" y="814"/>
                    <a:pt x="2330" y="777"/>
                    <a:pt x="2330" y="666"/>
                  </a:cubicBezTo>
                  <a:lnTo>
                    <a:pt x="2330" y="149"/>
                  </a:lnTo>
                  <a:cubicBezTo>
                    <a:pt x="2330" y="75"/>
                    <a:pt x="2293" y="1"/>
                    <a:pt x="2182" y="1"/>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15"/>
            <p:cNvSpPr/>
            <p:nvPr/>
          </p:nvSpPr>
          <p:spPr>
            <a:xfrm>
              <a:off x="434831" y="789637"/>
              <a:ext cx="94403" cy="33280"/>
            </a:xfrm>
            <a:custGeom>
              <a:avLst/>
              <a:gdLst/>
              <a:ahLst/>
              <a:cxnLst/>
              <a:rect l="l" t="t" r="r" b="b"/>
              <a:pathLst>
                <a:path w="1997" h="704" extrusionOk="0">
                  <a:moveTo>
                    <a:pt x="1997" y="1"/>
                  </a:moveTo>
                  <a:cubicBezTo>
                    <a:pt x="1997" y="38"/>
                    <a:pt x="1997" y="38"/>
                    <a:pt x="1997" y="75"/>
                  </a:cubicBezTo>
                  <a:lnTo>
                    <a:pt x="1997" y="555"/>
                  </a:lnTo>
                  <a:cubicBezTo>
                    <a:pt x="1997" y="629"/>
                    <a:pt x="1923" y="703"/>
                    <a:pt x="1849" y="703"/>
                  </a:cubicBezTo>
                  <a:lnTo>
                    <a:pt x="1" y="703"/>
                  </a:lnTo>
                  <a:cubicBezTo>
                    <a:pt x="1" y="666"/>
                    <a:pt x="1" y="629"/>
                    <a:pt x="1" y="629"/>
                  </a:cubicBezTo>
                  <a:lnTo>
                    <a:pt x="1" y="149"/>
                  </a:lnTo>
                  <a:cubicBezTo>
                    <a:pt x="1" y="75"/>
                    <a:pt x="74" y="1"/>
                    <a:pt x="1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15"/>
            <p:cNvSpPr/>
            <p:nvPr/>
          </p:nvSpPr>
          <p:spPr>
            <a:xfrm>
              <a:off x="445325" y="793135"/>
              <a:ext cx="10542" cy="26284"/>
            </a:xfrm>
            <a:custGeom>
              <a:avLst/>
              <a:gdLst/>
              <a:ahLst/>
              <a:cxnLst/>
              <a:rect l="l" t="t" r="r" b="b"/>
              <a:pathLst>
                <a:path w="223" h="556" extrusionOk="0">
                  <a:moveTo>
                    <a:pt x="111" y="555"/>
                  </a:moveTo>
                  <a:cubicBezTo>
                    <a:pt x="185" y="555"/>
                    <a:pt x="222" y="444"/>
                    <a:pt x="222" y="296"/>
                  </a:cubicBezTo>
                  <a:cubicBezTo>
                    <a:pt x="222" y="148"/>
                    <a:pt x="185" y="1"/>
                    <a:pt x="111" y="1"/>
                  </a:cubicBezTo>
                  <a:cubicBezTo>
                    <a:pt x="37" y="1"/>
                    <a:pt x="0" y="148"/>
                    <a:pt x="0" y="296"/>
                  </a:cubicBezTo>
                  <a:cubicBezTo>
                    <a:pt x="0" y="444"/>
                    <a:pt x="37" y="555"/>
                    <a:pt x="111" y="55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15"/>
            <p:cNvSpPr/>
            <p:nvPr/>
          </p:nvSpPr>
          <p:spPr>
            <a:xfrm>
              <a:off x="447074" y="798382"/>
              <a:ext cx="5295" cy="12291"/>
            </a:xfrm>
            <a:custGeom>
              <a:avLst/>
              <a:gdLst/>
              <a:ahLst/>
              <a:cxnLst/>
              <a:rect l="l" t="t" r="r" b="b"/>
              <a:pathLst>
                <a:path w="112" h="260" extrusionOk="0">
                  <a:moveTo>
                    <a:pt x="74" y="259"/>
                  </a:moveTo>
                  <a:cubicBezTo>
                    <a:pt x="74" y="259"/>
                    <a:pt x="111" y="185"/>
                    <a:pt x="111" y="148"/>
                  </a:cubicBezTo>
                  <a:cubicBezTo>
                    <a:pt x="111" y="74"/>
                    <a:pt x="74" y="1"/>
                    <a:pt x="74" y="1"/>
                  </a:cubicBezTo>
                  <a:cubicBezTo>
                    <a:pt x="37" y="1"/>
                    <a:pt x="0" y="74"/>
                    <a:pt x="0" y="148"/>
                  </a:cubicBezTo>
                  <a:cubicBezTo>
                    <a:pt x="0" y="185"/>
                    <a:pt x="37" y="259"/>
                    <a:pt x="74"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15"/>
            <p:cNvSpPr/>
            <p:nvPr/>
          </p:nvSpPr>
          <p:spPr>
            <a:xfrm>
              <a:off x="464565" y="793135"/>
              <a:ext cx="12244" cy="26284"/>
            </a:xfrm>
            <a:custGeom>
              <a:avLst/>
              <a:gdLst/>
              <a:ahLst/>
              <a:cxnLst/>
              <a:rect l="l" t="t" r="r" b="b"/>
              <a:pathLst>
                <a:path w="259" h="556" extrusionOk="0">
                  <a:moveTo>
                    <a:pt x="111" y="555"/>
                  </a:moveTo>
                  <a:cubicBezTo>
                    <a:pt x="185" y="555"/>
                    <a:pt x="259" y="444"/>
                    <a:pt x="259" y="296"/>
                  </a:cubicBezTo>
                  <a:cubicBezTo>
                    <a:pt x="259" y="148"/>
                    <a:pt x="185" y="1"/>
                    <a:pt x="111" y="1"/>
                  </a:cubicBezTo>
                  <a:cubicBezTo>
                    <a:pt x="74" y="1"/>
                    <a:pt x="0" y="148"/>
                    <a:pt x="0" y="296"/>
                  </a:cubicBezTo>
                  <a:cubicBezTo>
                    <a:pt x="0" y="444"/>
                    <a:pt x="74" y="555"/>
                    <a:pt x="111" y="55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15"/>
            <p:cNvSpPr/>
            <p:nvPr/>
          </p:nvSpPr>
          <p:spPr>
            <a:xfrm>
              <a:off x="483758" y="793135"/>
              <a:ext cx="12291" cy="26284"/>
            </a:xfrm>
            <a:custGeom>
              <a:avLst/>
              <a:gdLst/>
              <a:ahLst/>
              <a:cxnLst/>
              <a:rect l="l" t="t" r="r" b="b"/>
              <a:pathLst>
                <a:path w="260" h="556" extrusionOk="0">
                  <a:moveTo>
                    <a:pt x="149" y="555"/>
                  </a:moveTo>
                  <a:cubicBezTo>
                    <a:pt x="186" y="555"/>
                    <a:pt x="259" y="444"/>
                    <a:pt x="259" y="296"/>
                  </a:cubicBezTo>
                  <a:cubicBezTo>
                    <a:pt x="259" y="148"/>
                    <a:pt x="186" y="1"/>
                    <a:pt x="149" y="1"/>
                  </a:cubicBezTo>
                  <a:cubicBezTo>
                    <a:pt x="75" y="1"/>
                    <a:pt x="1" y="148"/>
                    <a:pt x="1" y="296"/>
                  </a:cubicBezTo>
                  <a:cubicBezTo>
                    <a:pt x="1" y="444"/>
                    <a:pt x="75" y="555"/>
                    <a:pt x="149" y="55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15"/>
            <p:cNvSpPr/>
            <p:nvPr/>
          </p:nvSpPr>
          <p:spPr>
            <a:xfrm>
              <a:off x="504746" y="793135"/>
              <a:ext cx="10542" cy="26284"/>
            </a:xfrm>
            <a:custGeom>
              <a:avLst/>
              <a:gdLst/>
              <a:ahLst/>
              <a:cxnLst/>
              <a:rect l="l" t="t" r="r" b="b"/>
              <a:pathLst>
                <a:path w="223" h="556" extrusionOk="0">
                  <a:moveTo>
                    <a:pt x="111" y="555"/>
                  </a:moveTo>
                  <a:cubicBezTo>
                    <a:pt x="185" y="555"/>
                    <a:pt x="222" y="444"/>
                    <a:pt x="222" y="296"/>
                  </a:cubicBezTo>
                  <a:cubicBezTo>
                    <a:pt x="222" y="148"/>
                    <a:pt x="185" y="1"/>
                    <a:pt x="111" y="1"/>
                  </a:cubicBezTo>
                  <a:cubicBezTo>
                    <a:pt x="37" y="1"/>
                    <a:pt x="0" y="148"/>
                    <a:pt x="0" y="296"/>
                  </a:cubicBezTo>
                  <a:cubicBezTo>
                    <a:pt x="0" y="444"/>
                    <a:pt x="37" y="555"/>
                    <a:pt x="111" y="55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15"/>
            <p:cNvSpPr/>
            <p:nvPr/>
          </p:nvSpPr>
          <p:spPr>
            <a:xfrm>
              <a:off x="466267" y="798382"/>
              <a:ext cx="5295" cy="12291"/>
            </a:xfrm>
            <a:custGeom>
              <a:avLst/>
              <a:gdLst/>
              <a:ahLst/>
              <a:cxnLst/>
              <a:rect l="l" t="t" r="r" b="b"/>
              <a:pathLst>
                <a:path w="112" h="260" extrusionOk="0">
                  <a:moveTo>
                    <a:pt x="75" y="259"/>
                  </a:moveTo>
                  <a:cubicBezTo>
                    <a:pt x="112" y="259"/>
                    <a:pt x="112" y="185"/>
                    <a:pt x="112" y="148"/>
                  </a:cubicBezTo>
                  <a:cubicBezTo>
                    <a:pt x="112" y="74"/>
                    <a:pt x="112" y="1"/>
                    <a:pt x="75" y="1"/>
                  </a:cubicBezTo>
                  <a:cubicBezTo>
                    <a:pt x="38" y="1"/>
                    <a:pt x="1" y="74"/>
                    <a:pt x="1" y="148"/>
                  </a:cubicBezTo>
                  <a:cubicBezTo>
                    <a:pt x="1" y="185"/>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15"/>
            <p:cNvSpPr/>
            <p:nvPr/>
          </p:nvSpPr>
          <p:spPr>
            <a:xfrm>
              <a:off x="487256" y="798382"/>
              <a:ext cx="5295" cy="12291"/>
            </a:xfrm>
            <a:custGeom>
              <a:avLst/>
              <a:gdLst/>
              <a:ahLst/>
              <a:cxnLst/>
              <a:rect l="l" t="t" r="r" b="b"/>
              <a:pathLst>
                <a:path w="112" h="260" extrusionOk="0">
                  <a:moveTo>
                    <a:pt x="38" y="259"/>
                  </a:moveTo>
                  <a:cubicBezTo>
                    <a:pt x="75" y="259"/>
                    <a:pt x="112" y="185"/>
                    <a:pt x="112" y="148"/>
                  </a:cubicBezTo>
                  <a:cubicBezTo>
                    <a:pt x="112" y="74"/>
                    <a:pt x="75" y="1"/>
                    <a:pt x="38" y="1"/>
                  </a:cubicBezTo>
                  <a:cubicBezTo>
                    <a:pt x="1" y="1"/>
                    <a:pt x="1" y="74"/>
                    <a:pt x="1" y="148"/>
                  </a:cubicBezTo>
                  <a:cubicBezTo>
                    <a:pt x="1" y="185"/>
                    <a:pt x="1" y="259"/>
                    <a:pt x="38"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15"/>
            <p:cNvSpPr/>
            <p:nvPr/>
          </p:nvSpPr>
          <p:spPr>
            <a:xfrm>
              <a:off x="506495" y="798382"/>
              <a:ext cx="5295" cy="12291"/>
            </a:xfrm>
            <a:custGeom>
              <a:avLst/>
              <a:gdLst/>
              <a:ahLst/>
              <a:cxnLst/>
              <a:rect l="l" t="t" r="r" b="b"/>
              <a:pathLst>
                <a:path w="112" h="260" extrusionOk="0">
                  <a:moveTo>
                    <a:pt x="37" y="259"/>
                  </a:moveTo>
                  <a:cubicBezTo>
                    <a:pt x="74" y="259"/>
                    <a:pt x="111" y="185"/>
                    <a:pt x="111" y="148"/>
                  </a:cubicBezTo>
                  <a:cubicBezTo>
                    <a:pt x="111" y="74"/>
                    <a:pt x="74" y="1"/>
                    <a:pt x="37" y="1"/>
                  </a:cubicBezTo>
                  <a:cubicBezTo>
                    <a:pt x="0" y="1"/>
                    <a:pt x="0" y="74"/>
                    <a:pt x="0" y="148"/>
                  </a:cubicBezTo>
                  <a:cubicBezTo>
                    <a:pt x="0" y="185"/>
                    <a:pt x="0" y="259"/>
                    <a:pt x="37"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16" name="Google Shape;1416;p15"/>
            <p:cNvGrpSpPr/>
            <p:nvPr/>
          </p:nvGrpSpPr>
          <p:grpSpPr>
            <a:xfrm>
              <a:off x="1025542" y="508274"/>
              <a:ext cx="55970" cy="64715"/>
              <a:chOff x="3312848" y="1059076"/>
              <a:chExt cx="215518" cy="249193"/>
            </a:xfrm>
          </p:grpSpPr>
          <p:sp>
            <p:nvSpPr>
              <p:cNvPr id="1417" name="Google Shape;1417;p15"/>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15"/>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15"/>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15"/>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15"/>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15"/>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15"/>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15"/>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15"/>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15"/>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15"/>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28" name="Google Shape;1428;p15"/>
            <p:cNvSpPr/>
            <p:nvPr/>
          </p:nvSpPr>
          <p:spPr>
            <a:xfrm>
              <a:off x="1011550" y="572942"/>
              <a:ext cx="185308" cy="5295"/>
            </a:xfrm>
            <a:custGeom>
              <a:avLst/>
              <a:gdLst/>
              <a:ahLst/>
              <a:cxnLst/>
              <a:rect l="l" t="t" r="r" b="b"/>
              <a:pathLst>
                <a:path w="3920" h="112" extrusionOk="0">
                  <a:moveTo>
                    <a:pt x="1" y="0"/>
                  </a:moveTo>
                  <a:lnTo>
                    <a:pt x="1" y="111"/>
                  </a:lnTo>
                  <a:lnTo>
                    <a:pt x="3920" y="111"/>
                  </a:lnTo>
                  <a:lnTo>
                    <a:pt x="392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15"/>
            <p:cNvSpPr/>
            <p:nvPr/>
          </p:nvSpPr>
          <p:spPr>
            <a:xfrm>
              <a:off x="618341" y="897984"/>
              <a:ext cx="43727" cy="47273"/>
            </a:xfrm>
            <a:custGeom>
              <a:avLst/>
              <a:gdLst/>
              <a:ahLst/>
              <a:cxnLst/>
              <a:rect l="l" t="t" r="r" b="b"/>
              <a:pathLst>
                <a:path w="925" h="1000" extrusionOk="0">
                  <a:moveTo>
                    <a:pt x="222" y="1"/>
                  </a:moveTo>
                  <a:cubicBezTo>
                    <a:pt x="74" y="1"/>
                    <a:pt x="0" y="112"/>
                    <a:pt x="0" y="223"/>
                  </a:cubicBezTo>
                  <a:lnTo>
                    <a:pt x="0" y="777"/>
                  </a:lnTo>
                  <a:cubicBezTo>
                    <a:pt x="0" y="888"/>
                    <a:pt x="74" y="999"/>
                    <a:pt x="222" y="999"/>
                  </a:cubicBezTo>
                  <a:lnTo>
                    <a:pt x="703" y="999"/>
                  </a:lnTo>
                  <a:cubicBezTo>
                    <a:pt x="851" y="999"/>
                    <a:pt x="925" y="888"/>
                    <a:pt x="925" y="777"/>
                  </a:cubicBezTo>
                  <a:lnTo>
                    <a:pt x="925" y="223"/>
                  </a:lnTo>
                  <a:cubicBezTo>
                    <a:pt x="925" y="112"/>
                    <a:pt x="851" y="1"/>
                    <a:pt x="7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15"/>
            <p:cNvSpPr/>
            <p:nvPr/>
          </p:nvSpPr>
          <p:spPr>
            <a:xfrm>
              <a:off x="621839" y="927718"/>
              <a:ext cx="38480" cy="17538"/>
            </a:xfrm>
            <a:custGeom>
              <a:avLst/>
              <a:gdLst/>
              <a:ahLst/>
              <a:cxnLst/>
              <a:rect l="l" t="t" r="r" b="b"/>
              <a:pathLst>
                <a:path w="814" h="371" extrusionOk="0">
                  <a:moveTo>
                    <a:pt x="777" y="37"/>
                  </a:moveTo>
                  <a:lnTo>
                    <a:pt x="777" y="148"/>
                  </a:lnTo>
                  <a:cubicBezTo>
                    <a:pt x="814" y="259"/>
                    <a:pt x="703" y="370"/>
                    <a:pt x="592" y="370"/>
                  </a:cubicBezTo>
                  <a:lnTo>
                    <a:pt x="185" y="370"/>
                  </a:lnTo>
                  <a:cubicBezTo>
                    <a:pt x="74" y="370"/>
                    <a:pt x="0" y="259"/>
                    <a:pt x="0" y="148"/>
                  </a:cubicBezTo>
                  <a:lnTo>
                    <a:pt x="0" y="74"/>
                  </a:lnTo>
                  <a:cubicBezTo>
                    <a:pt x="37" y="37"/>
                    <a:pt x="74" y="0"/>
                    <a:pt x="148" y="0"/>
                  </a:cubicBezTo>
                  <a:lnTo>
                    <a:pt x="666" y="0"/>
                  </a:lnTo>
                  <a:cubicBezTo>
                    <a:pt x="703" y="0"/>
                    <a:pt x="740" y="0"/>
                    <a:pt x="77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15"/>
            <p:cNvSpPr/>
            <p:nvPr/>
          </p:nvSpPr>
          <p:spPr>
            <a:xfrm>
              <a:off x="1324396" y="529262"/>
              <a:ext cx="64716" cy="36731"/>
            </a:xfrm>
            <a:custGeom>
              <a:avLst/>
              <a:gdLst/>
              <a:ahLst/>
              <a:cxnLst/>
              <a:rect l="l" t="t" r="r" b="b"/>
              <a:pathLst>
                <a:path w="1369" h="777" extrusionOk="0">
                  <a:moveTo>
                    <a:pt x="1" y="0"/>
                  </a:moveTo>
                  <a:lnTo>
                    <a:pt x="1" y="776"/>
                  </a:lnTo>
                  <a:lnTo>
                    <a:pt x="1369" y="776"/>
                  </a:lnTo>
                  <a:lnTo>
                    <a:pt x="136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15"/>
            <p:cNvSpPr/>
            <p:nvPr/>
          </p:nvSpPr>
          <p:spPr>
            <a:xfrm>
              <a:off x="1324396" y="529262"/>
              <a:ext cx="64716" cy="8745"/>
            </a:xfrm>
            <a:custGeom>
              <a:avLst/>
              <a:gdLst/>
              <a:ahLst/>
              <a:cxnLst/>
              <a:rect l="l" t="t" r="r" b="b"/>
              <a:pathLst>
                <a:path w="1369" h="185" extrusionOk="0">
                  <a:moveTo>
                    <a:pt x="1" y="0"/>
                  </a:moveTo>
                  <a:lnTo>
                    <a:pt x="1" y="185"/>
                  </a:lnTo>
                  <a:lnTo>
                    <a:pt x="1369" y="185"/>
                  </a:lnTo>
                  <a:lnTo>
                    <a:pt x="1369" y="0"/>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15"/>
            <p:cNvSpPr/>
            <p:nvPr/>
          </p:nvSpPr>
          <p:spPr>
            <a:xfrm>
              <a:off x="1317400" y="445355"/>
              <a:ext cx="78709" cy="83956"/>
            </a:xfrm>
            <a:custGeom>
              <a:avLst/>
              <a:gdLst/>
              <a:ahLst/>
              <a:cxnLst/>
              <a:rect l="l" t="t" r="r" b="b"/>
              <a:pathLst>
                <a:path w="1665" h="1776" extrusionOk="0">
                  <a:moveTo>
                    <a:pt x="1" y="0"/>
                  </a:moveTo>
                  <a:lnTo>
                    <a:pt x="1184" y="0"/>
                  </a:lnTo>
                  <a:cubicBezTo>
                    <a:pt x="1443" y="0"/>
                    <a:pt x="1664" y="185"/>
                    <a:pt x="1664" y="444"/>
                  </a:cubicBezTo>
                  <a:lnTo>
                    <a:pt x="1664" y="1775"/>
                  </a:lnTo>
                  <a:lnTo>
                    <a:pt x="1" y="1775"/>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15"/>
            <p:cNvSpPr/>
            <p:nvPr/>
          </p:nvSpPr>
          <p:spPr>
            <a:xfrm>
              <a:off x="1317400" y="454100"/>
              <a:ext cx="78709" cy="75211"/>
            </a:xfrm>
            <a:custGeom>
              <a:avLst/>
              <a:gdLst/>
              <a:ahLst/>
              <a:cxnLst/>
              <a:rect l="l" t="t" r="r" b="b"/>
              <a:pathLst>
                <a:path w="1665" h="1591" extrusionOk="0">
                  <a:moveTo>
                    <a:pt x="1664" y="185"/>
                  </a:moveTo>
                  <a:cubicBezTo>
                    <a:pt x="1664" y="222"/>
                    <a:pt x="1664" y="259"/>
                    <a:pt x="1664" y="296"/>
                  </a:cubicBezTo>
                  <a:lnTo>
                    <a:pt x="1664" y="1590"/>
                  </a:lnTo>
                  <a:lnTo>
                    <a:pt x="1" y="1590"/>
                  </a:lnTo>
                  <a:lnTo>
                    <a:pt x="1" y="0"/>
                  </a:lnTo>
                  <a:lnTo>
                    <a:pt x="1221" y="0"/>
                  </a:lnTo>
                  <a:cubicBezTo>
                    <a:pt x="1406" y="0"/>
                    <a:pt x="1553" y="37"/>
                    <a:pt x="1664"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35" name="Google Shape;1435;p15"/>
            <p:cNvGrpSpPr/>
            <p:nvPr/>
          </p:nvGrpSpPr>
          <p:grpSpPr>
            <a:xfrm>
              <a:off x="978390" y="800131"/>
              <a:ext cx="45476" cy="21036"/>
              <a:chOff x="3104247" y="2182901"/>
              <a:chExt cx="175108" cy="81001"/>
            </a:xfrm>
          </p:grpSpPr>
          <p:sp>
            <p:nvSpPr>
              <p:cNvPr id="1436" name="Google Shape;1436;p15"/>
              <p:cNvSpPr/>
              <p:nvPr/>
            </p:nvSpPr>
            <p:spPr>
              <a:xfrm>
                <a:off x="3110982" y="2196371"/>
                <a:ext cx="168373" cy="67531"/>
              </a:xfrm>
              <a:custGeom>
                <a:avLst/>
                <a:gdLst/>
                <a:ahLst/>
                <a:cxnLst/>
                <a:rect l="l" t="t" r="r" b="b"/>
                <a:pathLst>
                  <a:path w="925" h="371" extrusionOk="0">
                    <a:moveTo>
                      <a:pt x="74" y="0"/>
                    </a:moveTo>
                    <a:cubicBezTo>
                      <a:pt x="37" y="0"/>
                      <a:pt x="0" y="37"/>
                      <a:pt x="0" y="74"/>
                    </a:cubicBezTo>
                    <a:lnTo>
                      <a:pt x="0" y="296"/>
                    </a:lnTo>
                    <a:cubicBezTo>
                      <a:pt x="0" y="333"/>
                      <a:pt x="37" y="370"/>
                      <a:pt x="74" y="370"/>
                    </a:cubicBezTo>
                    <a:lnTo>
                      <a:pt x="851" y="370"/>
                    </a:lnTo>
                    <a:cubicBezTo>
                      <a:pt x="925" y="370"/>
                      <a:pt x="925" y="333"/>
                      <a:pt x="925" y="296"/>
                    </a:cubicBezTo>
                    <a:lnTo>
                      <a:pt x="925" y="74"/>
                    </a:lnTo>
                    <a:cubicBezTo>
                      <a:pt x="925" y="37"/>
                      <a:pt x="925" y="0"/>
                      <a:pt x="8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15"/>
              <p:cNvSpPr/>
              <p:nvPr/>
            </p:nvSpPr>
            <p:spPr>
              <a:xfrm>
                <a:off x="3104247" y="2182901"/>
                <a:ext cx="168373" cy="67531"/>
              </a:xfrm>
              <a:custGeom>
                <a:avLst/>
                <a:gdLst/>
                <a:ahLst/>
                <a:cxnLst/>
                <a:rect l="l" t="t" r="r" b="b"/>
                <a:pathLst>
                  <a:path w="925" h="371" extrusionOk="0">
                    <a:moveTo>
                      <a:pt x="74" y="0"/>
                    </a:moveTo>
                    <a:cubicBezTo>
                      <a:pt x="37" y="0"/>
                      <a:pt x="1" y="37"/>
                      <a:pt x="1" y="74"/>
                    </a:cubicBezTo>
                    <a:lnTo>
                      <a:pt x="1" y="296"/>
                    </a:lnTo>
                    <a:cubicBezTo>
                      <a:pt x="1" y="333"/>
                      <a:pt x="37" y="370"/>
                      <a:pt x="74" y="370"/>
                    </a:cubicBezTo>
                    <a:lnTo>
                      <a:pt x="851" y="370"/>
                    </a:lnTo>
                    <a:cubicBezTo>
                      <a:pt x="888" y="370"/>
                      <a:pt x="925" y="333"/>
                      <a:pt x="925" y="296"/>
                    </a:cubicBezTo>
                    <a:lnTo>
                      <a:pt x="925" y="74"/>
                    </a:lnTo>
                    <a:cubicBezTo>
                      <a:pt x="925" y="37"/>
                      <a:pt x="888" y="0"/>
                      <a:pt x="8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15"/>
              <p:cNvSpPr/>
              <p:nvPr/>
            </p:nvSpPr>
            <p:spPr>
              <a:xfrm>
                <a:off x="3117717" y="2196371"/>
                <a:ext cx="141433" cy="20387"/>
              </a:xfrm>
              <a:custGeom>
                <a:avLst/>
                <a:gdLst/>
                <a:ahLst/>
                <a:cxnLst/>
                <a:rect l="l" t="t" r="r" b="b"/>
                <a:pathLst>
                  <a:path w="777" h="112" extrusionOk="0">
                    <a:moveTo>
                      <a:pt x="74" y="0"/>
                    </a:moveTo>
                    <a:lnTo>
                      <a:pt x="740" y="0"/>
                    </a:lnTo>
                    <a:lnTo>
                      <a:pt x="777" y="0"/>
                    </a:lnTo>
                    <a:lnTo>
                      <a:pt x="777" y="74"/>
                    </a:lnTo>
                    <a:cubicBezTo>
                      <a:pt x="777" y="74"/>
                      <a:pt x="777" y="111"/>
                      <a:pt x="740" y="111"/>
                    </a:cubicBezTo>
                    <a:lnTo>
                      <a:pt x="74" y="111"/>
                    </a:lnTo>
                    <a:cubicBezTo>
                      <a:pt x="37" y="111"/>
                      <a:pt x="0" y="111"/>
                      <a:pt x="0" y="74"/>
                    </a:cubicBezTo>
                    <a:lnTo>
                      <a:pt x="0" y="37"/>
                    </a:lnTo>
                    <a:cubicBezTo>
                      <a:pt x="0" y="37"/>
                      <a:pt x="37" y="0"/>
                      <a:pt x="74" y="0"/>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39" name="Google Shape;1439;p15"/>
            <p:cNvSpPr/>
            <p:nvPr/>
          </p:nvSpPr>
          <p:spPr>
            <a:xfrm>
              <a:off x="655024" y="680155"/>
              <a:ext cx="125887" cy="62352"/>
            </a:xfrm>
            <a:custGeom>
              <a:avLst/>
              <a:gdLst/>
              <a:ahLst/>
              <a:cxnLst/>
              <a:rect l="l" t="t" r="r" b="b"/>
              <a:pathLst>
                <a:path w="2663" h="1319" extrusionOk="0">
                  <a:moveTo>
                    <a:pt x="2209" y="0"/>
                  </a:moveTo>
                  <a:cubicBezTo>
                    <a:pt x="2163" y="0"/>
                    <a:pt x="2117" y="9"/>
                    <a:pt x="2071" y="24"/>
                  </a:cubicBezTo>
                  <a:lnTo>
                    <a:pt x="334" y="468"/>
                  </a:lnTo>
                  <a:cubicBezTo>
                    <a:pt x="223" y="505"/>
                    <a:pt x="112" y="579"/>
                    <a:pt x="75" y="690"/>
                  </a:cubicBezTo>
                  <a:cubicBezTo>
                    <a:pt x="1" y="764"/>
                    <a:pt x="1" y="875"/>
                    <a:pt x="38" y="986"/>
                  </a:cubicBezTo>
                  <a:lnTo>
                    <a:pt x="112" y="1318"/>
                  </a:lnTo>
                  <a:lnTo>
                    <a:pt x="260" y="1281"/>
                  </a:lnTo>
                  <a:lnTo>
                    <a:pt x="186" y="949"/>
                  </a:lnTo>
                  <a:cubicBezTo>
                    <a:pt x="149" y="875"/>
                    <a:pt x="186" y="801"/>
                    <a:pt x="223" y="764"/>
                  </a:cubicBezTo>
                  <a:cubicBezTo>
                    <a:pt x="223" y="690"/>
                    <a:pt x="297" y="653"/>
                    <a:pt x="371" y="653"/>
                  </a:cubicBezTo>
                  <a:lnTo>
                    <a:pt x="2108" y="172"/>
                  </a:lnTo>
                  <a:cubicBezTo>
                    <a:pt x="2130" y="162"/>
                    <a:pt x="2151" y="157"/>
                    <a:pt x="2173" y="157"/>
                  </a:cubicBezTo>
                  <a:cubicBezTo>
                    <a:pt x="2225" y="157"/>
                    <a:pt x="2278" y="183"/>
                    <a:pt x="2330" y="209"/>
                  </a:cubicBezTo>
                  <a:cubicBezTo>
                    <a:pt x="2367" y="246"/>
                    <a:pt x="2404" y="283"/>
                    <a:pt x="2441" y="357"/>
                  </a:cubicBezTo>
                  <a:lnTo>
                    <a:pt x="2515" y="690"/>
                  </a:lnTo>
                  <a:lnTo>
                    <a:pt x="2663" y="653"/>
                  </a:lnTo>
                  <a:lnTo>
                    <a:pt x="2589" y="320"/>
                  </a:lnTo>
                  <a:cubicBezTo>
                    <a:pt x="2552" y="209"/>
                    <a:pt x="2478" y="98"/>
                    <a:pt x="2404" y="61"/>
                  </a:cubicBezTo>
                  <a:cubicBezTo>
                    <a:pt x="2339" y="18"/>
                    <a:pt x="2274" y="0"/>
                    <a:pt x="22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0" name="Google Shape;1440;p15"/>
            <p:cNvGrpSpPr/>
            <p:nvPr/>
          </p:nvGrpSpPr>
          <p:grpSpPr>
            <a:xfrm>
              <a:off x="836785" y="748519"/>
              <a:ext cx="61217" cy="13992"/>
              <a:chOff x="2586020" y="2007975"/>
              <a:chExt cx="235723" cy="53879"/>
            </a:xfrm>
          </p:grpSpPr>
          <p:sp>
            <p:nvSpPr>
              <p:cNvPr id="1441" name="Google Shape;1441;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5" name="Google Shape;1445;p15"/>
            <p:cNvGrpSpPr/>
            <p:nvPr/>
          </p:nvGrpSpPr>
          <p:grpSpPr>
            <a:xfrm>
              <a:off x="697002" y="807127"/>
              <a:ext cx="328587" cy="328587"/>
              <a:chOff x="2047771" y="2209841"/>
              <a:chExt cx="1265256" cy="1265256"/>
            </a:xfrm>
          </p:grpSpPr>
          <p:sp>
            <p:nvSpPr>
              <p:cNvPr id="1446" name="Google Shape;1446;p1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7" name="Google Shape;1447;p15"/>
              <p:cNvGrpSpPr/>
              <p:nvPr/>
            </p:nvGrpSpPr>
            <p:grpSpPr>
              <a:xfrm>
                <a:off x="2047771" y="2310683"/>
                <a:ext cx="1164414" cy="1164414"/>
                <a:chOff x="2047771" y="2310683"/>
                <a:chExt cx="1164414" cy="1164414"/>
              </a:xfrm>
            </p:grpSpPr>
            <p:sp>
              <p:nvSpPr>
                <p:cNvPr id="1448" name="Google Shape;1448;p1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1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1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51" name="Google Shape;1451;p1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1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1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54" name="Google Shape;1454;p15"/>
              <p:cNvGrpSpPr/>
              <p:nvPr/>
            </p:nvGrpSpPr>
            <p:grpSpPr>
              <a:xfrm>
                <a:off x="2376993" y="2712892"/>
                <a:ext cx="430854" cy="444324"/>
                <a:chOff x="2377419" y="2714598"/>
                <a:chExt cx="430854" cy="444324"/>
              </a:xfrm>
            </p:grpSpPr>
            <p:sp>
              <p:nvSpPr>
                <p:cNvPr id="1455" name="Google Shape;1455;p1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1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1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1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1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1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1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1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1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1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1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66" name="Google Shape;1466;p1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7" name="Google Shape;1467;p15"/>
            <p:cNvGrpSpPr/>
            <p:nvPr/>
          </p:nvGrpSpPr>
          <p:grpSpPr>
            <a:xfrm>
              <a:off x="1019645" y="807127"/>
              <a:ext cx="328587" cy="328587"/>
              <a:chOff x="2047771" y="2209841"/>
              <a:chExt cx="1265256" cy="1265256"/>
            </a:xfrm>
          </p:grpSpPr>
          <p:sp>
            <p:nvSpPr>
              <p:cNvPr id="1468" name="Google Shape;1468;p1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9" name="Google Shape;1469;p15"/>
              <p:cNvGrpSpPr/>
              <p:nvPr/>
            </p:nvGrpSpPr>
            <p:grpSpPr>
              <a:xfrm>
                <a:off x="2047771" y="2310683"/>
                <a:ext cx="1164414" cy="1164414"/>
                <a:chOff x="2047771" y="2310683"/>
                <a:chExt cx="1164414" cy="1164414"/>
              </a:xfrm>
            </p:grpSpPr>
            <p:sp>
              <p:nvSpPr>
                <p:cNvPr id="1470" name="Google Shape;1470;p1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1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1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3" name="Google Shape;1473;p1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1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1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76" name="Google Shape;1476;p15"/>
              <p:cNvGrpSpPr/>
              <p:nvPr/>
            </p:nvGrpSpPr>
            <p:grpSpPr>
              <a:xfrm>
                <a:off x="2376993" y="2712892"/>
                <a:ext cx="430854" cy="444324"/>
                <a:chOff x="2377419" y="2714598"/>
                <a:chExt cx="430854" cy="444324"/>
              </a:xfrm>
            </p:grpSpPr>
            <p:sp>
              <p:nvSpPr>
                <p:cNvPr id="1477" name="Google Shape;1477;p1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1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1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1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1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1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1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1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1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1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1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8" name="Google Shape;1488;p1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9" name="Google Shape;1489;p15"/>
            <p:cNvGrpSpPr/>
            <p:nvPr/>
          </p:nvGrpSpPr>
          <p:grpSpPr>
            <a:xfrm>
              <a:off x="1391526" y="807127"/>
              <a:ext cx="328587" cy="328587"/>
              <a:chOff x="2047771" y="2209841"/>
              <a:chExt cx="1265256" cy="1265256"/>
            </a:xfrm>
          </p:grpSpPr>
          <p:sp>
            <p:nvSpPr>
              <p:cNvPr id="1490" name="Google Shape;1490;p1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91" name="Google Shape;1491;p15"/>
              <p:cNvGrpSpPr/>
              <p:nvPr/>
            </p:nvGrpSpPr>
            <p:grpSpPr>
              <a:xfrm>
                <a:off x="2047771" y="2310683"/>
                <a:ext cx="1164414" cy="1164414"/>
                <a:chOff x="2047771" y="2310683"/>
                <a:chExt cx="1164414" cy="1164414"/>
              </a:xfrm>
            </p:grpSpPr>
            <p:sp>
              <p:nvSpPr>
                <p:cNvPr id="1492" name="Google Shape;1492;p1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1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1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95" name="Google Shape;1495;p1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1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1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98" name="Google Shape;1498;p15"/>
              <p:cNvGrpSpPr/>
              <p:nvPr/>
            </p:nvGrpSpPr>
            <p:grpSpPr>
              <a:xfrm>
                <a:off x="2376993" y="2712892"/>
                <a:ext cx="430854" cy="444324"/>
                <a:chOff x="2377419" y="2714598"/>
                <a:chExt cx="430854" cy="444324"/>
              </a:xfrm>
            </p:grpSpPr>
            <p:sp>
              <p:nvSpPr>
                <p:cNvPr id="1499" name="Google Shape;1499;p1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1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1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1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1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1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1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1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1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1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1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0" name="Google Shape;1510;p1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1" name="Google Shape;1511;p15"/>
            <p:cNvGrpSpPr/>
            <p:nvPr/>
          </p:nvGrpSpPr>
          <p:grpSpPr>
            <a:xfrm>
              <a:off x="1714169" y="807127"/>
              <a:ext cx="328587" cy="328587"/>
              <a:chOff x="2047771" y="2209841"/>
              <a:chExt cx="1265256" cy="1265256"/>
            </a:xfrm>
          </p:grpSpPr>
          <p:sp>
            <p:nvSpPr>
              <p:cNvPr id="1512" name="Google Shape;1512;p1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3" name="Google Shape;1513;p15"/>
              <p:cNvGrpSpPr/>
              <p:nvPr/>
            </p:nvGrpSpPr>
            <p:grpSpPr>
              <a:xfrm>
                <a:off x="2047771" y="2310683"/>
                <a:ext cx="1164414" cy="1164414"/>
                <a:chOff x="2047771" y="2310683"/>
                <a:chExt cx="1164414" cy="1164414"/>
              </a:xfrm>
            </p:grpSpPr>
            <p:sp>
              <p:nvSpPr>
                <p:cNvPr id="1514" name="Google Shape;1514;p1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1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1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7" name="Google Shape;1517;p1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1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1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0" name="Google Shape;1520;p15"/>
              <p:cNvGrpSpPr/>
              <p:nvPr/>
            </p:nvGrpSpPr>
            <p:grpSpPr>
              <a:xfrm>
                <a:off x="2376993" y="2712892"/>
                <a:ext cx="430854" cy="444324"/>
                <a:chOff x="2377419" y="2714598"/>
                <a:chExt cx="430854" cy="444324"/>
              </a:xfrm>
            </p:grpSpPr>
            <p:sp>
              <p:nvSpPr>
                <p:cNvPr id="1521" name="Google Shape;1521;p1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1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1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1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1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1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1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1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1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1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1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32" name="Google Shape;1532;p1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3" name="Google Shape;1533;p15"/>
            <p:cNvGrpSpPr/>
            <p:nvPr/>
          </p:nvGrpSpPr>
          <p:grpSpPr>
            <a:xfrm>
              <a:off x="1014196" y="748519"/>
              <a:ext cx="61217" cy="13992"/>
              <a:chOff x="2586020" y="2007975"/>
              <a:chExt cx="235723" cy="53879"/>
            </a:xfrm>
          </p:grpSpPr>
          <p:sp>
            <p:nvSpPr>
              <p:cNvPr id="1534" name="Google Shape;1534;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8" name="Google Shape;1538;p15"/>
            <p:cNvGrpSpPr/>
            <p:nvPr/>
          </p:nvGrpSpPr>
          <p:grpSpPr>
            <a:xfrm>
              <a:off x="1191603" y="748519"/>
              <a:ext cx="61217" cy="13992"/>
              <a:chOff x="2586020" y="2007975"/>
              <a:chExt cx="235723" cy="53879"/>
            </a:xfrm>
          </p:grpSpPr>
          <p:sp>
            <p:nvSpPr>
              <p:cNvPr id="1539" name="Google Shape;1539;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3" name="Google Shape;1543;p15"/>
            <p:cNvGrpSpPr/>
            <p:nvPr/>
          </p:nvGrpSpPr>
          <p:grpSpPr>
            <a:xfrm>
              <a:off x="1369011" y="748519"/>
              <a:ext cx="61217" cy="13992"/>
              <a:chOff x="2586020" y="2007975"/>
              <a:chExt cx="235723" cy="53879"/>
            </a:xfrm>
          </p:grpSpPr>
          <p:sp>
            <p:nvSpPr>
              <p:cNvPr id="1544" name="Google Shape;1544;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8" name="Google Shape;1548;p15"/>
            <p:cNvGrpSpPr/>
            <p:nvPr/>
          </p:nvGrpSpPr>
          <p:grpSpPr>
            <a:xfrm>
              <a:off x="1546418" y="748519"/>
              <a:ext cx="61217" cy="13992"/>
              <a:chOff x="2586020" y="2007975"/>
              <a:chExt cx="235723" cy="53879"/>
            </a:xfrm>
          </p:grpSpPr>
          <p:sp>
            <p:nvSpPr>
              <p:cNvPr id="1549" name="Google Shape;1549;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3" name="Google Shape;1553;p15"/>
            <p:cNvGrpSpPr/>
            <p:nvPr/>
          </p:nvGrpSpPr>
          <p:grpSpPr>
            <a:xfrm>
              <a:off x="1723826" y="748519"/>
              <a:ext cx="61217" cy="13992"/>
              <a:chOff x="2586020" y="2007975"/>
              <a:chExt cx="235723" cy="53879"/>
            </a:xfrm>
          </p:grpSpPr>
          <p:sp>
            <p:nvSpPr>
              <p:cNvPr id="1554" name="Google Shape;1554;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8" name="Google Shape;1558;p15"/>
            <p:cNvGrpSpPr/>
            <p:nvPr/>
          </p:nvGrpSpPr>
          <p:grpSpPr>
            <a:xfrm>
              <a:off x="1901234" y="748519"/>
              <a:ext cx="61217" cy="13992"/>
              <a:chOff x="2586020" y="2007975"/>
              <a:chExt cx="235723" cy="53879"/>
            </a:xfrm>
          </p:grpSpPr>
          <p:sp>
            <p:nvSpPr>
              <p:cNvPr id="1559" name="Google Shape;1559;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63" name="Google Shape;1563;p15"/>
            <p:cNvGrpSpPr/>
            <p:nvPr/>
          </p:nvGrpSpPr>
          <p:grpSpPr>
            <a:xfrm>
              <a:off x="2078641" y="748519"/>
              <a:ext cx="61217" cy="13992"/>
              <a:chOff x="2586020" y="2007975"/>
              <a:chExt cx="235723" cy="53879"/>
            </a:xfrm>
          </p:grpSpPr>
          <p:sp>
            <p:nvSpPr>
              <p:cNvPr id="1564" name="Google Shape;1564;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68" name="Google Shape;1568;p15"/>
            <p:cNvGrpSpPr/>
            <p:nvPr/>
          </p:nvGrpSpPr>
          <p:grpSpPr>
            <a:xfrm>
              <a:off x="1076650" y="659536"/>
              <a:ext cx="61217" cy="13992"/>
              <a:chOff x="2586020" y="2007975"/>
              <a:chExt cx="235723" cy="53879"/>
            </a:xfrm>
          </p:grpSpPr>
          <p:sp>
            <p:nvSpPr>
              <p:cNvPr id="1569" name="Google Shape;1569;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3" name="Google Shape;1573;p15"/>
            <p:cNvGrpSpPr/>
            <p:nvPr/>
          </p:nvGrpSpPr>
          <p:grpSpPr>
            <a:xfrm>
              <a:off x="1254058" y="659536"/>
              <a:ext cx="61217" cy="13992"/>
              <a:chOff x="2586020" y="2007975"/>
              <a:chExt cx="235723" cy="53879"/>
            </a:xfrm>
          </p:grpSpPr>
          <p:sp>
            <p:nvSpPr>
              <p:cNvPr id="1574" name="Google Shape;1574;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8" name="Google Shape;1578;p15"/>
            <p:cNvGrpSpPr/>
            <p:nvPr/>
          </p:nvGrpSpPr>
          <p:grpSpPr>
            <a:xfrm>
              <a:off x="1431465" y="659536"/>
              <a:ext cx="61217" cy="13992"/>
              <a:chOff x="2586020" y="2007975"/>
              <a:chExt cx="235723" cy="53879"/>
            </a:xfrm>
          </p:grpSpPr>
          <p:sp>
            <p:nvSpPr>
              <p:cNvPr id="1579" name="Google Shape;1579;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3" name="Google Shape;1583;p15"/>
            <p:cNvGrpSpPr/>
            <p:nvPr/>
          </p:nvGrpSpPr>
          <p:grpSpPr>
            <a:xfrm>
              <a:off x="1608873" y="659536"/>
              <a:ext cx="61217" cy="13992"/>
              <a:chOff x="2586020" y="2007975"/>
              <a:chExt cx="235723" cy="53879"/>
            </a:xfrm>
          </p:grpSpPr>
          <p:sp>
            <p:nvSpPr>
              <p:cNvPr id="1584" name="Google Shape;1584;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8" name="Google Shape;1588;p15"/>
            <p:cNvGrpSpPr/>
            <p:nvPr/>
          </p:nvGrpSpPr>
          <p:grpSpPr>
            <a:xfrm>
              <a:off x="1786281" y="659536"/>
              <a:ext cx="61217" cy="13992"/>
              <a:chOff x="2586020" y="2007975"/>
              <a:chExt cx="235723" cy="53879"/>
            </a:xfrm>
          </p:grpSpPr>
          <p:sp>
            <p:nvSpPr>
              <p:cNvPr id="1589" name="Google Shape;1589;p15"/>
              <p:cNvSpPr/>
              <p:nvPr/>
            </p:nvSpPr>
            <p:spPr>
              <a:xfrm>
                <a:off x="2599490" y="2021445"/>
                <a:ext cx="40592" cy="40410"/>
              </a:xfrm>
              <a:custGeom>
                <a:avLst/>
                <a:gdLst/>
                <a:ahLst/>
                <a:cxnLst/>
                <a:rect l="l" t="t" r="r" b="b"/>
                <a:pathLst>
                  <a:path w="223" h="222" extrusionOk="0">
                    <a:moveTo>
                      <a:pt x="112" y="0"/>
                    </a:moveTo>
                    <a:cubicBezTo>
                      <a:pt x="38" y="0"/>
                      <a:pt x="1" y="74"/>
                      <a:pt x="1" y="111"/>
                    </a:cubicBezTo>
                    <a:cubicBezTo>
                      <a:pt x="1" y="185"/>
                      <a:pt x="38" y="222"/>
                      <a:pt x="112" y="222"/>
                    </a:cubicBezTo>
                    <a:cubicBezTo>
                      <a:pt x="149" y="222"/>
                      <a:pt x="223" y="185"/>
                      <a:pt x="223" y="111"/>
                    </a:cubicBezTo>
                    <a:cubicBezTo>
                      <a:pt x="223" y="74"/>
                      <a:pt x="149" y="0"/>
                      <a:pt x="11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5"/>
              <p:cNvSpPr/>
              <p:nvPr/>
            </p:nvSpPr>
            <p:spPr>
              <a:xfrm>
                <a:off x="2586020" y="2014710"/>
                <a:ext cx="54061" cy="40592"/>
              </a:xfrm>
              <a:custGeom>
                <a:avLst/>
                <a:gdLst/>
                <a:ahLst/>
                <a:cxnLst/>
                <a:rect l="l" t="t" r="r" b="b"/>
                <a:pathLst>
                  <a:path w="297" h="223" extrusionOk="0">
                    <a:moveTo>
                      <a:pt x="149" y="222"/>
                    </a:moveTo>
                    <a:cubicBezTo>
                      <a:pt x="297" y="222"/>
                      <a:pt x="297" y="37"/>
                      <a:pt x="149" y="37"/>
                    </a:cubicBezTo>
                    <a:cubicBezTo>
                      <a:pt x="1" y="0"/>
                      <a:pt x="1" y="222"/>
                      <a:pt x="149"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5"/>
              <p:cNvSpPr/>
              <p:nvPr/>
            </p:nvSpPr>
            <p:spPr>
              <a:xfrm>
                <a:off x="2774416" y="2021445"/>
                <a:ext cx="40592" cy="40410"/>
              </a:xfrm>
              <a:custGeom>
                <a:avLst/>
                <a:gdLst/>
                <a:ahLst/>
                <a:cxnLst/>
                <a:rect l="l" t="t" r="r" b="b"/>
                <a:pathLst>
                  <a:path w="223" h="222" extrusionOk="0">
                    <a:moveTo>
                      <a:pt x="112" y="222"/>
                    </a:moveTo>
                    <a:cubicBezTo>
                      <a:pt x="186" y="222"/>
                      <a:pt x="223" y="185"/>
                      <a:pt x="223" y="111"/>
                    </a:cubicBezTo>
                    <a:cubicBezTo>
                      <a:pt x="223" y="74"/>
                      <a:pt x="186" y="0"/>
                      <a:pt x="112" y="0"/>
                    </a:cubicBezTo>
                    <a:cubicBezTo>
                      <a:pt x="75" y="0"/>
                      <a:pt x="1" y="74"/>
                      <a:pt x="1" y="111"/>
                    </a:cubicBezTo>
                    <a:cubicBezTo>
                      <a:pt x="1" y="185"/>
                      <a:pt x="75" y="222"/>
                      <a:pt x="112"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5"/>
              <p:cNvSpPr/>
              <p:nvPr/>
            </p:nvSpPr>
            <p:spPr>
              <a:xfrm>
                <a:off x="2774416" y="2007975"/>
                <a:ext cx="47326" cy="47326"/>
              </a:xfrm>
              <a:custGeom>
                <a:avLst/>
                <a:gdLst/>
                <a:ahLst/>
                <a:cxnLst/>
                <a:rect l="l" t="t" r="r" b="b"/>
                <a:pathLst>
                  <a:path w="260" h="260" extrusionOk="0">
                    <a:moveTo>
                      <a:pt x="75" y="259"/>
                    </a:moveTo>
                    <a:cubicBezTo>
                      <a:pt x="260" y="259"/>
                      <a:pt x="1" y="0"/>
                      <a:pt x="1" y="148"/>
                    </a:cubicBezTo>
                    <a:cubicBezTo>
                      <a:pt x="1" y="222"/>
                      <a:pt x="38" y="259"/>
                      <a:pt x="75"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93" name="Google Shape;1593;p15"/>
            <p:cNvGrpSpPr/>
            <p:nvPr/>
          </p:nvGrpSpPr>
          <p:grpSpPr>
            <a:xfrm>
              <a:off x="1084292" y="508274"/>
              <a:ext cx="55970" cy="64715"/>
              <a:chOff x="3312848" y="1059076"/>
              <a:chExt cx="215518" cy="249193"/>
            </a:xfrm>
          </p:grpSpPr>
          <p:sp>
            <p:nvSpPr>
              <p:cNvPr id="1594" name="Google Shape;1594;p15"/>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5"/>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5"/>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5"/>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5"/>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5"/>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5"/>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5"/>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5"/>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5"/>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5"/>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05" name="Google Shape;1605;p15"/>
            <p:cNvGrpSpPr/>
            <p:nvPr/>
          </p:nvGrpSpPr>
          <p:grpSpPr>
            <a:xfrm>
              <a:off x="1143042" y="508274"/>
              <a:ext cx="55970" cy="64715"/>
              <a:chOff x="3312848" y="1059076"/>
              <a:chExt cx="215518" cy="249193"/>
            </a:xfrm>
          </p:grpSpPr>
          <p:sp>
            <p:nvSpPr>
              <p:cNvPr id="1606" name="Google Shape;1606;p15"/>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5"/>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5"/>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15"/>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15"/>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15"/>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5"/>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5"/>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5"/>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5"/>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5"/>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7" name="Google Shape;1617;p15"/>
            <p:cNvGrpSpPr/>
            <p:nvPr/>
          </p:nvGrpSpPr>
          <p:grpSpPr>
            <a:xfrm>
              <a:off x="1322385" y="800131"/>
              <a:ext cx="45476" cy="21036"/>
              <a:chOff x="3104247" y="2182901"/>
              <a:chExt cx="175108" cy="81001"/>
            </a:xfrm>
          </p:grpSpPr>
          <p:sp>
            <p:nvSpPr>
              <p:cNvPr id="1618" name="Google Shape;1618;p15"/>
              <p:cNvSpPr/>
              <p:nvPr/>
            </p:nvSpPr>
            <p:spPr>
              <a:xfrm>
                <a:off x="3110982" y="2196371"/>
                <a:ext cx="168373" cy="67531"/>
              </a:xfrm>
              <a:custGeom>
                <a:avLst/>
                <a:gdLst/>
                <a:ahLst/>
                <a:cxnLst/>
                <a:rect l="l" t="t" r="r" b="b"/>
                <a:pathLst>
                  <a:path w="925" h="371" extrusionOk="0">
                    <a:moveTo>
                      <a:pt x="74" y="0"/>
                    </a:moveTo>
                    <a:cubicBezTo>
                      <a:pt x="37" y="0"/>
                      <a:pt x="0" y="37"/>
                      <a:pt x="0" y="74"/>
                    </a:cubicBezTo>
                    <a:lnTo>
                      <a:pt x="0" y="296"/>
                    </a:lnTo>
                    <a:cubicBezTo>
                      <a:pt x="0" y="333"/>
                      <a:pt x="37" y="370"/>
                      <a:pt x="74" y="370"/>
                    </a:cubicBezTo>
                    <a:lnTo>
                      <a:pt x="851" y="370"/>
                    </a:lnTo>
                    <a:cubicBezTo>
                      <a:pt x="925" y="370"/>
                      <a:pt x="925" y="333"/>
                      <a:pt x="925" y="296"/>
                    </a:cubicBezTo>
                    <a:lnTo>
                      <a:pt x="925" y="74"/>
                    </a:lnTo>
                    <a:cubicBezTo>
                      <a:pt x="925" y="37"/>
                      <a:pt x="925" y="0"/>
                      <a:pt x="8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15"/>
              <p:cNvSpPr/>
              <p:nvPr/>
            </p:nvSpPr>
            <p:spPr>
              <a:xfrm>
                <a:off x="3104247" y="2182901"/>
                <a:ext cx="168373" cy="67531"/>
              </a:xfrm>
              <a:custGeom>
                <a:avLst/>
                <a:gdLst/>
                <a:ahLst/>
                <a:cxnLst/>
                <a:rect l="l" t="t" r="r" b="b"/>
                <a:pathLst>
                  <a:path w="925" h="371" extrusionOk="0">
                    <a:moveTo>
                      <a:pt x="74" y="0"/>
                    </a:moveTo>
                    <a:cubicBezTo>
                      <a:pt x="37" y="0"/>
                      <a:pt x="1" y="37"/>
                      <a:pt x="1" y="74"/>
                    </a:cubicBezTo>
                    <a:lnTo>
                      <a:pt x="1" y="296"/>
                    </a:lnTo>
                    <a:cubicBezTo>
                      <a:pt x="1" y="333"/>
                      <a:pt x="37" y="370"/>
                      <a:pt x="74" y="370"/>
                    </a:cubicBezTo>
                    <a:lnTo>
                      <a:pt x="851" y="370"/>
                    </a:lnTo>
                    <a:cubicBezTo>
                      <a:pt x="888" y="370"/>
                      <a:pt x="925" y="333"/>
                      <a:pt x="925" y="296"/>
                    </a:cubicBezTo>
                    <a:lnTo>
                      <a:pt x="925" y="74"/>
                    </a:lnTo>
                    <a:cubicBezTo>
                      <a:pt x="925" y="37"/>
                      <a:pt x="888" y="0"/>
                      <a:pt x="8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15"/>
              <p:cNvSpPr/>
              <p:nvPr/>
            </p:nvSpPr>
            <p:spPr>
              <a:xfrm>
                <a:off x="3117717" y="2196371"/>
                <a:ext cx="141433" cy="20387"/>
              </a:xfrm>
              <a:custGeom>
                <a:avLst/>
                <a:gdLst/>
                <a:ahLst/>
                <a:cxnLst/>
                <a:rect l="l" t="t" r="r" b="b"/>
                <a:pathLst>
                  <a:path w="777" h="112" extrusionOk="0">
                    <a:moveTo>
                      <a:pt x="74" y="0"/>
                    </a:moveTo>
                    <a:lnTo>
                      <a:pt x="740" y="0"/>
                    </a:lnTo>
                    <a:lnTo>
                      <a:pt x="777" y="0"/>
                    </a:lnTo>
                    <a:lnTo>
                      <a:pt x="777" y="74"/>
                    </a:lnTo>
                    <a:cubicBezTo>
                      <a:pt x="777" y="74"/>
                      <a:pt x="777" y="111"/>
                      <a:pt x="740" y="111"/>
                    </a:cubicBezTo>
                    <a:lnTo>
                      <a:pt x="74" y="111"/>
                    </a:lnTo>
                    <a:cubicBezTo>
                      <a:pt x="37" y="111"/>
                      <a:pt x="0" y="111"/>
                      <a:pt x="0" y="74"/>
                    </a:cubicBezTo>
                    <a:lnTo>
                      <a:pt x="0" y="37"/>
                    </a:lnTo>
                    <a:cubicBezTo>
                      <a:pt x="0" y="37"/>
                      <a:pt x="37" y="0"/>
                      <a:pt x="74" y="0"/>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1" name="Google Shape;1621;p15"/>
            <p:cNvGrpSpPr/>
            <p:nvPr/>
          </p:nvGrpSpPr>
          <p:grpSpPr>
            <a:xfrm>
              <a:off x="1666381" y="800131"/>
              <a:ext cx="45476" cy="21036"/>
              <a:chOff x="3104247" y="2182901"/>
              <a:chExt cx="175108" cy="81001"/>
            </a:xfrm>
          </p:grpSpPr>
          <p:sp>
            <p:nvSpPr>
              <p:cNvPr id="1622" name="Google Shape;1622;p15"/>
              <p:cNvSpPr/>
              <p:nvPr/>
            </p:nvSpPr>
            <p:spPr>
              <a:xfrm>
                <a:off x="3110982" y="2196371"/>
                <a:ext cx="168373" cy="67531"/>
              </a:xfrm>
              <a:custGeom>
                <a:avLst/>
                <a:gdLst/>
                <a:ahLst/>
                <a:cxnLst/>
                <a:rect l="l" t="t" r="r" b="b"/>
                <a:pathLst>
                  <a:path w="925" h="371" extrusionOk="0">
                    <a:moveTo>
                      <a:pt x="74" y="0"/>
                    </a:moveTo>
                    <a:cubicBezTo>
                      <a:pt x="37" y="0"/>
                      <a:pt x="0" y="37"/>
                      <a:pt x="0" y="74"/>
                    </a:cubicBezTo>
                    <a:lnTo>
                      <a:pt x="0" y="296"/>
                    </a:lnTo>
                    <a:cubicBezTo>
                      <a:pt x="0" y="333"/>
                      <a:pt x="37" y="370"/>
                      <a:pt x="74" y="370"/>
                    </a:cubicBezTo>
                    <a:lnTo>
                      <a:pt x="851" y="370"/>
                    </a:lnTo>
                    <a:cubicBezTo>
                      <a:pt x="925" y="370"/>
                      <a:pt x="925" y="333"/>
                      <a:pt x="925" y="296"/>
                    </a:cubicBezTo>
                    <a:lnTo>
                      <a:pt x="925" y="74"/>
                    </a:lnTo>
                    <a:cubicBezTo>
                      <a:pt x="925" y="37"/>
                      <a:pt x="925" y="0"/>
                      <a:pt x="8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15"/>
              <p:cNvSpPr/>
              <p:nvPr/>
            </p:nvSpPr>
            <p:spPr>
              <a:xfrm>
                <a:off x="3104247" y="2182901"/>
                <a:ext cx="168373" cy="67531"/>
              </a:xfrm>
              <a:custGeom>
                <a:avLst/>
                <a:gdLst/>
                <a:ahLst/>
                <a:cxnLst/>
                <a:rect l="l" t="t" r="r" b="b"/>
                <a:pathLst>
                  <a:path w="925" h="371" extrusionOk="0">
                    <a:moveTo>
                      <a:pt x="74" y="0"/>
                    </a:moveTo>
                    <a:cubicBezTo>
                      <a:pt x="37" y="0"/>
                      <a:pt x="1" y="37"/>
                      <a:pt x="1" y="74"/>
                    </a:cubicBezTo>
                    <a:lnTo>
                      <a:pt x="1" y="296"/>
                    </a:lnTo>
                    <a:cubicBezTo>
                      <a:pt x="1" y="333"/>
                      <a:pt x="37" y="370"/>
                      <a:pt x="74" y="370"/>
                    </a:cubicBezTo>
                    <a:lnTo>
                      <a:pt x="851" y="370"/>
                    </a:lnTo>
                    <a:cubicBezTo>
                      <a:pt x="888" y="370"/>
                      <a:pt x="925" y="333"/>
                      <a:pt x="925" y="296"/>
                    </a:cubicBezTo>
                    <a:lnTo>
                      <a:pt x="925" y="74"/>
                    </a:lnTo>
                    <a:cubicBezTo>
                      <a:pt x="925" y="37"/>
                      <a:pt x="888" y="0"/>
                      <a:pt x="8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15"/>
              <p:cNvSpPr/>
              <p:nvPr/>
            </p:nvSpPr>
            <p:spPr>
              <a:xfrm>
                <a:off x="3117717" y="2196371"/>
                <a:ext cx="141433" cy="20387"/>
              </a:xfrm>
              <a:custGeom>
                <a:avLst/>
                <a:gdLst/>
                <a:ahLst/>
                <a:cxnLst/>
                <a:rect l="l" t="t" r="r" b="b"/>
                <a:pathLst>
                  <a:path w="777" h="112" extrusionOk="0">
                    <a:moveTo>
                      <a:pt x="74" y="0"/>
                    </a:moveTo>
                    <a:lnTo>
                      <a:pt x="740" y="0"/>
                    </a:lnTo>
                    <a:lnTo>
                      <a:pt x="777" y="0"/>
                    </a:lnTo>
                    <a:lnTo>
                      <a:pt x="777" y="74"/>
                    </a:lnTo>
                    <a:cubicBezTo>
                      <a:pt x="777" y="74"/>
                      <a:pt x="777" y="111"/>
                      <a:pt x="740" y="111"/>
                    </a:cubicBezTo>
                    <a:lnTo>
                      <a:pt x="74" y="111"/>
                    </a:lnTo>
                    <a:cubicBezTo>
                      <a:pt x="37" y="111"/>
                      <a:pt x="0" y="111"/>
                      <a:pt x="0" y="74"/>
                    </a:cubicBezTo>
                    <a:lnTo>
                      <a:pt x="0" y="37"/>
                    </a:lnTo>
                    <a:cubicBezTo>
                      <a:pt x="0" y="37"/>
                      <a:pt x="37" y="0"/>
                      <a:pt x="74" y="0"/>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5" name="Google Shape;1625;p15"/>
            <p:cNvGrpSpPr/>
            <p:nvPr/>
          </p:nvGrpSpPr>
          <p:grpSpPr>
            <a:xfrm>
              <a:off x="2010376" y="800131"/>
              <a:ext cx="45476" cy="21036"/>
              <a:chOff x="3104247" y="2182901"/>
              <a:chExt cx="175108" cy="81001"/>
            </a:xfrm>
          </p:grpSpPr>
          <p:sp>
            <p:nvSpPr>
              <p:cNvPr id="1626" name="Google Shape;1626;p15"/>
              <p:cNvSpPr/>
              <p:nvPr/>
            </p:nvSpPr>
            <p:spPr>
              <a:xfrm>
                <a:off x="3110982" y="2196371"/>
                <a:ext cx="168373" cy="67531"/>
              </a:xfrm>
              <a:custGeom>
                <a:avLst/>
                <a:gdLst/>
                <a:ahLst/>
                <a:cxnLst/>
                <a:rect l="l" t="t" r="r" b="b"/>
                <a:pathLst>
                  <a:path w="925" h="371" extrusionOk="0">
                    <a:moveTo>
                      <a:pt x="74" y="0"/>
                    </a:moveTo>
                    <a:cubicBezTo>
                      <a:pt x="37" y="0"/>
                      <a:pt x="0" y="37"/>
                      <a:pt x="0" y="74"/>
                    </a:cubicBezTo>
                    <a:lnTo>
                      <a:pt x="0" y="296"/>
                    </a:lnTo>
                    <a:cubicBezTo>
                      <a:pt x="0" y="333"/>
                      <a:pt x="37" y="370"/>
                      <a:pt x="74" y="370"/>
                    </a:cubicBezTo>
                    <a:lnTo>
                      <a:pt x="851" y="370"/>
                    </a:lnTo>
                    <a:cubicBezTo>
                      <a:pt x="925" y="370"/>
                      <a:pt x="925" y="333"/>
                      <a:pt x="925" y="296"/>
                    </a:cubicBezTo>
                    <a:lnTo>
                      <a:pt x="925" y="74"/>
                    </a:lnTo>
                    <a:cubicBezTo>
                      <a:pt x="925" y="37"/>
                      <a:pt x="925" y="0"/>
                      <a:pt x="8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15"/>
              <p:cNvSpPr/>
              <p:nvPr/>
            </p:nvSpPr>
            <p:spPr>
              <a:xfrm>
                <a:off x="3104247" y="2182901"/>
                <a:ext cx="168373" cy="67531"/>
              </a:xfrm>
              <a:custGeom>
                <a:avLst/>
                <a:gdLst/>
                <a:ahLst/>
                <a:cxnLst/>
                <a:rect l="l" t="t" r="r" b="b"/>
                <a:pathLst>
                  <a:path w="925" h="371" extrusionOk="0">
                    <a:moveTo>
                      <a:pt x="74" y="0"/>
                    </a:moveTo>
                    <a:cubicBezTo>
                      <a:pt x="37" y="0"/>
                      <a:pt x="1" y="37"/>
                      <a:pt x="1" y="74"/>
                    </a:cubicBezTo>
                    <a:lnTo>
                      <a:pt x="1" y="296"/>
                    </a:lnTo>
                    <a:cubicBezTo>
                      <a:pt x="1" y="333"/>
                      <a:pt x="37" y="370"/>
                      <a:pt x="74" y="370"/>
                    </a:cubicBezTo>
                    <a:lnTo>
                      <a:pt x="851" y="370"/>
                    </a:lnTo>
                    <a:cubicBezTo>
                      <a:pt x="888" y="370"/>
                      <a:pt x="925" y="333"/>
                      <a:pt x="925" y="296"/>
                    </a:cubicBezTo>
                    <a:lnTo>
                      <a:pt x="925" y="74"/>
                    </a:lnTo>
                    <a:cubicBezTo>
                      <a:pt x="925" y="37"/>
                      <a:pt x="888" y="0"/>
                      <a:pt x="8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15"/>
              <p:cNvSpPr/>
              <p:nvPr/>
            </p:nvSpPr>
            <p:spPr>
              <a:xfrm>
                <a:off x="3117717" y="2196371"/>
                <a:ext cx="141433" cy="20387"/>
              </a:xfrm>
              <a:custGeom>
                <a:avLst/>
                <a:gdLst/>
                <a:ahLst/>
                <a:cxnLst/>
                <a:rect l="l" t="t" r="r" b="b"/>
                <a:pathLst>
                  <a:path w="777" h="112" extrusionOk="0">
                    <a:moveTo>
                      <a:pt x="74" y="0"/>
                    </a:moveTo>
                    <a:lnTo>
                      <a:pt x="740" y="0"/>
                    </a:lnTo>
                    <a:lnTo>
                      <a:pt x="777" y="0"/>
                    </a:lnTo>
                    <a:lnTo>
                      <a:pt x="777" y="74"/>
                    </a:lnTo>
                    <a:cubicBezTo>
                      <a:pt x="777" y="74"/>
                      <a:pt x="777" y="111"/>
                      <a:pt x="740" y="111"/>
                    </a:cubicBezTo>
                    <a:lnTo>
                      <a:pt x="74" y="111"/>
                    </a:lnTo>
                    <a:cubicBezTo>
                      <a:pt x="37" y="111"/>
                      <a:pt x="0" y="111"/>
                      <a:pt x="0" y="74"/>
                    </a:cubicBezTo>
                    <a:lnTo>
                      <a:pt x="0" y="37"/>
                    </a:lnTo>
                    <a:cubicBezTo>
                      <a:pt x="0" y="37"/>
                      <a:pt x="37" y="0"/>
                      <a:pt x="74" y="0"/>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hree columns 1">
  <p:cSld name="CUSTOM_6_1">
    <p:spTree>
      <p:nvGrpSpPr>
        <p:cNvPr id="1" name="Shape 2597"/>
        <p:cNvGrpSpPr/>
        <p:nvPr/>
      </p:nvGrpSpPr>
      <p:grpSpPr>
        <a:xfrm>
          <a:off x="0" y="0"/>
          <a:ext cx="0" cy="0"/>
          <a:chOff x="0" y="0"/>
          <a:chExt cx="0" cy="0"/>
        </a:xfrm>
      </p:grpSpPr>
      <p:sp>
        <p:nvSpPr>
          <p:cNvPr id="2598" name="Google Shape;2598;p2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599" name="Google Shape;2599;p21"/>
          <p:cNvSpPr txBox="1">
            <a:spLocks noGrp="1"/>
          </p:cNvSpPr>
          <p:nvPr>
            <p:ph type="subTitle" idx="1"/>
          </p:nvPr>
        </p:nvSpPr>
        <p:spPr>
          <a:xfrm>
            <a:off x="1536325" y="1552341"/>
            <a:ext cx="6888000" cy="5304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400"/>
              <a:buNone/>
              <a:defRPr sz="1400"/>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2600" name="Google Shape;2600;p21"/>
          <p:cNvSpPr txBox="1">
            <a:spLocks noGrp="1"/>
          </p:cNvSpPr>
          <p:nvPr>
            <p:ph type="subTitle" idx="2"/>
          </p:nvPr>
        </p:nvSpPr>
        <p:spPr>
          <a:xfrm>
            <a:off x="1536325" y="2670044"/>
            <a:ext cx="6888000" cy="5277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400"/>
              <a:buNone/>
              <a:defRPr sz="1400"/>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2601" name="Google Shape;2601;p21"/>
          <p:cNvSpPr txBox="1">
            <a:spLocks noGrp="1"/>
          </p:cNvSpPr>
          <p:nvPr>
            <p:ph type="subTitle" idx="3"/>
          </p:nvPr>
        </p:nvSpPr>
        <p:spPr>
          <a:xfrm>
            <a:off x="1536325" y="3785046"/>
            <a:ext cx="6888000" cy="5277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400"/>
              <a:buNone/>
              <a:defRPr sz="1400"/>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a:endParaRPr/>
          </a:p>
        </p:txBody>
      </p:sp>
      <p:sp>
        <p:nvSpPr>
          <p:cNvPr id="2602" name="Google Shape;2602;p21"/>
          <p:cNvSpPr txBox="1">
            <a:spLocks noGrp="1"/>
          </p:cNvSpPr>
          <p:nvPr>
            <p:ph type="subTitle" idx="4"/>
          </p:nvPr>
        </p:nvSpPr>
        <p:spPr>
          <a:xfrm>
            <a:off x="1536325" y="1134671"/>
            <a:ext cx="6888000" cy="5304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None/>
              <a:defRPr sz="2000" b="1">
                <a:latin typeface="Allerta Stencil"/>
                <a:ea typeface="Allerta Stencil"/>
                <a:cs typeface="Allerta Stencil"/>
                <a:sym typeface="Allerta Stencil"/>
              </a:defRPr>
            </a:lvl1pPr>
            <a:lvl2pPr lvl="1" rtl="0">
              <a:lnSpc>
                <a:spcPct val="115000"/>
              </a:lnSpc>
              <a:spcBef>
                <a:spcPts val="0"/>
              </a:spcBef>
              <a:spcAft>
                <a:spcPts val="0"/>
              </a:spcAft>
              <a:buSzPts val="2400"/>
              <a:buNone/>
              <a:defRPr sz="2400" b="1"/>
            </a:lvl2pPr>
            <a:lvl3pPr lvl="2" rtl="0">
              <a:lnSpc>
                <a:spcPct val="115000"/>
              </a:lnSpc>
              <a:spcBef>
                <a:spcPts val="0"/>
              </a:spcBef>
              <a:spcAft>
                <a:spcPts val="0"/>
              </a:spcAft>
              <a:buSzPts val="2400"/>
              <a:buNone/>
              <a:defRPr sz="2400" b="1"/>
            </a:lvl3pPr>
            <a:lvl4pPr lvl="3" rtl="0">
              <a:lnSpc>
                <a:spcPct val="115000"/>
              </a:lnSpc>
              <a:spcBef>
                <a:spcPts val="0"/>
              </a:spcBef>
              <a:spcAft>
                <a:spcPts val="0"/>
              </a:spcAft>
              <a:buSzPts val="2400"/>
              <a:buNone/>
              <a:defRPr sz="2400" b="1"/>
            </a:lvl4pPr>
            <a:lvl5pPr lvl="4" rtl="0">
              <a:lnSpc>
                <a:spcPct val="115000"/>
              </a:lnSpc>
              <a:spcBef>
                <a:spcPts val="0"/>
              </a:spcBef>
              <a:spcAft>
                <a:spcPts val="0"/>
              </a:spcAft>
              <a:buSzPts val="2400"/>
              <a:buNone/>
              <a:defRPr sz="2400" b="1"/>
            </a:lvl5pPr>
            <a:lvl6pPr lvl="5" rtl="0">
              <a:lnSpc>
                <a:spcPct val="115000"/>
              </a:lnSpc>
              <a:spcBef>
                <a:spcPts val="0"/>
              </a:spcBef>
              <a:spcAft>
                <a:spcPts val="0"/>
              </a:spcAft>
              <a:buSzPts val="2400"/>
              <a:buNone/>
              <a:defRPr sz="2400" b="1"/>
            </a:lvl6pPr>
            <a:lvl7pPr lvl="6" rtl="0">
              <a:lnSpc>
                <a:spcPct val="115000"/>
              </a:lnSpc>
              <a:spcBef>
                <a:spcPts val="0"/>
              </a:spcBef>
              <a:spcAft>
                <a:spcPts val="0"/>
              </a:spcAft>
              <a:buSzPts val="2400"/>
              <a:buNone/>
              <a:defRPr sz="2400" b="1"/>
            </a:lvl7pPr>
            <a:lvl8pPr lvl="7" rtl="0">
              <a:lnSpc>
                <a:spcPct val="115000"/>
              </a:lnSpc>
              <a:spcBef>
                <a:spcPts val="0"/>
              </a:spcBef>
              <a:spcAft>
                <a:spcPts val="0"/>
              </a:spcAft>
              <a:buSzPts val="2400"/>
              <a:buNone/>
              <a:defRPr sz="2400" b="1"/>
            </a:lvl8pPr>
            <a:lvl9pPr lvl="8" rtl="0">
              <a:lnSpc>
                <a:spcPct val="115000"/>
              </a:lnSpc>
              <a:spcBef>
                <a:spcPts val="0"/>
              </a:spcBef>
              <a:spcAft>
                <a:spcPts val="0"/>
              </a:spcAft>
              <a:buSzPts val="2400"/>
              <a:buNone/>
              <a:defRPr sz="2400" b="1"/>
            </a:lvl9pPr>
          </a:lstStyle>
          <a:p>
            <a:endParaRPr/>
          </a:p>
        </p:txBody>
      </p:sp>
      <p:sp>
        <p:nvSpPr>
          <p:cNvPr id="2603" name="Google Shape;2603;p21"/>
          <p:cNvSpPr txBox="1">
            <a:spLocks noGrp="1"/>
          </p:cNvSpPr>
          <p:nvPr>
            <p:ph type="subTitle" idx="5"/>
          </p:nvPr>
        </p:nvSpPr>
        <p:spPr>
          <a:xfrm>
            <a:off x="1536325" y="2250696"/>
            <a:ext cx="6888000" cy="5277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None/>
              <a:defRPr sz="2000" b="1">
                <a:latin typeface="Allerta Stencil"/>
                <a:ea typeface="Allerta Stencil"/>
                <a:cs typeface="Allerta Stencil"/>
                <a:sym typeface="Allerta Stencil"/>
              </a:defRPr>
            </a:lvl1pPr>
            <a:lvl2pPr lvl="1" rtl="0">
              <a:lnSpc>
                <a:spcPct val="115000"/>
              </a:lnSpc>
              <a:spcBef>
                <a:spcPts val="0"/>
              </a:spcBef>
              <a:spcAft>
                <a:spcPts val="0"/>
              </a:spcAft>
              <a:buSzPts val="2400"/>
              <a:buNone/>
              <a:defRPr sz="2400" b="1"/>
            </a:lvl2pPr>
            <a:lvl3pPr lvl="2" rtl="0">
              <a:lnSpc>
                <a:spcPct val="115000"/>
              </a:lnSpc>
              <a:spcBef>
                <a:spcPts val="0"/>
              </a:spcBef>
              <a:spcAft>
                <a:spcPts val="0"/>
              </a:spcAft>
              <a:buSzPts val="2400"/>
              <a:buNone/>
              <a:defRPr sz="2400" b="1"/>
            </a:lvl3pPr>
            <a:lvl4pPr lvl="3" rtl="0">
              <a:lnSpc>
                <a:spcPct val="115000"/>
              </a:lnSpc>
              <a:spcBef>
                <a:spcPts val="0"/>
              </a:spcBef>
              <a:spcAft>
                <a:spcPts val="0"/>
              </a:spcAft>
              <a:buSzPts val="2400"/>
              <a:buNone/>
              <a:defRPr sz="2400" b="1"/>
            </a:lvl4pPr>
            <a:lvl5pPr lvl="4" rtl="0">
              <a:lnSpc>
                <a:spcPct val="115000"/>
              </a:lnSpc>
              <a:spcBef>
                <a:spcPts val="0"/>
              </a:spcBef>
              <a:spcAft>
                <a:spcPts val="0"/>
              </a:spcAft>
              <a:buSzPts val="2400"/>
              <a:buNone/>
              <a:defRPr sz="2400" b="1"/>
            </a:lvl5pPr>
            <a:lvl6pPr lvl="5" rtl="0">
              <a:lnSpc>
                <a:spcPct val="115000"/>
              </a:lnSpc>
              <a:spcBef>
                <a:spcPts val="0"/>
              </a:spcBef>
              <a:spcAft>
                <a:spcPts val="0"/>
              </a:spcAft>
              <a:buSzPts val="2400"/>
              <a:buNone/>
              <a:defRPr sz="2400" b="1"/>
            </a:lvl6pPr>
            <a:lvl7pPr lvl="6" rtl="0">
              <a:lnSpc>
                <a:spcPct val="115000"/>
              </a:lnSpc>
              <a:spcBef>
                <a:spcPts val="0"/>
              </a:spcBef>
              <a:spcAft>
                <a:spcPts val="0"/>
              </a:spcAft>
              <a:buSzPts val="2400"/>
              <a:buNone/>
              <a:defRPr sz="2400" b="1"/>
            </a:lvl7pPr>
            <a:lvl8pPr lvl="7" rtl="0">
              <a:lnSpc>
                <a:spcPct val="115000"/>
              </a:lnSpc>
              <a:spcBef>
                <a:spcPts val="0"/>
              </a:spcBef>
              <a:spcAft>
                <a:spcPts val="0"/>
              </a:spcAft>
              <a:buSzPts val="2400"/>
              <a:buNone/>
              <a:defRPr sz="2400" b="1"/>
            </a:lvl8pPr>
            <a:lvl9pPr lvl="8" rtl="0">
              <a:lnSpc>
                <a:spcPct val="115000"/>
              </a:lnSpc>
              <a:spcBef>
                <a:spcPts val="0"/>
              </a:spcBef>
              <a:spcAft>
                <a:spcPts val="0"/>
              </a:spcAft>
              <a:buSzPts val="2400"/>
              <a:buNone/>
              <a:defRPr sz="2400" b="1"/>
            </a:lvl9pPr>
          </a:lstStyle>
          <a:p>
            <a:endParaRPr/>
          </a:p>
        </p:txBody>
      </p:sp>
      <p:sp>
        <p:nvSpPr>
          <p:cNvPr id="2604" name="Google Shape;2604;p21"/>
          <p:cNvSpPr txBox="1">
            <a:spLocks noGrp="1"/>
          </p:cNvSpPr>
          <p:nvPr>
            <p:ph type="subTitle" idx="6"/>
          </p:nvPr>
        </p:nvSpPr>
        <p:spPr>
          <a:xfrm>
            <a:off x="1536325" y="3364022"/>
            <a:ext cx="6888000" cy="5277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None/>
              <a:defRPr sz="2000" b="1">
                <a:latin typeface="Allerta Stencil"/>
                <a:ea typeface="Allerta Stencil"/>
                <a:cs typeface="Allerta Stencil"/>
                <a:sym typeface="Allerta Stencil"/>
              </a:defRPr>
            </a:lvl1pPr>
            <a:lvl2pPr lvl="1" rtl="0">
              <a:lnSpc>
                <a:spcPct val="115000"/>
              </a:lnSpc>
              <a:spcBef>
                <a:spcPts val="0"/>
              </a:spcBef>
              <a:spcAft>
                <a:spcPts val="0"/>
              </a:spcAft>
              <a:buSzPts val="2400"/>
              <a:buNone/>
              <a:defRPr sz="2400" b="1"/>
            </a:lvl2pPr>
            <a:lvl3pPr lvl="2" rtl="0">
              <a:lnSpc>
                <a:spcPct val="115000"/>
              </a:lnSpc>
              <a:spcBef>
                <a:spcPts val="0"/>
              </a:spcBef>
              <a:spcAft>
                <a:spcPts val="0"/>
              </a:spcAft>
              <a:buSzPts val="2400"/>
              <a:buNone/>
              <a:defRPr sz="2400" b="1"/>
            </a:lvl3pPr>
            <a:lvl4pPr lvl="3" rtl="0">
              <a:lnSpc>
                <a:spcPct val="115000"/>
              </a:lnSpc>
              <a:spcBef>
                <a:spcPts val="0"/>
              </a:spcBef>
              <a:spcAft>
                <a:spcPts val="0"/>
              </a:spcAft>
              <a:buSzPts val="2400"/>
              <a:buNone/>
              <a:defRPr sz="2400" b="1"/>
            </a:lvl4pPr>
            <a:lvl5pPr lvl="4" rtl="0">
              <a:lnSpc>
                <a:spcPct val="115000"/>
              </a:lnSpc>
              <a:spcBef>
                <a:spcPts val="0"/>
              </a:spcBef>
              <a:spcAft>
                <a:spcPts val="0"/>
              </a:spcAft>
              <a:buSzPts val="2400"/>
              <a:buNone/>
              <a:defRPr sz="2400" b="1"/>
            </a:lvl5pPr>
            <a:lvl6pPr lvl="5" rtl="0">
              <a:lnSpc>
                <a:spcPct val="115000"/>
              </a:lnSpc>
              <a:spcBef>
                <a:spcPts val="0"/>
              </a:spcBef>
              <a:spcAft>
                <a:spcPts val="0"/>
              </a:spcAft>
              <a:buSzPts val="2400"/>
              <a:buNone/>
              <a:defRPr sz="2400" b="1"/>
            </a:lvl6pPr>
            <a:lvl7pPr lvl="6" rtl="0">
              <a:lnSpc>
                <a:spcPct val="115000"/>
              </a:lnSpc>
              <a:spcBef>
                <a:spcPts val="0"/>
              </a:spcBef>
              <a:spcAft>
                <a:spcPts val="0"/>
              </a:spcAft>
              <a:buSzPts val="2400"/>
              <a:buNone/>
              <a:defRPr sz="2400" b="1"/>
            </a:lvl7pPr>
            <a:lvl8pPr lvl="7" rtl="0">
              <a:lnSpc>
                <a:spcPct val="115000"/>
              </a:lnSpc>
              <a:spcBef>
                <a:spcPts val="0"/>
              </a:spcBef>
              <a:spcAft>
                <a:spcPts val="0"/>
              </a:spcAft>
              <a:buSzPts val="2400"/>
              <a:buNone/>
              <a:defRPr sz="2400" b="1"/>
            </a:lvl8pPr>
            <a:lvl9pPr lvl="8" rtl="0">
              <a:lnSpc>
                <a:spcPct val="115000"/>
              </a:lnSpc>
              <a:spcBef>
                <a:spcPts val="0"/>
              </a:spcBef>
              <a:spcAft>
                <a:spcPts val="0"/>
              </a:spcAft>
              <a:buSzPts val="2400"/>
              <a:buNone/>
              <a:defRPr sz="2400" b="1"/>
            </a:lvl9pPr>
          </a:lstStyle>
          <a:p>
            <a:endParaRPr/>
          </a:p>
        </p:txBody>
      </p:sp>
      <p:grpSp>
        <p:nvGrpSpPr>
          <p:cNvPr id="2605" name="Google Shape;2605;p21"/>
          <p:cNvGrpSpPr/>
          <p:nvPr/>
        </p:nvGrpSpPr>
        <p:grpSpPr>
          <a:xfrm>
            <a:off x="-694429" y="4470208"/>
            <a:ext cx="3522749" cy="673300"/>
            <a:chOff x="-694429" y="4470202"/>
            <a:chExt cx="3522749" cy="673300"/>
          </a:xfrm>
        </p:grpSpPr>
        <p:grpSp>
          <p:nvGrpSpPr>
            <p:cNvPr id="2606" name="Google Shape;2606;p21"/>
            <p:cNvGrpSpPr/>
            <p:nvPr/>
          </p:nvGrpSpPr>
          <p:grpSpPr>
            <a:xfrm>
              <a:off x="-694429" y="4470202"/>
              <a:ext cx="2815310" cy="673294"/>
              <a:chOff x="1999750" y="1792725"/>
              <a:chExt cx="2203075" cy="526875"/>
            </a:xfrm>
          </p:grpSpPr>
          <p:sp>
            <p:nvSpPr>
              <p:cNvPr id="2607" name="Google Shape;2607;p21"/>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8" name="Google Shape;2608;p21"/>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9" name="Google Shape;2609;p21"/>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10" name="Google Shape;2610;p21"/>
            <p:cNvGrpSpPr/>
            <p:nvPr/>
          </p:nvGrpSpPr>
          <p:grpSpPr>
            <a:xfrm>
              <a:off x="1857403" y="4909578"/>
              <a:ext cx="970916" cy="233924"/>
              <a:chOff x="1683250" y="1346300"/>
              <a:chExt cx="759775" cy="183053"/>
            </a:xfrm>
          </p:grpSpPr>
          <p:sp>
            <p:nvSpPr>
              <p:cNvPr id="2611" name="Google Shape;2611;p21"/>
              <p:cNvSpPr/>
              <p:nvPr/>
            </p:nvSpPr>
            <p:spPr>
              <a:xfrm>
                <a:off x="1683250" y="1346300"/>
                <a:ext cx="759775" cy="182125"/>
              </a:xfrm>
              <a:custGeom>
                <a:avLst/>
                <a:gdLst/>
                <a:ahLst/>
                <a:cxnLst/>
                <a:rect l="l" t="t" r="r" b="b"/>
                <a:pathLst>
                  <a:path w="30391" h="7285" extrusionOk="0">
                    <a:moveTo>
                      <a:pt x="0" y="7099"/>
                    </a:moveTo>
                    <a:cubicBezTo>
                      <a:pt x="37" y="6434"/>
                      <a:pt x="962" y="5879"/>
                      <a:pt x="2145" y="5731"/>
                    </a:cubicBezTo>
                    <a:cubicBezTo>
                      <a:pt x="1553" y="5066"/>
                      <a:pt x="1405" y="4326"/>
                      <a:pt x="1960" y="3846"/>
                    </a:cubicBezTo>
                    <a:cubicBezTo>
                      <a:pt x="2477" y="3365"/>
                      <a:pt x="3587" y="3291"/>
                      <a:pt x="4622" y="3624"/>
                    </a:cubicBezTo>
                    <a:cubicBezTo>
                      <a:pt x="4770" y="3402"/>
                      <a:pt x="5028" y="3254"/>
                      <a:pt x="5324" y="3180"/>
                    </a:cubicBezTo>
                    <a:cubicBezTo>
                      <a:pt x="6027" y="3069"/>
                      <a:pt x="6766" y="3402"/>
                      <a:pt x="7173" y="3994"/>
                    </a:cubicBezTo>
                    <a:cubicBezTo>
                      <a:pt x="7395" y="3920"/>
                      <a:pt x="7616" y="3883"/>
                      <a:pt x="7875" y="3846"/>
                    </a:cubicBezTo>
                    <a:cubicBezTo>
                      <a:pt x="8910" y="3735"/>
                      <a:pt x="9872" y="4031"/>
                      <a:pt x="10093" y="4548"/>
                    </a:cubicBezTo>
                    <a:lnTo>
                      <a:pt x="10426" y="4548"/>
                    </a:lnTo>
                    <a:lnTo>
                      <a:pt x="10463" y="4474"/>
                    </a:lnTo>
                    <a:cubicBezTo>
                      <a:pt x="10685" y="4068"/>
                      <a:pt x="11350" y="3883"/>
                      <a:pt x="12127" y="3920"/>
                    </a:cubicBezTo>
                    <a:cubicBezTo>
                      <a:pt x="12016" y="3698"/>
                      <a:pt x="11979" y="3476"/>
                      <a:pt x="12090" y="3254"/>
                    </a:cubicBezTo>
                    <a:cubicBezTo>
                      <a:pt x="12386" y="2700"/>
                      <a:pt x="13495" y="2515"/>
                      <a:pt x="14567" y="2774"/>
                    </a:cubicBezTo>
                    <a:cubicBezTo>
                      <a:pt x="14678" y="2811"/>
                      <a:pt x="14789" y="2885"/>
                      <a:pt x="14900" y="2922"/>
                    </a:cubicBezTo>
                    <a:cubicBezTo>
                      <a:pt x="15380" y="2219"/>
                      <a:pt x="16157" y="1775"/>
                      <a:pt x="17007" y="1739"/>
                    </a:cubicBezTo>
                    <a:cubicBezTo>
                      <a:pt x="17266" y="1739"/>
                      <a:pt x="17525" y="1739"/>
                      <a:pt x="17783" y="1812"/>
                    </a:cubicBezTo>
                    <a:cubicBezTo>
                      <a:pt x="17414" y="1147"/>
                      <a:pt x="17746" y="334"/>
                      <a:pt x="18449" y="149"/>
                    </a:cubicBezTo>
                    <a:cubicBezTo>
                      <a:pt x="19151" y="1"/>
                      <a:pt x="19891" y="260"/>
                      <a:pt x="20297" y="851"/>
                    </a:cubicBezTo>
                    <a:cubicBezTo>
                      <a:pt x="20593" y="703"/>
                      <a:pt x="20926" y="629"/>
                      <a:pt x="21222" y="629"/>
                    </a:cubicBezTo>
                    <a:cubicBezTo>
                      <a:pt x="23699" y="482"/>
                      <a:pt x="23847" y="2145"/>
                      <a:pt x="23144" y="3254"/>
                    </a:cubicBezTo>
                    <a:cubicBezTo>
                      <a:pt x="23588" y="2922"/>
                      <a:pt x="24142" y="2774"/>
                      <a:pt x="24697" y="2848"/>
                    </a:cubicBezTo>
                    <a:cubicBezTo>
                      <a:pt x="24993" y="2922"/>
                      <a:pt x="25251" y="3106"/>
                      <a:pt x="25436" y="3365"/>
                    </a:cubicBezTo>
                    <a:cubicBezTo>
                      <a:pt x="26545" y="2996"/>
                      <a:pt x="27691" y="3032"/>
                      <a:pt x="28283" y="3587"/>
                    </a:cubicBezTo>
                    <a:cubicBezTo>
                      <a:pt x="28875" y="4105"/>
                      <a:pt x="28764" y="4918"/>
                      <a:pt x="28061" y="5620"/>
                    </a:cubicBezTo>
                    <a:cubicBezTo>
                      <a:pt x="29355" y="5768"/>
                      <a:pt x="30316" y="6360"/>
                      <a:pt x="30390" y="7062"/>
                    </a:cubicBezTo>
                    <a:cubicBezTo>
                      <a:pt x="30390" y="7136"/>
                      <a:pt x="30390" y="7210"/>
                      <a:pt x="30390" y="7284"/>
                    </a:cubicBezTo>
                    <a:lnTo>
                      <a:pt x="0" y="7284"/>
                    </a:lnTo>
                    <a:cubicBezTo>
                      <a:pt x="0" y="7210"/>
                      <a:pt x="0" y="7173"/>
                      <a:pt x="0" y="70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21"/>
              <p:cNvSpPr/>
              <p:nvPr/>
            </p:nvSpPr>
            <p:spPr>
              <a:xfrm>
                <a:off x="1862619" y="1423206"/>
                <a:ext cx="549042" cy="106147"/>
              </a:xfrm>
              <a:custGeom>
                <a:avLst/>
                <a:gdLst/>
                <a:ahLst/>
                <a:cxnLst/>
                <a:rect l="l" t="t" r="r" b="b"/>
                <a:pathLst>
                  <a:path w="25252" h="4882" extrusionOk="0">
                    <a:moveTo>
                      <a:pt x="1" y="4770"/>
                    </a:moveTo>
                    <a:cubicBezTo>
                      <a:pt x="75" y="4327"/>
                      <a:pt x="814" y="3957"/>
                      <a:pt x="1812" y="3846"/>
                    </a:cubicBezTo>
                    <a:cubicBezTo>
                      <a:pt x="1295" y="3402"/>
                      <a:pt x="1184" y="2885"/>
                      <a:pt x="1628" y="2589"/>
                    </a:cubicBezTo>
                    <a:cubicBezTo>
                      <a:pt x="2071" y="2256"/>
                      <a:pt x="2996" y="2182"/>
                      <a:pt x="3846" y="2441"/>
                    </a:cubicBezTo>
                    <a:cubicBezTo>
                      <a:pt x="3994" y="2256"/>
                      <a:pt x="4216" y="2145"/>
                      <a:pt x="4437" y="2108"/>
                    </a:cubicBezTo>
                    <a:cubicBezTo>
                      <a:pt x="4992" y="2034"/>
                      <a:pt x="5584" y="2256"/>
                      <a:pt x="5953" y="2663"/>
                    </a:cubicBezTo>
                    <a:cubicBezTo>
                      <a:pt x="6138" y="2626"/>
                      <a:pt x="6360" y="2589"/>
                      <a:pt x="6545" y="2589"/>
                    </a:cubicBezTo>
                    <a:cubicBezTo>
                      <a:pt x="7432" y="2478"/>
                      <a:pt x="8208" y="2700"/>
                      <a:pt x="8393" y="3033"/>
                    </a:cubicBezTo>
                    <a:lnTo>
                      <a:pt x="8689" y="3033"/>
                    </a:lnTo>
                    <a:cubicBezTo>
                      <a:pt x="8689" y="3033"/>
                      <a:pt x="8689" y="2996"/>
                      <a:pt x="8689" y="2996"/>
                    </a:cubicBezTo>
                    <a:cubicBezTo>
                      <a:pt x="8874" y="2737"/>
                      <a:pt x="9428" y="2589"/>
                      <a:pt x="10057" y="2626"/>
                    </a:cubicBezTo>
                    <a:cubicBezTo>
                      <a:pt x="9946" y="2478"/>
                      <a:pt x="9946" y="2293"/>
                      <a:pt x="10057" y="2182"/>
                    </a:cubicBezTo>
                    <a:cubicBezTo>
                      <a:pt x="10279" y="1813"/>
                      <a:pt x="11203" y="1665"/>
                      <a:pt x="12090" y="1886"/>
                    </a:cubicBezTo>
                    <a:cubicBezTo>
                      <a:pt x="12867" y="2071"/>
                      <a:pt x="13163" y="962"/>
                      <a:pt x="14752" y="1221"/>
                    </a:cubicBezTo>
                    <a:cubicBezTo>
                      <a:pt x="14493" y="740"/>
                      <a:pt x="14789" y="149"/>
                      <a:pt x="15344" y="112"/>
                    </a:cubicBezTo>
                    <a:cubicBezTo>
                      <a:pt x="15898" y="1"/>
                      <a:pt x="16453" y="186"/>
                      <a:pt x="16860" y="556"/>
                    </a:cubicBezTo>
                    <a:cubicBezTo>
                      <a:pt x="17118" y="482"/>
                      <a:pt x="17377" y="445"/>
                      <a:pt x="17636" y="408"/>
                    </a:cubicBezTo>
                    <a:cubicBezTo>
                      <a:pt x="19669" y="334"/>
                      <a:pt x="19817" y="1443"/>
                      <a:pt x="19226" y="2182"/>
                    </a:cubicBezTo>
                    <a:cubicBezTo>
                      <a:pt x="21518" y="1258"/>
                      <a:pt x="23108" y="2108"/>
                      <a:pt x="23514" y="2404"/>
                    </a:cubicBezTo>
                    <a:cubicBezTo>
                      <a:pt x="23921" y="2700"/>
                      <a:pt x="23847" y="3291"/>
                      <a:pt x="23292" y="3772"/>
                    </a:cubicBezTo>
                    <a:cubicBezTo>
                      <a:pt x="24402" y="3883"/>
                      <a:pt x="25178" y="4253"/>
                      <a:pt x="25252" y="4770"/>
                    </a:cubicBezTo>
                    <a:cubicBezTo>
                      <a:pt x="25252" y="4807"/>
                      <a:pt x="25252" y="4844"/>
                      <a:pt x="25252" y="4881"/>
                    </a:cubicBezTo>
                    <a:lnTo>
                      <a:pt x="38" y="4881"/>
                    </a:lnTo>
                    <a:cubicBezTo>
                      <a:pt x="1" y="4844"/>
                      <a:pt x="1" y="4807"/>
                      <a:pt x="1" y="477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613" name="Google Shape;2613;p21"/>
          <p:cNvGrpSpPr/>
          <p:nvPr/>
        </p:nvGrpSpPr>
        <p:grpSpPr>
          <a:xfrm rot="10800000" flipH="1">
            <a:off x="5575352" y="-44624"/>
            <a:ext cx="3722760" cy="707447"/>
            <a:chOff x="4200950" y="2130100"/>
            <a:chExt cx="2188700" cy="415925"/>
          </a:xfrm>
        </p:grpSpPr>
        <p:sp>
          <p:nvSpPr>
            <p:cNvPr id="2614" name="Google Shape;2614;p21"/>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21"/>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16" name="Google Shape;2616;p21"/>
          <p:cNvSpPr/>
          <p:nvPr/>
        </p:nvSpPr>
        <p:spPr>
          <a:xfrm>
            <a:off x="-3902837" y="2057788"/>
            <a:ext cx="7157534" cy="502499"/>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2617" name="Google Shape;2617;p21"/>
          <p:cNvSpPr/>
          <p:nvPr/>
        </p:nvSpPr>
        <p:spPr>
          <a:xfrm>
            <a:off x="-175452" y="-455101"/>
            <a:ext cx="9417145" cy="1602555"/>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18" name="Google Shape;2618;p21"/>
          <p:cNvGrpSpPr/>
          <p:nvPr/>
        </p:nvGrpSpPr>
        <p:grpSpPr>
          <a:xfrm>
            <a:off x="-469009" y="2485908"/>
            <a:ext cx="3250941" cy="2657600"/>
            <a:chOff x="-469009" y="2494408"/>
            <a:chExt cx="3250941" cy="2657600"/>
          </a:xfrm>
        </p:grpSpPr>
        <p:grpSp>
          <p:nvGrpSpPr>
            <p:cNvPr id="2619" name="Google Shape;2619;p21"/>
            <p:cNvGrpSpPr/>
            <p:nvPr/>
          </p:nvGrpSpPr>
          <p:grpSpPr>
            <a:xfrm rot="717098" flipH="1">
              <a:off x="-294054" y="2637820"/>
              <a:ext cx="1579229" cy="1854997"/>
              <a:chOff x="5368300" y="238125"/>
              <a:chExt cx="1021350" cy="1199700"/>
            </a:xfrm>
          </p:grpSpPr>
          <p:sp>
            <p:nvSpPr>
              <p:cNvPr id="2620" name="Google Shape;2620;p21"/>
              <p:cNvSpPr/>
              <p:nvPr/>
            </p:nvSpPr>
            <p:spPr>
              <a:xfrm>
                <a:off x="5371075" y="367500"/>
                <a:ext cx="1017650" cy="1070325"/>
              </a:xfrm>
              <a:custGeom>
                <a:avLst/>
                <a:gdLst/>
                <a:ahLst/>
                <a:cxnLst/>
                <a:rect l="l" t="t" r="r" b="b"/>
                <a:pathLst>
                  <a:path w="40706" h="42813" extrusionOk="0">
                    <a:moveTo>
                      <a:pt x="148" y="42221"/>
                    </a:moveTo>
                    <a:cubicBezTo>
                      <a:pt x="148" y="40151"/>
                      <a:pt x="1" y="40299"/>
                      <a:pt x="1664" y="39486"/>
                    </a:cubicBezTo>
                    <a:cubicBezTo>
                      <a:pt x="2588" y="39227"/>
                      <a:pt x="3550" y="39042"/>
                      <a:pt x="4511" y="38931"/>
                    </a:cubicBezTo>
                    <a:cubicBezTo>
                      <a:pt x="6470" y="38709"/>
                      <a:pt x="3772" y="37600"/>
                      <a:pt x="5435" y="37600"/>
                    </a:cubicBezTo>
                    <a:lnTo>
                      <a:pt x="7136" y="37600"/>
                    </a:lnTo>
                    <a:cubicBezTo>
                      <a:pt x="8060" y="37600"/>
                      <a:pt x="8393" y="37526"/>
                      <a:pt x="8615" y="36491"/>
                    </a:cubicBezTo>
                    <a:cubicBezTo>
                      <a:pt x="9428" y="37193"/>
                      <a:pt x="8947" y="36898"/>
                      <a:pt x="9983" y="36491"/>
                    </a:cubicBezTo>
                    <a:cubicBezTo>
                      <a:pt x="11055" y="36047"/>
                      <a:pt x="11757" y="36269"/>
                      <a:pt x="12866" y="36084"/>
                    </a:cubicBezTo>
                    <a:cubicBezTo>
                      <a:pt x="15713" y="35641"/>
                      <a:pt x="14530" y="34569"/>
                      <a:pt x="13051" y="33644"/>
                    </a:cubicBezTo>
                    <a:cubicBezTo>
                      <a:pt x="12755" y="33459"/>
                      <a:pt x="11794" y="33681"/>
                      <a:pt x="12645" y="33238"/>
                    </a:cubicBezTo>
                    <a:cubicBezTo>
                      <a:pt x="13347" y="32905"/>
                      <a:pt x="15306" y="32387"/>
                      <a:pt x="13791" y="31907"/>
                    </a:cubicBezTo>
                    <a:cubicBezTo>
                      <a:pt x="12423" y="31500"/>
                      <a:pt x="10907" y="30945"/>
                      <a:pt x="9613" y="30576"/>
                    </a:cubicBezTo>
                    <a:cubicBezTo>
                      <a:pt x="6914" y="29799"/>
                      <a:pt x="9465" y="29282"/>
                      <a:pt x="11129" y="29060"/>
                    </a:cubicBezTo>
                    <a:cubicBezTo>
                      <a:pt x="11609" y="28986"/>
                      <a:pt x="13014" y="28690"/>
                      <a:pt x="13236" y="28505"/>
                    </a:cubicBezTo>
                    <a:cubicBezTo>
                      <a:pt x="13680" y="28025"/>
                      <a:pt x="14271" y="27655"/>
                      <a:pt x="14345" y="28431"/>
                    </a:cubicBezTo>
                    <a:cubicBezTo>
                      <a:pt x="16268" y="28210"/>
                      <a:pt x="16268" y="27729"/>
                      <a:pt x="18190" y="27729"/>
                    </a:cubicBezTo>
                    <a:cubicBezTo>
                      <a:pt x="19632" y="27766"/>
                      <a:pt x="21074" y="27470"/>
                      <a:pt x="22368" y="26805"/>
                    </a:cubicBezTo>
                    <a:cubicBezTo>
                      <a:pt x="23514" y="26213"/>
                      <a:pt x="21074" y="25067"/>
                      <a:pt x="20445" y="24512"/>
                    </a:cubicBezTo>
                    <a:cubicBezTo>
                      <a:pt x="18930" y="23108"/>
                      <a:pt x="21444" y="23329"/>
                      <a:pt x="22553" y="23182"/>
                    </a:cubicBezTo>
                    <a:cubicBezTo>
                      <a:pt x="22922" y="23145"/>
                      <a:pt x="24586" y="23034"/>
                      <a:pt x="24253" y="22627"/>
                    </a:cubicBezTo>
                    <a:cubicBezTo>
                      <a:pt x="23144" y="21111"/>
                      <a:pt x="23958" y="20224"/>
                      <a:pt x="25991" y="20705"/>
                    </a:cubicBezTo>
                    <a:cubicBezTo>
                      <a:pt x="25621" y="19263"/>
                      <a:pt x="25954" y="19004"/>
                      <a:pt x="24438" y="18819"/>
                    </a:cubicBezTo>
                    <a:cubicBezTo>
                      <a:pt x="22516" y="18560"/>
                      <a:pt x="25362" y="17303"/>
                      <a:pt x="25399" y="17303"/>
                    </a:cubicBezTo>
                    <a:cubicBezTo>
                      <a:pt x="26952" y="16601"/>
                      <a:pt x="28653" y="16268"/>
                      <a:pt x="30353" y="16342"/>
                    </a:cubicBezTo>
                    <a:cubicBezTo>
                      <a:pt x="33718" y="16342"/>
                      <a:pt x="28912" y="13347"/>
                      <a:pt x="28246" y="12534"/>
                    </a:cubicBezTo>
                    <a:cubicBezTo>
                      <a:pt x="28024" y="12238"/>
                      <a:pt x="27950" y="3846"/>
                      <a:pt x="30908" y="6619"/>
                    </a:cubicBezTo>
                    <a:cubicBezTo>
                      <a:pt x="34014" y="9576"/>
                      <a:pt x="32128" y="6212"/>
                      <a:pt x="35308" y="6619"/>
                    </a:cubicBezTo>
                    <a:cubicBezTo>
                      <a:pt x="37822" y="6951"/>
                      <a:pt x="33126" y="2478"/>
                      <a:pt x="33200" y="1886"/>
                    </a:cubicBezTo>
                    <a:cubicBezTo>
                      <a:pt x="33274" y="1295"/>
                      <a:pt x="36675" y="2885"/>
                      <a:pt x="36823" y="3032"/>
                    </a:cubicBezTo>
                    <a:cubicBezTo>
                      <a:pt x="37119" y="3291"/>
                      <a:pt x="38857" y="1258"/>
                      <a:pt x="40705" y="1"/>
                    </a:cubicBezTo>
                    <a:lnTo>
                      <a:pt x="40705" y="29577"/>
                    </a:lnTo>
                    <a:cubicBezTo>
                      <a:pt x="37082" y="30502"/>
                      <a:pt x="35751" y="26768"/>
                      <a:pt x="32461" y="26768"/>
                    </a:cubicBezTo>
                    <a:cubicBezTo>
                      <a:pt x="29947" y="26768"/>
                      <a:pt x="26287" y="27285"/>
                      <a:pt x="30723" y="28653"/>
                    </a:cubicBezTo>
                    <a:cubicBezTo>
                      <a:pt x="33496" y="29504"/>
                      <a:pt x="30169" y="30428"/>
                      <a:pt x="29023" y="30576"/>
                    </a:cubicBezTo>
                    <a:cubicBezTo>
                      <a:pt x="27211" y="30761"/>
                      <a:pt x="26472" y="30280"/>
                      <a:pt x="24660" y="29614"/>
                    </a:cubicBezTo>
                    <a:cubicBezTo>
                      <a:pt x="24475" y="29541"/>
                      <a:pt x="19151" y="31204"/>
                      <a:pt x="19706" y="31500"/>
                    </a:cubicBezTo>
                    <a:cubicBezTo>
                      <a:pt x="22553" y="33127"/>
                      <a:pt x="20187" y="33607"/>
                      <a:pt x="18190" y="34162"/>
                    </a:cubicBezTo>
                    <a:cubicBezTo>
                      <a:pt x="17451" y="34569"/>
                      <a:pt x="15565" y="35715"/>
                      <a:pt x="15713" y="36639"/>
                    </a:cubicBezTo>
                    <a:cubicBezTo>
                      <a:pt x="15750" y="37156"/>
                      <a:pt x="16453" y="37083"/>
                      <a:pt x="16453" y="37970"/>
                    </a:cubicBezTo>
                    <a:cubicBezTo>
                      <a:pt x="16453" y="39264"/>
                      <a:pt x="13791" y="38598"/>
                      <a:pt x="12866" y="38746"/>
                    </a:cubicBezTo>
                    <a:cubicBezTo>
                      <a:pt x="12312" y="38820"/>
                      <a:pt x="13051" y="38783"/>
                      <a:pt x="12866" y="39116"/>
                    </a:cubicBezTo>
                    <a:cubicBezTo>
                      <a:pt x="12460" y="39707"/>
                      <a:pt x="10870" y="39744"/>
                      <a:pt x="10204" y="40262"/>
                    </a:cubicBezTo>
                    <a:cubicBezTo>
                      <a:pt x="9835" y="40262"/>
                      <a:pt x="7358" y="40040"/>
                      <a:pt x="6951" y="40447"/>
                    </a:cubicBezTo>
                    <a:cubicBezTo>
                      <a:pt x="6433" y="40964"/>
                      <a:pt x="5509" y="40817"/>
                      <a:pt x="4474" y="40817"/>
                    </a:cubicBezTo>
                    <a:cubicBezTo>
                      <a:pt x="3106" y="40817"/>
                      <a:pt x="4881" y="41519"/>
                      <a:pt x="3735" y="41223"/>
                    </a:cubicBezTo>
                    <a:cubicBezTo>
                      <a:pt x="2404" y="40854"/>
                      <a:pt x="1073" y="39190"/>
                      <a:pt x="1073" y="41038"/>
                    </a:cubicBezTo>
                    <a:cubicBezTo>
                      <a:pt x="1073" y="41667"/>
                      <a:pt x="666" y="41630"/>
                      <a:pt x="666" y="42148"/>
                    </a:cubicBezTo>
                    <a:cubicBezTo>
                      <a:pt x="703" y="42813"/>
                      <a:pt x="777" y="42554"/>
                      <a:pt x="148" y="42221"/>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1" name="Google Shape;2621;p21"/>
              <p:cNvSpPr/>
              <p:nvPr/>
            </p:nvSpPr>
            <p:spPr>
              <a:xfrm>
                <a:off x="5368300" y="238125"/>
                <a:ext cx="1021350" cy="1157200"/>
              </a:xfrm>
              <a:custGeom>
                <a:avLst/>
                <a:gdLst/>
                <a:ahLst/>
                <a:cxnLst/>
                <a:rect l="l" t="t" r="r" b="b"/>
                <a:pathLst>
                  <a:path w="40854" h="46288" extrusionOk="0">
                    <a:moveTo>
                      <a:pt x="333" y="45659"/>
                    </a:moveTo>
                    <a:cubicBezTo>
                      <a:pt x="1" y="43515"/>
                      <a:pt x="2515" y="43256"/>
                      <a:pt x="4141" y="42405"/>
                    </a:cubicBezTo>
                    <a:cubicBezTo>
                      <a:pt x="5066" y="42110"/>
                      <a:pt x="6027" y="41925"/>
                      <a:pt x="7025" y="41814"/>
                    </a:cubicBezTo>
                    <a:cubicBezTo>
                      <a:pt x="9021" y="41592"/>
                      <a:pt x="6027" y="40409"/>
                      <a:pt x="7801" y="40409"/>
                    </a:cubicBezTo>
                    <a:lnTo>
                      <a:pt x="9576" y="40409"/>
                    </a:lnTo>
                    <a:cubicBezTo>
                      <a:pt x="10574" y="40409"/>
                      <a:pt x="10870" y="40335"/>
                      <a:pt x="10944" y="39263"/>
                    </a:cubicBezTo>
                    <a:cubicBezTo>
                      <a:pt x="11905" y="40002"/>
                      <a:pt x="11351" y="39707"/>
                      <a:pt x="12386" y="39226"/>
                    </a:cubicBezTo>
                    <a:cubicBezTo>
                      <a:pt x="13421" y="38745"/>
                      <a:pt x="14197" y="39004"/>
                      <a:pt x="15307" y="38819"/>
                    </a:cubicBezTo>
                    <a:cubicBezTo>
                      <a:pt x="18227" y="38376"/>
                      <a:pt x="16822" y="37230"/>
                      <a:pt x="15085" y="36231"/>
                    </a:cubicBezTo>
                    <a:cubicBezTo>
                      <a:pt x="14752" y="36046"/>
                      <a:pt x="13791" y="36305"/>
                      <a:pt x="14641" y="35825"/>
                    </a:cubicBezTo>
                    <a:cubicBezTo>
                      <a:pt x="15270" y="35492"/>
                      <a:pt x="16785" y="35788"/>
                      <a:pt x="15602" y="34457"/>
                    </a:cubicBezTo>
                    <a:cubicBezTo>
                      <a:pt x="10759" y="29022"/>
                      <a:pt x="16527" y="30057"/>
                      <a:pt x="19484" y="30057"/>
                    </a:cubicBezTo>
                    <a:cubicBezTo>
                      <a:pt x="21222" y="30057"/>
                      <a:pt x="22479" y="29872"/>
                      <a:pt x="23699" y="29059"/>
                    </a:cubicBezTo>
                    <a:cubicBezTo>
                      <a:pt x="25917" y="27617"/>
                      <a:pt x="21185" y="24770"/>
                      <a:pt x="22368" y="21961"/>
                    </a:cubicBezTo>
                    <a:cubicBezTo>
                      <a:pt x="23107" y="20186"/>
                      <a:pt x="25215" y="19114"/>
                      <a:pt x="25289" y="19114"/>
                    </a:cubicBezTo>
                    <a:cubicBezTo>
                      <a:pt x="26730" y="18374"/>
                      <a:pt x="28283" y="18116"/>
                      <a:pt x="30317" y="18116"/>
                    </a:cubicBezTo>
                    <a:cubicBezTo>
                      <a:pt x="33829" y="18116"/>
                      <a:pt x="28283" y="14973"/>
                      <a:pt x="27470" y="14123"/>
                    </a:cubicBezTo>
                    <a:cubicBezTo>
                      <a:pt x="27174" y="13790"/>
                      <a:pt x="25695" y="5028"/>
                      <a:pt x="29244" y="7949"/>
                    </a:cubicBezTo>
                    <a:cubicBezTo>
                      <a:pt x="33015" y="11017"/>
                      <a:pt x="30464" y="7505"/>
                      <a:pt x="33829" y="7949"/>
                    </a:cubicBezTo>
                    <a:cubicBezTo>
                      <a:pt x="36528" y="8281"/>
                      <a:pt x="30871" y="3586"/>
                      <a:pt x="30834" y="2958"/>
                    </a:cubicBezTo>
                    <a:cubicBezTo>
                      <a:pt x="30834" y="2292"/>
                      <a:pt x="34642" y="4030"/>
                      <a:pt x="34864" y="4178"/>
                    </a:cubicBezTo>
                    <a:cubicBezTo>
                      <a:pt x="35345" y="4547"/>
                      <a:pt x="37933" y="407"/>
                      <a:pt x="40410" y="0"/>
                    </a:cubicBezTo>
                    <a:lnTo>
                      <a:pt x="40853" y="0"/>
                    </a:lnTo>
                    <a:lnTo>
                      <a:pt x="40853" y="30908"/>
                    </a:lnTo>
                    <a:cubicBezTo>
                      <a:pt x="39485" y="29281"/>
                      <a:pt x="38450" y="26471"/>
                      <a:pt x="36010" y="25953"/>
                    </a:cubicBezTo>
                    <a:cubicBezTo>
                      <a:pt x="33348" y="25362"/>
                      <a:pt x="30982" y="30168"/>
                      <a:pt x="35862" y="31610"/>
                    </a:cubicBezTo>
                    <a:cubicBezTo>
                      <a:pt x="38894" y="32497"/>
                      <a:pt x="32498" y="32904"/>
                      <a:pt x="31315" y="33052"/>
                    </a:cubicBezTo>
                    <a:cubicBezTo>
                      <a:pt x="29466" y="33274"/>
                      <a:pt x="28616" y="32793"/>
                      <a:pt x="26583" y="32054"/>
                    </a:cubicBezTo>
                    <a:cubicBezTo>
                      <a:pt x="26398" y="32017"/>
                      <a:pt x="21111" y="33754"/>
                      <a:pt x="21702" y="34050"/>
                    </a:cubicBezTo>
                    <a:cubicBezTo>
                      <a:pt x="24956" y="35751"/>
                      <a:pt x="22590" y="36231"/>
                      <a:pt x="20593" y="36823"/>
                    </a:cubicBezTo>
                    <a:cubicBezTo>
                      <a:pt x="19891" y="37266"/>
                      <a:pt x="18116" y="38450"/>
                      <a:pt x="18412" y="39448"/>
                    </a:cubicBezTo>
                    <a:cubicBezTo>
                      <a:pt x="18560" y="39965"/>
                      <a:pt x="19262" y="39891"/>
                      <a:pt x="19410" y="40816"/>
                    </a:cubicBezTo>
                    <a:cubicBezTo>
                      <a:pt x="19632" y="42147"/>
                      <a:pt x="16711" y="41481"/>
                      <a:pt x="15750" y="41629"/>
                    </a:cubicBezTo>
                    <a:cubicBezTo>
                      <a:pt x="15196" y="41703"/>
                      <a:pt x="16009" y="41666"/>
                      <a:pt x="15824" y="42036"/>
                    </a:cubicBezTo>
                    <a:cubicBezTo>
                      <a:pt x="15528" y="42627"/>
                      <a:pt x="13865" y="42664"/>
                      <a:pt x="13236" y="43219"/>
                    </a:cubicBezTo>
                    <a:cubicBezTo>
                      <a:pt x="12866" y="43219"/>
                      <a:pt x="10242" y="42997"/>
                      <a:pt x="9872" y="43404"/>
                    </a:cubicBezTo>
                    <a:cubicBezTo>
                      <a:pt x="9391" y="43958"/>
                      <a:pt x="8393" y="43810"/>
                      <a:pt x="7358" y="43810"/>
                    </a:cubicBezTo>
                    <a:cubicBezTo>
                      <a:pt x="5916" y="43810"/>
                      <a:pt x="7875" y="44550"/>
                      <a:pt x="6618" y="44217"/>
                    </a:cubicBezTo>
                    <a:cubicBezTo>
                      <a:pt x="5177" y="43847"/>
                      <a:pt x="3476" y="42110"/>
                      <a:pt x="3772" y="44032"/>
                    </a:cubicBezTo>
                    <a:cubicBezTo>
                      <a:pt x="3883" y="44698"/>
                      <a:pt x="851" y="45030"/>
                      <a:pt x="925" y="45585"/>
                    </a:cubicBezTo>
                    <a:cubicBezTo>
                      <a:pt x="1036" y="46287"/>
                      <a:pt x="1073" y="45992"/>
                      <a:pt x="333" y="4565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22" name="Google Shape;2622;p21"/>
            <p:cNvGrpSpPr/>
            <p:nvPr/>
          </p:nvGrpSpPr>
          <p:grpSpPr>
            <a:xfrm>
              <a:off x="503044" y="4461703"/>
              <a:ext cx="2278888" cy="690304"/>
              <a:chOff x="2492094" y="445303"/>
              <a:chExt cx="2278888" cy="690304"/>
            </a:xfrm>
          </p:grpSpPr>
          <p:sp>
            <p:nvSpPr>
              <p:cNvPr id="2623" name="Google Shape;2623;p21"/>
              <p:cNvSpPr/>
              <p:nvPr/>
            </p:nvSpPr>
            <p:spPr>
              <a:xfrm>
                <a:off x="2578756" y="836111"/>
                <a:ext cx="1596528" cy="275843"/>
              </a:xfrm>
              <a:custGeom>
                <a:avLst/>
                <a:gdLst/>
                <a:ahLst/>
                <a:cxnLst/>
                <a:rect l="l" t="t" r="r" b="b"/>
                <a:pathLst>
                  <a:path w="37453" h="6471" extrusionOk="0">
                    <a:moveTo>
                      <a:pt x="1813" y="4511"/>
                    </a:moveTo>
                    <a:lnTo>
                      <a:pt x="6286" y="6471"/>
                    </a:lnTo>
                    <a:lnTo>
                      <a:pt x="29504" y="6471"/>
                    </a:lnTo>
                    <a:lnTo>
                      <a:pt x="36010" y="2959"/>
                    </a:lnTo>
                    <a:cubicBezTo>
                      <a:pt x="37452" y="2182"/>
                      <a:pt x="36861" y="1"/>
                      <a:pt x="34421" y="75"/>
                    </a:cubicBezTo>
                    <a:lnTo>
                      <a:pt x="2552" y="1036"/>
                    </a:lnTo>
                    <a:cubicBezTo>
                      <a:pt x="629" y="1110"/>
                      <a:pt x="1" y="3698"/>
                      <a:pt x="1813" y="451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4" name="Google Shape;2624;p21"/>
              <p:cNvSpPr/>
              <p:nvPr/>
            </p:nvSpPr>
            <p:spPr>
              <a:xfrm>
                <a:off x="2597682" y="832914"/>
                <a:ext cx="1560252" cy="285348"/>
              </a:xfrm>
              <a:custGeom>
                <a:avLst/>
                <a:gdLst/>
                <a:ahLst/>
                <a:cxnLst/>
                <a:rect l="l" t="t" r="r" b="b"/>
                <a:pathLst>
                  <a:path w="36602" h="6694" extrusionOk="0">
                    <a:moveTo>
                      <a:pt x="34085" y="296"/>
                    </a:moveTo>
                    <a:cubicBezTo>
                      <a:pt x="35380" y="296"/>
                      <a:pt x="36014" y="942"/>
                      <a:pt x="36158" y="1518"/>
                    </a:cubicBezTo>
                    <a:cubicBezTo>
                      <a:pt x="36306" y="2072"/>
                      <a:pt x="36010" y="2664"/>
                      <a:pt x="35493" y="2923"/>
                    </a:cubicBezTo>
                    <a:lnTo>
                      <a:pt x="29023" y="6435"/>
                    </a:lnTo>
                    <a:lnTo>
                      <a:pt x="5879" y="6435"/>
                    </a:lnTo>
                    <a:lnTo>
                      <a:pt x="1406" y="4439"/>
                    </a:lnTo>
                    <a:cubicBezTo>
                      <a:pt x="703" y="4180"/>
                      <a:pt x="296" y="3403"/>
                      <a:pt x="444" y="2664"/>
                    </a:cubicBezTo>
                    <a:cubicBezTo>
                      <a:pt x="592" y="1851"/>
                      <a:pt x="1295" y="1259"/>
                      <a:pt x="2108" y="1259"/>
                    </a:cubicBezTo>
                    <a:lnTo>
                      <a:pt x="33977" y="298"/>
                    </a:lnTo>
                    <a:cubicBezTo>
                      <a:pt x="34013" y="297"/>
                      <a:pt x="34049" y="296"/>
                      <a:pt x="34085" y="296"/>
                    </a:cubicBezTo>
                    <a:close/>
                    <a:moveTo>
                      <a:pt x="34041" y="1"/>
                    </a:moveTo>
                    <a:cubicBezTo>
                      <a:pt x="34008" y="1"/>
                      <a:pt x="33974" y="1"/>
                      <a:pt x="33940" y="2"/>
                    </a:cubicBezTo>
                    <a:lnTo>
                      <a:pt x="2108" y="1000"/>
                    </a:lnTo>
                    <a:cubicBezTo>
                      <a:pt x="1147" y="1000"/>
                      <a:pt x="333" y="1703"/>
                      <a:pt x="185" y="2627"/>
                    </a:cubicBezTo>
                    <a:cubicBezTo>
                      <a:pt x="1" y="3514"/>
                      <a:pt x="481" y="4402"/>
                      <a:pt x="1295" y="4734"/>
                    </a:cubicBezTo>
                    <a:lnTo>
                      <a:pt x="5768" y="6694"/>
                    </a:lnTo>
                    <a:lnTo>
                      <a:pt x="29097" y="6694"/>
                    </a:lnTo>
                    <a:lnTo>
                      <a:pt x="35640" y="3145"/>
                    </a:lnTo>
                    <a:cubicBezTo>
                      <a:pt x="36269" y="2849"/>
                      <a:pt x="36602" y="2146"/>
                      <a:pt x="36417" y="1444"/>
                    </a:cubicBezTo>
                    <a:cubicBezTo>
                      <a:pt x="36272" y="793"/>
                      <a:pt x="35526" y="1"/>
                      <a:pt x="340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25" name="Google Shape;2625;p21"/>
              <p:cNvGrpSpPr/>
              <p:nvPr/>
            </p:nvGrpSpPr>
            <p:grpSpPr>
              <a:xfrm>
                <a:off x="2662305" y="929124"/>
                <a:ext cx="1472006" cy="176519"/>
                <a:chOff x="1496043" y="3011826"/>
                <a:chExt cx="4671551" cy="560201"/>
              </a:xfrm>
            </p:grpSpPr>
            <p:sp>
              <p:nvSpPr>
                <p:cNvPr id="2626" name="Google Shape;2626;p21"/>
                <p:cNvSpPr/>
                <p:nvPr/>
              </p:nvSpPr>
              <p:spPr>
                <a:xfrm>
                  <a:off x="5442213" y="3376952"/>
                  <a:ext cx="65070" cy="70075"/>
                </a:xfrm>
                <a:custGeom>
                  <a:avLst/>
                  <a:gdLst/>
                  <a:ahLst/>
                  <a:cxnLst/>
                  <a:rect l="l" t="t" r="r" b="b"/>
                  <a:pathLst>
                    <a:path w="481" h="518" extrusionOk="0">
                      <a:moveTo>
                        <a:pt x="74" y="0"/>
                      </a:moveTo>
                      <a:lnTo>
                        <a:pt x="481" y="259"/>
                      </a:lnTo>
                      <a:lnTo>
                        <a:pt x="0" y="518"/>
                      </a:lnTo>
                      <a:lnTo>
                        <a:pt x="0" y="74"/>
                      </a:lnTo>
                      <a:cubicBezTo>
                        <a:pt x="0" y="37"/>
                        <a:pt x="37" y="37"/>
                        <a:pt x="37" y="0"/>
                      </a:cubicBezTo>
                      <a:cubicBezTo>
                        <a:pt x="37" y="0"/>
                        <a:pt x="74" y="0"/>
                        <a:pt x="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7" name="Google Shape;2627;p21"/>
                <p:cNvSpPr/>
                <p:nvPr/>
              </p:nvSpPr>
              <p:spPr>
                <a:xfrm>
                  <a:off x="5222110" y="3496947"/>
                  <a:ext cx="65205" cy="75080"/>
                </a:xfrm>
                <a:custGeom>
                  <a:avLst/>
                  <a:gdLst/>
                  <a:ahLst/>
                  <a:cxnLst/>
                  <a:rect l="l" t="t" r="r" b="b"/>
                  <a:pathLst>
                    <a:path w="482" h="555" extrusionOk="0">
                      <a:moveTo>
                        <a:pt x="75" y="0"/>
                      </a:moveTo>
                      <a:lnTo>
                        <a:pt x="481" y="296"/>
                      </a:lnTo>
                      <a:lnTo>
                        <a:pt x="1" y="555"/>
                      </a:lnTo>
                      <a:lnTo>
                        <a:pt x="1" y="74"/>
                      </a:lnTo>
                      <a:cubicBezTo>
                        <a:pt x="1" y="74"/>
                        <a:pt x="1" y="37"/>
                        <a:pt x="38" y="37"/>
                      </a:cubicBezTo>
                      <a:cubicBezTo>
                        <a:pt x="38" y="0"/>
                        <a:pt x="75"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8" name="Google Shape;2628;p21"/>
                <p:cNvSpPr/>
                <p:nvPr/>
              </p:nvSpPr>
              <p:spPr>
                <a:xfrm>
                  <a:off x="5332094" y="3436882"/>
                  <a:ext cx="65205" cy="70210"/>
                </a:xfrm>
                <a:custGeom>
                  <a:avLst/>
                  <a:gdLst/>
                  <a:ahLst/>
                  <a:cxnLst/>
                  <a:rect l="l" t="t" r="r" b="b"/>
                  <a:pathLst>
                    <a:path w="482" h="519" extrusionOk="0">
                      <a:moveTo>
                        <a:pt x="75" y="1"/>
                      </a:moveTo>
                      <a:lnTo>
                        <a:pt x="482" y="260"/>
                      </a:lnTo>
                      <a:lnTo>
                        <a:pt x="1" y="518"/>
                      </a:lnTo>
                      <a:lnTo>
                        <a:pt x="1" y="75"/>
                      </a:lnTo>
                      <a:cubicBezTo>
                        <a:pt x="1" y="38"/>
                        <a:pt x="1" y="38"/>
                        <a:pt x="38" y="1"/>
                      </a:cubicBezTo>
                      <a:cubicBezTo>
                        <a:pt x="38" y="1"/>
                        <a:pt x="75" y="1"/>
                        <a:pt x="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9" name="Google Shape;2629;p21"/>
                <p:cNvSpPr/>
                <p:nvPr/>
              </p:nvSpPr>
              <p:spPr>
                <a:xfrm>
                  <a:off x="5552198" y="3316887"/>
                  <a:ext cx="65205" cy="70210"/>
                </a:xfrm>
                <a:custGeom>
                  <a:avLst/>
                  <a:gdLst/>
                  <a:ahLst/>
                  <a:cxnLst/>
                  <a:rect l="l" t="t" r="r" b="b"/>
                  <a:pathLst>
                    <a:path w="482" h="519" extrusionOk="0">
                      <a:moveTo>
                        <a:pt x="75" y="0"/>
                      </a:moveTo>
                      <a:lnTo>
                        <a:pt x="481" y="259"/>
                      </a:lnTo>
                      <a:lnTo>
                        <a:pt x="1" y="518"/>
                      </a:lnTo>
                      <a:lnTo>
                        <a:pt x="1" y="74"/>
                      </a:lnTo>
                      <a:cubicBezTo>
                        <a:pt x="1" y="37"/>
                        <a:pt x="38" y="0"/>
                        <a:pt x="38" y="0"/>
                      </a:cubicBezTo>
                      <a:cubicBezTo>
                        <a:pt x="38" y="0"/>
                        <a:pt x="75"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0" name="Google Shape;2630;p21"/>
                <p:cNvSpPr/>
                <p:nvPr/>
              </p:nvSpPr>
              <p:spPr>
                <a:xfrm>
                  <a:off x="5662317" y="3256822"/>
                  <a:ext cx="65070" cy="70210"/>
                </a:xfrm>
                <a:custGeom>
                  <a:avLst/>
                  <a:gdLst/>
                  <a:ahLst/>
                  <a:cxnLst/>
                  <a:rect l="l" t="t" r="r" b="b"/>
                  <a:pathLst>
                    <a:path w="481" h="519" extrusionOk="0">
                      <a:moveTo>
                        <a:pt x="74" y="1"/>
                      </a:moveTo>
                      <a:lnTo>
                        <a:pt x="481" y="260"/>
                      </a:lnTo>
                      <a:lnTo>
                        <a:pt x="0" y="518"/>
                      </a:lnTo>
                      <a:lnTo>
                        <a:pt x="0" y="75"/>
                      </a:lnTo>
                      <a:cubicBezTo>
                        <a:pt x="0" y="38"/>
                        <a:pt x="37" y="1"/>
                        <a:pt x="37" y="1"/>
                      </a:cubicBezTo>
                      <a:cubicBezTo>
                        <a:pt x="74" y="1"/>
                        <a:pt x="74" y="1"/>
                        <a:pt x="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1" name="Google Shape;2631;p21"/>
                <p:cNvSpPr/>
                <p:nvPr/>
              </p:nvSpPr>
              <p:spPr>
                <a:xfrm>
                  <a:off x="5772301" y="3196892"/>
                  <a:ext cx="65205" cy="70075"/>
                </a:xfrm>
                <a:custGeom>
                  <a:avLst/>
                  <a:gdLst/>
                  <a:ahLst/>
                  <a:cxnLst/>
                  <a:rect l="l" t="t" r="r" b="b"/>
                  <a:pathLst>
                    <a:path w="482" h="518" extrusionOk="0">
                      <a:moveTo>
                        <a:pt x="74" y="0"/>
                      </a:moveTo>
                      <a:lnTo>
                        <a:pt x="481" y="259"/>
                      </a:lnTo>
                      <a:lnTo>
                        <a:pt x="0" y="518"/>
                      </a:lnTo>
                      <a:lnTo>
                        <a:pt x="0" y="37"/>
                      </a:lnTo>
                      <a:cubicBezTo>
                        <a:pt x="0" y="37"/>
                        <a:pt x="37" y="0"/>
                        <a:pt x="37" y="0"/>
                      </a:cubicBezTo>
                      <a:cubicBezTo>
                        <a:pt x="74" y="0"/>
                        <a:pt x="74" y="0"/>
                        <a:pt x="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2" name="Google Shape;2632;p21"/>
                <p:cNvSpPr/>
                <p:nvPr/>
              </p:nvSpPr>
              <p:spPr>
                <a:xfrm>
                  <a:off x="5887291" y="3136826"/>
                  <a:ext cx="60200" cy="70210"/>
                </a:xfrm>
                <a:custGeom>
                  <a:avLst/>
                  <a:gdLst/>
                  <a:ahLst/>
                  <a:cxnLst/>
                  <a:rect l="l" t="t" r="r" b="b"/>
                  <a:pathLst>
                    <a:path w="445" h="519" extrusionOk="0">
                      <a:moveTo>
                        <a:pt x="38" y="1"/>
                      </a:moveTo>
                      <a:lnTo>
                        <a:pt x="444" y="259"/>
                      </a:lnTo>
                      <a:lnTo>
                        <a:pt x="1" y="518"/>
                      </a:lnTo>
                      <a:lnTo>
                        <a:pt x="1" y="37"/>
                      </a:lnTo>
                      <a:cubicBezTo>
                        <a:pt x="1" y="37"/>
                        <a:pt x="1" y="1"/>
                        <a:pt x="1" y="1"/>
                      </a:cubicBezTo>
                      <a:cubicBezTo>
                        <a:pt x="38" y="1"/>
                        <a:pt x="38" y="1"/>
                        <a:pt x="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3" name="Google Shape;2633;p21"/>
                <p:cNvSpPr/>
                <p:nvPr/>
              </p:nvSpPr>
              <p:spPr>
                <a:xfrm>
                  <a:off x="5992405" y="3071756"/>
                  <a:ext cx="65070" cy="75216"/>
                </a:xfrm>
                <a:custGeom>
                  <a:avLst/>
                  <a:gdLst/>
                  <a:ahLst/>
                  <a:cxnLst/>
                  <a:rect l="l" t="t" r="r" b="b"/>
                  <a:pathLst>
                    <a:path w="481" h="556" extrusionOk="0">
                      <a:moveTo>
                        <a:pt x="74" y="38"/>
                      </a:moveTo>
                      <a:lnTo>
                        <a:pt x="481" y="297"/>
                      </a:lnTo>
                      <a:lnTo>
                        <a:pt x="37" y="555"/>
                      </a:lnTo>
                      <a:lnTo>
                        <a:pt x="37" y="75"/>
                      </a:lnTo>
                      <a:cubicBezTo>
                        <a:pt x="0" y="75"/>
                        <a:pt x="37" y="38"/>
                        <a:pt x="37" y="38"/>
                      </a:cubicBezTo>
                      <a:cubicBezTo>
                        <a:pt x="74" y="38"/>
                        <a:pt x="74" y="1"/>
                        <a:pt x="74" y="3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4" name="Google Shape;2634;p21"/>
                <p:cNvSpPr/>
                <p:nvPr/>
              </p:nvSpPr>
              <p:spPr>
                <a:xfrm>
                  <a:off x="6107394" y="3011826"/>
                  <a:ext cx="60200" cy="75080"/>
                </a:xfrm>
                <a:custGeom>
                  <a:avLst/>
                  <a:gdLst/>
                  <a:ahLst/>
                  <a:cxnLst/>
                  <a:rect l="l" t="t" r="r" b="b"/>
                  <a:pathLst>
                    <a:path w="445" h="555" extrusionOk="0">
                      <a:moveTo>
                        <a:pt x="37" y="0"/>
                      </a:moveTo>
                      <a:lnTo>
                        <a:pt x="444" y="296"/>
                      </a:lnTo>
                      <a:lnTo>
                        <a:pt x="0" y="555"/>
                      </a:lnTo>
                      <a:lnTo>
                        <a:pt x="0" y="74"/>
                      </a:lnTo>
                      <a:cubicBezTo>
                        <a:pt x="0" y="74"/>
                        <a:pt x="0" y="37"/>
                        <a:pt x="0" y="37"/>
                      </a:cubicBezTo>
                      <a:cubicBezTo>
                        <a:pt x="37" y="0"/>
                        <a:pt x="37" y="0"/>
                        <a:pt x="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5" name="Google Shape;2635;p21"/>
                <p:cNvSpPr/>
                <p:nvPr/>
              </p:nvSpPr>
              <p:spPr>
                <a:xfrm>
                  <a:off x="1496043" y="3266832"/>
                  <a:ext cx="70210" cy="75216"/>
                </a:xfrm>
                <a:custGeom>
                  <a:avLst/>
                  <a:gdLst/>
                  <a:ahLst/>
                  <a:cxnLst/>
                  <a:rect l="l" t="t" r="r" b="b"/>
                  <a:pathLst>
                    <a:path w="519" h="556" extrusionOk="0">
                      <a:moveTo>
                        <a:pt x="481" y="75"/>
                      </a:moveTo>
                      <a:lnTo>
                        <a:pt x="518" y="555"/>
                      </a:lnTo>
                      <a:lnTo>
                        <a:pt x="0" y="333"/>
                      </a:lnTo>
                      <a:lnTo>
                        <a:pt x="370" y="38"/>
                      </a:lnTo>
                      <a:cubicBezTo>
                        <a:pt x="407" y="1"/>
                        <a:pt x="407" y="1"/>
                        <a:pt x="444" y="38"/>
                      </a:cubicBezTo>
                      <a:cubicBezTo>
                        <a:pt x="481" y="38"/>
                        <a:pt x="481" y="38"/>
                        <a:pt x="481" y="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6" name="Google Shape;2636;p21"/>
                <p:cNvSpPr/>
                <p:nvPr/>
              </p:nvSpPr>
              <p:spPr>
                <a:xfrm>
                  <a:off x="1611032" y="3321892"/>
                  <a:ext cx="70210" cy="70210"/>
                </a:xfrm>
                <a:custGeom>
                  <a:avLst/>
                  <a:gdLst/>
                  <a:ahLst/>
                  <a:cxnLst/>
                  <a:rect l="l" t="t" r="r" b="b"/>
                  <a:pathLst>
                    <a:path w="519" h="519" extrusionOk="0">
                      <a:moveTo>
                        <a:pt x="481" y="37"/>
                      </a:moveTo>
                      <a:lnTo>
                        <a:pt x="518" y="518"/>
                      </a:lnTo>
                      <a:lnTo>
                        <a:pt x="1" y="296"/>
                      </a:lnTo>
                      <a:lnTo>
                        <a:pt x="370" y="0"/>
                      </a:lnTo>
                      <a:cubicBezTo>
                        <a:pt x="407" y="0"/>
                        <a:pt x="444" y="0"/>
                        <a:pt x="444" y="0"/>
                      </a:cubicBezTo>
                      <a:cubicBezTo>
                        <a:pt x="481" y="0"/>
                        <a:pt x="481" y="37"/>
                        <a:pt x="481"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7" name="Google Shape;2637;p21"/>
                <p:cNvSpPr/>
                <p:nvPr/>
              </p:nvSpPr>
              <p:spPr>
                <a:xfrm>
                  <a:off x="1726157" y="3371946"/>
                  <a:ext cx="70075" cy="70075"/>
                </a:xfrm>
                <a:custGeom>
                  <a:avLst/>
                  <a:gdLst/>
                  <a:ahLst/>
                  <a:cxnLst/>
                  <a:rect l="l" t="t" r="r" b="b"/>
                  <a:pathLst>
                    <a:path w="518" h="518" extrusionOk="0">
                      <a:moveTo>
                        <a:pt x="481" y="74"/>
                      </a:moveTo>
                      <a:lnTo>
                        <a:pt x="518" y="518"/>
                      </a:lnTo>
                      <a:lnTo>
                        <a:pt x="0" y="296"/>
                      </a:lnTo>
                      <a:lnTo>
                        <a:pt x="370" y="0"/>
                      </a:lnTo>
                      <a:cubicBezTo>
                        <a:pt x="407" y="0"/>
                        <a:pt x="407" y="0"/>
                        <a:pt x="444" y="0"/>
                      </a:cubicBezTo>
                      <a:cubicBezTo>
                        <a:pt x="444" y="0"/>
                        <a:pt x="481" y="37"/>
                        <a:pt x="481"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8" name="Google Shape;2638;p21"/>
                <p:cNvSpPr/>
                <p:nvPr/>
              </p:nvSpPr>
              <p:spPr>
                <a:xfrm>
                  <a:off x="1841147" y="3416860"/>
                  <a:ext cx="70210" cy="75216"/>
                </a:xfrm>
                <a:custGeom>
                  <a:avLst/>
                  <a:gdLst/>
                  <a:ahLst/>
                  <a:cxnLst/>
                  <a:rect l="l" t="t" r="r" b="b"/>
                  <a:pathLst>
                    <a:path w="519" h="556" extrusionOk="0">
                      <a:moveTo>
                        <a:pt x="481" y="112"/>
                      </a:moveTo>
                      <a:lnTo>
                        <a:pt x="518" y="555"/>
                      </a:lnTo>
                      <a:lnTo>
                        <a:pt x="0" y="371"/>
                      </a:lnTo>
                      <a:lnTo>
                        <a:pt x="370" y="75"/>
                      </a:lnTo>
                      <a:cubicBezTo>
                        <a:pt x="407" y="1"/>
                        <a:pt x="481" y="38"/>
                        <a:pt x="481"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9" name="Google Shape;2639;p21"/>
                <p:cNvSpPr/>
                <p:nvPr/>
              </p:nvSpPr>
              <p:spPr>
                <a:xfrm>
                  <a:off x="1956136" y="3471920"/>
                  <a:ext cx="70210" cy="70210"/>
                </a:xfrm>
                <a:custGeom>
                  <a:avLst/>
                  <a:gdLst/>
                  <a:ahLst/>
                  <a:cxnLst/>
                  <a:rect l="l" t="t" r="r" b="b"/>
                  <a:pathLst>
                    <a:path w="519" h="519" extrusionOk="0">
                      <a:moveTo>
                        <a:pt x="481" y="74"/>
                      </a:moveTo>
                      <a:lnTo>
                        <a:pt x="518" y="518"/>
                      </a:lnTo>
                      <a:lnTo>
                        <a:pt x="1" y="296"/>
                      </a:lnTo>
                      <a:lnTo>
                        <a:pt x="370" y="1"/>
                      </a:lnTo>
                      <a:cubicBezTo>
                        <a:pt x="407" y="1"/>
                        <a:pt x="444" y="1"/>
                        <a:pt x="444" y="1"/>
                      </a:cubicBezTo>
                      <a:cubicBezTo>
                        <a:pt x="481" y="38"/>
                        <a:pt x="481" y="38"/>
                        <a:pt x="481"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0" name="Google Shape;2640;p21"/>
                <p:cNvSpPr/>
                <p:nvPr/>
              </p:nvSpPr>
              <p:spPr>
                <a:xfrm>
                  <a:off x="2091148" y="3506958"/>
                  <a:ext cx="75216" cy="60064"/>
                </a:xfrm>
                <a:custGeom>
                  <a:avLst/>
                  <a:gdLst/>
                  <a:ahLst/>
                  <a:cxnLst/>
                  <a:rect l="l" t="t" r="r" b="b"/>
                  <a:pathLst>
                    <a:path w="556" h="444" extrusionOk="0">
                      <a:moveTo>
                        <a:pt x="334" y="37"/>
                      </a:moveTo>
                      <a:lnTo>
                        <a:pt x="556" y="444"/>
                      </a:lnTo>
                      <a:lnTo>
                        <a:pt x="1" y="444"/>
                      </a:lnTo>
                      <a:lnTo>
                        <a:pt x="223" y="37"/>
                      </a:lnTo>
                      <a:cubicBezTo>
                        <a:pt x="223" y="0"/>
                        <a:pt x="260" y="0"/>
                        <a:pt x="297" y="0"/>
                      </a:cubicBezTo>
                      <a:cubicBezTo>
                        <a:pt x="297" y="0"/>
                        <a:pt x="334"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1" name="Google Shape;2641;p21"/>
                <p:cNvSpPr/>
                <p:nvPr/>
              </p:nvSpPr>
              <p:spPr>
                <a:xfrm>
                  <a:off x="2216283" y="3506958"/>
                  <a:ext cx="75080" cy="60064"/>
                </a:xfrm>
                <a:custGeom>
                  <a:avLst/>
                  <a:gdLst/>
                  <a:ahLst/>
                  <a:cxnLst/>
                  <a:rect l="l" t="t" r="r" b="b"/>
                  <a:pathLst>
                    <a:path w="555" h="444" extrusionOk="0">
                      <a:moveTo>
                        <a:pt x="333" y="37"/>
                      </a:moveTo>
                      <a:lnTo>
                        <a:pt x="555" y="444"/>
                      </a:lnTo>
                      <a:lnTo>
                        <a:pt x="0" y="444"/>
                      </a:lnTo>
                      <a:lnTo>
                        <a:pt x="222" y="37"/>
                      </a:lnTo>
                      <a:cubicBezTo>
                        <a:pt x="259"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2" name="Google Shape;2642;p21"/>
                <p:cNvSpPr/>
                <p:nvPr/>
              </p:nvSpPr>
              <p:spPr>
                <a:xfrm>
                  <a:off x="2346289" y="3506958"/>
                  <a:ext cx="70210" cy="60064"/>
                </a:xfrm>
                <a:custGeom>
                  <a:avLst/>
                  <a:gdLst/>
                  <a:ahLst/>
                  <a:cxnLst/>
                  <a:rect l="l" t="t" r="r" b="b"/>
                  <a:pathLst>
                    <a:path w="519" h="444" extrusionOk="0">
                      <a:moveTo>
                        <a:pt x="296" y="37"/>
                      </a:moveTo>
                      <a:lnTo>
                        <a:pt x="518" y="444"/>
                      </a:lnTo>
                      <a:lnTo>
                        <a:pt x="0" y="444"/>
                      </a:lnTo>
                      <a:lnTo>
                        <a:pt x="185" y="37"/>
                      </a:lnTo>
                      <a:cubicBezTo>
                        <a:pt x="222" y="0"/>
                        <a:pt x="222" y="0"/>
                        <a:pt x="259" y="0"/>
                      </a:cubicBezTo>
                      <a:cubicBezTo>
                        <a:pt x="259"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3" name="Google Shape;2643;p21"/>
                <p:cNvSpPr/>
                <p:nvPr/>
              </p:nvSpPr>
              <p:spPr>
                <a:xfrm>
                  <a:off x="2471289" y="3506958"/>
                  <a:ext cx="70210" cy="60064"/>
                </a:xfrm>
                <a:custGeom>
                  <a:avLst/>
                  <a:gdLst/>
                  <a:ahLst/>
                  <a:cxnLst/>
                  <a:rect l="l" t="t" r="r" b="b"/>
                  <a:pathLst>
                    <a:path w="519" h="444" extrusionOk="0">
                      <a:moveTo>
                        <a:pt x="333" y="37"/>
                      </a:moveTo>
                      <a:lnTo>
                        <a:pt x="518" y="444"/>
                      </a:lnTo>
                      <a:lnTo>
                        <a:pt x="1" y="444"/>
                      </a:lnTo>
                      <a:lnTo>
                        <a:pt x="223" y="37"/>
                      </a:lnTo>
                      <a:cubicBezTo>
                        <a:pt x="223"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4" name="Google Shape;2644;p21"/>
                <p:cNvSpPr/>
                <p:nvPr/>
              </p:nvSpPr>
              <p:spPr>
                <a:xfrm>
                  <a:off x="2596290" y="3506958"/>
                  <a:ext cx="75216" cy="60064"/>
                </a:xfrm>
                <a:custGeom>
                  <a:avLst/>
                  <a:gdLst/>
                  <a:ahLst/>
                  <a:cxnLst/>
                  <a:rect l="l" t="t" r="r" b="b"/>
                  <a:pathLst>
                    <a:path w="556" h="444" extrusionOk="0">
                      <a:moveTo>
                        <a:pt x="334" y="37"/>
                      </a:moveTo>
                      <a:lnTo>
                        <a:pt x="556" y="444"/>
                      </a:lnTo>
                      <a:lnTo>
                        <a:pt x="1" y="444"/>
                      </a:lnTo>
                      <a:lnTo>
                        <a:pt x="223" y="37"/>
                      </a:lnTo>
                      <a:cubicBezTo>
                        <a:pt x="223" y="0"/>
                        <a:pt x="260" y="0"/>
                        <a:pt x="260" y="0"/>
                      </a:cubicBezTo>
                      <a:cubicBezTo>
                        <a:pt x="297"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5" name="Google Shape;2645;p21"/>
                <p:cNvSpPr/>
                <p:nvPr/>
              </p:nvSpPr>
              <p:spPr>
                <a:xfrm>
                  <a:off x="2721426"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6" name="Google Shape;2646;p21"/>
                <p:cNvSpPr/>
                <p:nvPr/>
              </p:nvSpPr>
              <p:spPr>
                <a:xfrm>
                  <a:off x="2846426"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7" name="Google Shape;2647;p21"/>
                <p:cNvSpPr/>
                <p:nvPr/>
              </p:nvSpPr>
              <p:spPr>
                <a:xfrm>
                  <a:off x="2971426"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8" name="Google Shape;2648;p21"/>
                <p:cNvSpPr/>
                <p:nvPr/>
              </p:nvSpPr>
              <p:spPr>
                <a:xfrm>
                  <a:off x="3101567" y="3506958"/>
                  <a:ext cx="70075" cy="60064"/>
                </a:xfrm>
                <a:custGeom>
                  <a:avLst/>
                  <a:gdLst/>
                  <a:ahLst/>
                  <a:cxnLst/>
                  <a:rect l="l" t="t" r="r" b="b"/>
                  <a:pathLst>
                    <a:path w="518" h="444" extrusionOk="0">
                      <a:moveTo>
                        <a:pt x="296" y="37"/>
                      </a:moveTo>
                      <a:lnTo>
                        <a:pt x="518" y="444"/>
                      </a:lnTo>
                      <a:lnTo>
                        <a:pt x="0" y="444"/>
                      </a:lnTo>
                      <a:lnTo>
                        <a:pt x="222" y="37"/>
                      </a:lnTo>
                      <a:cubicBezTo>
                        <a:pt x="222" y="0"/>
                        <a:pt x="259" y="0"/>
                        <a:pt x="259" y="0"/>
                      </a:cubicBezTo>
                      <a:cubicBezTo>
                        <a:pt x="296" y="0"/>
                        <a:pt x="296" y="37"/>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9" name="Google Shape;2649;p21"/>
                <p:cNvSpPr/>
                <p:nvPr/>
              </p:nvSpPr>
              <p:spPr>
                <a:xfrm>
                  <a:off x="3226568" y="3506958"/>
                  <a:ext cx="70075" cy="60064"/>
                </a:xfrm>
                <a:custGeom>
                  <a:avLst/>
                  <a:gdLst/>
                  <a:ahLst/>
                  <a:cxnLst/>
                  <a:rect l="l" t="t" r="r" b="b"/>
                  <a:pathLst>
                    <a:path w="518" h="444" extrusionOk="0">
                      <a:moveTo>
                        <a:pt x="333" y="37"/>
                      </a:moveTo>
                      <a:lnTo>
                        <a:pt x="518" y="444"/>
                      </a:lnTo>
                      <a:lnTo>
                        <a:pt x="0" y="444"/>
                      </a:lnTo>
                      <a:lnTo>
                        <a:pt x="222" y="37"/>
                      </a:lnTo>
                      <a:cubicBezTo>
                        <a:pt x="222" y="0"/>
                        <a:pt x="259" y="0"/>
                        <a:pt x="259" y="0"/>
                      </a:cubicBezTo>
                      <a:cubicBezTo>
                        <a:pt x="296" y="0"/>
                        <a:pt x="296" y="37"/>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0" name="Google Shape;2650;p21"/>
                <p:cNvSpPr/>
                <p:nvPr/>
              </p:nvSpPr>
              <p:spPr>
                <a:xfrm>
                  <a:off x="3351568"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296" y="37"/>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1" name="Google Shape;2651;p21"/>
                <p:cNvSpPr/>
                <p:nvPr/>
              </p:nvSpPr>
              <p:spPr>
                <a:xfrm>
                  <a:off x="3476569"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2" name="Google Shape;2652;p21"/>
                <p:cNvSpPr/>
                <p:nvPr/>
              </p:nvSpPr>
              <p:spPr>
                <a:xfrm>
                  <a:off x="3601704"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3" name="Google Shape;2653;p21"/>
                <p:cNvSpPr/>
                <p:nvPr/>
              </p:nvSpPr>
              <p:spPr>
                <a:xfrm>
                  <a:off x="3726705" y="3506958"/>
                  <a:ext cx="75080" cy="60064"/>
                </a:xfrm>
                <a:custGeom>
                  <a:avLst/>
                  <a:gdLst/>
                  <a:ahLst/>
                  <a:cxnLst/>
                  <a:rect l="l" t="t" r="r" b="b"/>
                  <a:pathLst>
                    <a:path w="555" h="444" extrusionOk="0">
                      <a:moveTo>
                        <a:pt x="333" y="37"/>
                      </a:moveTo>
                      <a:lnTo>
                        <a:pt x="555" y="444"/>
                      </a:lnTo>
                      <a:lnTo>
                        <a:pt x="0"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4" name="Google Shape;2654;p21"/>
                <p:cNvSpPr/>
                <p:nvPr/>
              </p:nvSpPr>
              <p:spPr>
                <a:xfrm>
                  <a:off x="3851705"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5" name="Google Shape;2655;p21"/>
                <p:cNvSpPr/>
                <p:nvPr/>
              </p:nvSpPr>
              <p:spPr>
                <a:xfrm>
                  <a:off x="3976706"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6" name="Google Shape;2656;p21"/>
                <p:cNvSpPr/>
                <p:nvPr/>
              </p:nvSpPr>
              <p:spPr>
                <a:xfrm>
                  <a:off x="4106847" y="3506958"/>
                  <a:ext cx="75080" cy="60064"/>
                </a:xfrm>
                <a:custGeom>
                  <a:avLst/>
                  <a:gdLst/>
                  <a:ahLst/>
                  <a:cxnLst/>
                  <a:rect l="l" t="t" r="r" b="b"/>
                  <a:pathLst>
                    <a:path w="555" h="444" extrusionOk="0">
                      <a:moveTo>
                        <a:pt x="333" y="37"/>
                      </a:moveTo>
                      <a:lnTo>
                        <a:pt x="555" y="444"/>
                      </a:lnTo>
                      <a:lnTo>
                        <a:pt x="0" y="444"/>
                      </a:lnTo>
                      <a:lnTo>
                        <a:pt x="222" y="37"/>
                      </a:lnTo>
                      <a:cubicBezTo>
                        <a:pt x="222" y="0"/>
                        <a:pt x="222"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7" name="Google Shape;2657;p21"/>
                <p:cNvSpPr/>
                <p:nvPr/>
              </p:nvSpPr>
              <p:spPr>
                <a:xfrm>
                  <a:off x="4231847"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8" name="Google Shape;2658;p21"/>
                <p:cNvSpPr/>
                <p:nvPr/>
              </p:nvSpPr>
              <p:spPr>
                <a:xfrm>
                  <a:off x="4356847" y="3506958"/>
                  <a:ext cx="75216" cy="60064"/>
                </a:xfrm>
                <a:custGeom>
                  <a:avLst/>
                  <a:gdLst/>
                  <a:ahLst/>
                  <a:cxnLst/>
                  <a:rect l="l" t="t" r="r" b="b"/>
                  <a:pathLst>
                    <a:path w="556" h="444" extrusionOk="0">
                      <a:moveTo>
                        <a:pt x="333" y="37"/>
                      </a:moveTo>
                      <a:lnTo>
                        <a:pt x="555" y="444"/>
                      </a:lnTo>
                      <a:lnTo>
                        <a:pt x="1" y="444"/>
                      </a:lnTo>
                      <a:lnTo>
                        <a:pt x="223" y="37"/>
                      </a:lnTo>
                      <a:cubicBezTo>
                        <a:pt x="223"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9" name="Google Shape;2659;p21"/>
                <p:cNvSpPr/>
                <p:nvPr/>
              </p:nvSpPr>
              <p:spPr>
                <a:xfrm>
                  <a:off x="4481848" y="3506958"/>
                  <a:ext cx="75216" cy="60064"/>
                </a:xfrm>
                <a:custGeom>
                  <a:avLst/>
                  <a:gdLst/>
                  <a:ahLst/>
                  <a:cxnLst/>
                  <a:rect l="l" t="t" r="r" b="b"/>
                  <a:pathLst>
                    <a:path w="556" h="444" extrusionOk="0">
                      <a:moveTo>
                        <a:pt x="334" y="37"/>
                      </a:moveTo>
                      <a:lnTo>
                        <a:pt x="556"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21"/>
                <p:cNvSpPr/>
                <p:nvPr/>
              </p:nvSpPr>
              <p:spPr>
                <a:xfrm>
                  <a:off x="4606983" y="3506958"/>
                  <a:ext cx="75080" cy="60064"/>
                </a:xfrm>
                <a:custGeom>
                  <a:avLst/>
                  <a:gdLst/>
                  <a:ahLst/>
                  <a:cxnLst/>
                  <a:rect l="l" t="t" r="r" b="b"/>
                  <a:pathLst>
                    <a:path w="555" h="444" extrusionOk="0">
                      <a:moveTo>
                        <a:pt x="333" y="37"/>
                      </a:moveTo>
                      <a:lnTo>
                        <a:pt x="555" y="444"/>
                      </a:lnTo>
                      <a:lnTo>
                        <a:pt x="0"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1" name="Google Shape;2661;p21"/>
                <p:cNvSpPr/>
                <p:nvPr/>
              </p:nvSpPr>
              <p:spPr>
                <a:xfrm>
                  <a:off x="4731984" y="3506958"/>
                  <a:ext cx="75216" cy="60064"/>
                </a:xfrm>
                <a:custGeom>
                  <a:avLst/>
                  <a:gdLst/>
                  <a:ahLst/>
                  <a:cxnLst/>
                  <a:rect l="l" t="t" r="r" b="b"/>
                  <a:pathLst>
                    <a:path w="556" h="444" extrusionOk="0">
                      <a:moveTo>
                        <a:pt x="333" y="37"/>
                      </a:moveTo>
                      <a:lnTo>
                        <a:pt x="555" y="444"/>
                      </a:lnTo>
                      <a:lnTo>
                        <a:pt x="0" y="444"/>
                      </a:lnTo>
                      <a:lnTo>
                        <a:pt x="222" y="37"/>
                      </a:lnTo>
                      <a:cubicBezTo>
                        <a:pt x="259"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21"/>
                <p:cNvSpPr/>
                <p:nvPr/>
              </p:nvSpPr>
              <p:spPr>
                <a:xfrm>
                  <a:off x="4861990" y="3506958"/>
                  <a:ext cx="70210" cy="60064"/>
                </a:xfrm>
                <a:custGeom>
                  <a:avLst/>
                  <a:gdLst/>
                  <a:ahLst/>
                  <a:cxnLst/>
                  <a:rect l="l" t="t" r="r" b="b"/>
                  <a:pathLst>
                    <a:path w="519" h="444" extrusionOk="0">
                      <a:moveTo>
                        <a:pt x="333" y="37"/>
                      </a:moveTo>
                      <a:lnTo>
                        <a:pt x="518" y="444"/>
                      </a:lnTo>
                      <a:lnTo>
                        <a:pt x="1" y="444"/>
                      </a:lnTo>
                      <a:lnTo>
                        <a:pt x="223" y="37"/>
                      </a:lnTo>
                      <a:cubicBezTo>
                        <a:pt x="223" y="0"/>
                        <a:pt x="223" y="0"/>
                        <a:pt x="260"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3" name="Google Shape;2663;p21"/>
                <p:cNvSpPr/>
                <p:nvPr/>
              </p:nvSpPr>
              <p:spPr>
                <a:xfrm>
                  <a:off x="4986990" y="3506958"/>
                  <a:ext cx="75216" cy="60064"/>
                </a:xfrm>
                <a:custGeom>
                  <a:avLst/>
                  <a:gdLst/>
                  <a:ahLst/>
                  <a:cxnLst/>
                  <a:rect l="l" t="t" r="r" b="b"/>
                  <a:pathLst>
                    <a:path w="556" h="444" extrusionOk="0">
                      <a:moveTo>
                        <a:pt x="334" y="37"/>
                      </a:moveTo>
                      <a:lnTo>
                        <a:pt x="556" y="444"/>
                      </a:lnTo>
                      <a:lnTo>
                        <a:pt x="1" y="444"/>
                      </a:lnTo>
                      <a:lnTo>
                        <a:pt x="223" y="37"/>
                      </a:lnTo>
                      <a:cubicBezTo>
                        <a:pt x="223"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4" name="Google Shape;2664;p21"/>
                <p:cNvSpPr/>
                <p:nvPr/>
              </p:nvSpPr>
              <p:spPr>
                <a:xfrm>
                  <a:off x="5112126"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65" name="Google Shape;2665;p21"/>
              <p:cNvGrpSpPr/>
              <p:nvPr/>
            </p:nvGrpSpPr>
            <p:grpSpPr>
              <a:xfrm>
                <a:off x="2628002" y="885004"/>
                <a:ext cx="151325" cy="146593"/>
                <a:chOff x="1310977" y="2871809"/>
                <a:chExt cx="480244" cy="465228"/>
              </a:xfrm>
            </p:grpSpPr>
            <p:sp>
              <p:nvSpPr>
                <p:cNvPr id="2666" name="Google Shape;2666;p21"/>
                <p:cNvSpPr/>
                <p:nvPr/>
              </p:nvSpPr>
              <p:spPr>
                <a:xfrm>
                  <a:off x="1310977" y="2871809"/>
                  <a:ext cx="480244" cy="465228"/>
                </a:xfrm>
                <a:custGeom>
                  <a:avLst/>
                  <a:gdLst/>
                  <a:ahLst/>
                  <a:cxnLst/>
                  <a:rect l="l" t="t" r="r" b="b"/>
                  <a:pathLst>
                    <a:path w="3550" h="3439" extrusionOk="0">
                      <a:moveTo>
                        <a:pt x="2256" y="37"/>
                      </a:moveTo>
                      <a:cubicBezTo>
                        <a:pt x="2293" y="37"/>
                        <a:pt x="2367" y="37"/>
                        <a:pt x="2441" y="74"/>
                      </a:cubicBezTo>
                      <a:cubicBezTo>
                        <a:pt x="2367" y="259"/>
                        <a:pt x="2441" y="481"/>
                        <a:pt x="2625" y="592"/>
                      </a:cubicBezTo>
                      <a:cubicBezTo>
                        <a:pt x="2773" y="703"/>
                        <a:pt x="2995" y="703"/>
                        <a:pt x="3143" y="592"/>
                      </a:cubicBezTo>
                      <a:cubicBezTo>
                        <a:pt x="3217" y="629"/>
                        <a:pt x="3254" y="703"/>
                        <a:pt x="3291" y="739"/>
                      </a:cubicBezTo>
                      <a:cubicBezTo>
                        <a:pt x="3106" y="887"/>
                        <a:pt x="3069" y="1072"/>
                        <a:pt x="3106" y="1294"/>
                      </a:cubicBezTo>
                      <a:cubicBezTo>
                        <a:pt x="3180" y="1479"/>
                        <a:pt x="3365" y="1590"/>
                        <a:pt x="3550" y="1627"/>
                      </a:cubicBezTo>
                      <a:lnTo>
                        <a:pt x="3550" y="1701"/>
                      </a:lnTo>
                      <a:lnTo>
                        <a:pt x="3550" y="1812"/>
                      </a:lnTo>
                      <a:cubicBezTo>
                        <a:pt x="3106" y="1849"/>
                        <a:pt x="2921" y="2403"/>
                        <a:pt x="3291" y="2662"/>
                      </a:cubicBezTo>
                      <a:cubicBezTo>
                        <a:pt x="3254" y="2736"/>
                        <a:pt x="3180" y="2773"/>
                        <a:pt x="3143" y="2847"/>
                      </a:cubicBezTo>
                      <a:cubicBezTo>
                        <a:pt x="2773" y="2625"/>
                        <a:pt x="2330" y="2958"/>
                        <a:pt x="2441" y="3364"/>
                      </a:cubicBezTo>
                      <a:cubicBezTo>
                        <a:pt x="2367" y="3401"/>
                        <a:pt x="2293" y="3401"/>
                        <a:pt x="2256" y="3438"/>
                      </a:cubicBezTo>
                      <a:cubicBezTo>
                        <a:pt x="2071" y="2995"/>
                        <a:pt x="1479" y="2995"/>
                        <a:pt x="1331" y="3438"/>
                      </a:cubicBezTo>
                      <a:lnTo>
                        <a:pt x="1110" y="3364"/>
                      </a:lnTo>
                      <a:cubicBezTo>
                        <a:pt x="1221" y="2921"/>
                        <a:pt x="777" y="2588"/>
                        <a:pt x="407" y="2847"/>
                      </a:cubicBezTo>
                      <a:cubicBezTo>
                        <a:pt x="333" y="2773"/>
                        <a:pt x="296" y="2736"/>
                        <a:pt x="296" y="2662"/>
                      </a:cubicBezTo>
                      <a:cubicBezTo>
                        <a:pt x="444" y="2551"/>
                        <a:pt x="481" y="2329"/>
                        <a:pt x="444" y="2144"/>
                      </a:cubicBezTo>
                      <a:cubicBezTo>
                        <a:pt x="370" y="1960"/>
                        <a:pt x="185" y="1812"/>
                        <a:pt x="1" y="1812"/>
                      </a:cubicBezTo>
                      <a:lnTo>
                        <a:pt x="1" y="1627"/>
                      </a:lnTo>
                      <a:cubicBezTo>
                        <a:pt x="185" y="1590"/>
                        <a:pt x="370" y="1442"/>
                        <a:pt x="444" y="1257"/>
                      </a:cubicBezTo>
                      <a:cubicBezTo>
                        <a:pt x="481" y="1072"/>
                        <a:pt x="444" y="887"/>
                        <a:pt x="296" y="739"/>
                      </a:cubicBezTo>
                      <a:cubicBezTo>
                        <a:pt x="296" y="703"/>
                        <a:pt x="333" y="629"/>
                        <a:pt x="407" y="592"/>
                      </a:cubicBezTo>
                      <a:cubicBezTo>
                        <a:pt x="555" y="703"/>
                        <a:pt x="777" y="703"/>
                        <a:pt x="925" y="592"/>
                      </a:cubicBezTo>
                      <a:cubicBezTo>
                        <a:pt x="1110" y="481"/>
                        <a:pt x="1184" y="259"/>
                        <a:pt x="1110" y="74"/>
                      </a:cubicBezTo>
                      <a:cubicBezTo>
                        <a:pt x="1184" y="37"/>
                        <a:pt x="1258" y="37"/>
                        <a:pt x="1331" y="0"/>
                      </a:cubicBezTo>
                      <a:cubicBezTo>
                        <a:pt x="1479" y="444"/>
                        <a:pt x="2071" y="444"/>
                        <a:pt x="2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7" name="Google Shape;2667;p21"/>
                <p:cNvSpPr/>
                <p:nvPr/>
              </p:nvSpPr>
              <p:spPr>
                <a:xfrm>
                  <a:off x="1351021" y="2906712"/>
                  <a:ext cx="405164" cy="385277"/>
                </a:xfrm>
                <a:custGeom>
                  <a:avLst/>
                  <a:gdLst/>
                  <a:ahLst/>
                  <a:cxnLst/>
                  <a:rect l="l" t="t" r="r" b="b"/>
                  <a:pathLst>
                    <a:path w="2995" h="2848" extrusionOk="0">
                      <a:moveTo>
                        <a:pt x="1923" y="38"/>
                      </a:moveTo>
                      <a:lnTo>
                        <a:pt x="1960" y="38"/>
                      </a:lnTo>
                      <a:cubicBezTo>
                        <a:pt x="1997" y="38"/>
                        <a:pt x="2034" y="75"/>
                        <a:pt x="2034" y="112"/>
                      </a:cubicBezTo>
                      <a:cubicBezTo>
                        <a:pt x="1997" y="260"/>
                        <a:pt x="2071" y="408"/>
                        <a:pt x="2182" y="481"/>
                      </a:cubicBezTo>
                      <a:cubicBezTo>
                        <a:pt x="2292" y="592"/>
                        <a:pt x="2477" y="592"/>
                        <a:pt x="2588" y="555"/>
                      </a:cubicBezTo>
                      <a:cubicBezTo>
                        <a:pt x="2625" y="518"/>
                        <a:pt x="2662" y="518"/>
                        <a:pt x="2699" y="555"/>
                      </a:cubicBezTo>
                      <a:lnTo>
                        <a:pt x="2699" y="592"/>
                      </a:lnTo>
                      <a:cubicBezTo>
                        <a:pt x="2736" y="592"/>
                        <a:pt x="2736" y="629"/>
                        <a:pt x="2699" y="666"/>
                      </a:cubicBezTo>
                      <a:cubicBezTo>
                        <a:pt x="2625" y="777"/>
                        <a:pt x="2588" y="925"/>
                        <a:pt x="2625" y="1073"/>
                      </a:cubicBezTo>
                      <a:cubicBezTo>
                        <a:pt x="2662" y="1221"/>
                        <a:pt x="2773" y="1332"/>
                        <a:pt x="2921" y="1369"/>
                      </a:cubicBezTo>
                      <a:cubicBezTo>
                        <a:pt x="2958" y="1369"/>
                        <a:pt x="2995" y="1369"/>
                        <a:pt x="2995" y="1406"/>
                      </a:cubicBezTo>
                      <a:lnTo>
                        <a:pt x="2995" y="1480"/>
                      </a:lnTo>
                      <a:cubicBezTo>
                        <a:pt x="2995" y="1517"/>
                        <a:pt x="2958" y="1517"/>
                        <a:pt x="2921" y="1517"/>
                      </a:cubicBezTo>
                      <a:cubicBezTo>
                        <a:pt x="2625" y="1591"/>
                        <a:pt x="2514" y="1960"/>
                        <a:pt x="2699" y="2219"/>
                      </a:cubicBezTo>
                      <a:cubicBezTo>
                        <a:pt x="2736" y="2219"/>
                        <a:pt x="2736" y="2256"/>
                        <a:pt x="2699" y="2293"/>
                      </a:cubicBezTo>
                      <a:lnTo>
                        <a:pt x="2662" y="2330"/>
                      </a:lnTo>
                      <a:cubicBezTo>
                        <a:pt x="2662" y="2367"/>
                        <a:pt x="2625" y="2367"/>
                        <a:pt x="2588" y="2330"/>
                      </a:cubicBezTo>
                      <a:cubicBezTo>
                        <a:pt x="2292" y="2219"/>
                        <a:pt x="1997" y="2441"/>
                        <a:pt x="2034" y="2774"/>
                      </a:cubicBezTo>
                      <a:cubicBezTo>
                        <a:pt x="2034" y="2811"/>
                        <a:pt x="1997" y="2811"/>
                        <a:pt x="1960" y="2848"/>
                      </a:cubicBezTo>
                      <a:lnTo>
                        <a:pt x="1923" y="2848"/>
                      </a:lnTo>
                      <a:cubicBezTo>
                        <a:pt x="1886" y="2848"/>
                        <a:pt x="1849" y="2848"/>
                        <a:pt x="1849" y="2811"/>
                      </a:cubicBezTo>
                      <a:cubicBezTo>
                        <a:pt x="1701" y="2515"/>
                        <a:pt x="1294" y="2515"/>
                        <a:pt x="1146" y="2811"/>
                      </a:cubicBezTo>
                      <a:cubicBezTo>
                        <a:pt x="1109" y="2848"/>
                        <a:pt x="1072" y="2848"/>
                        <a:pt x="1035" y="2848"/>
                      </a:cubicBezTo>
                      <a:lnTo>
                        <a:pt x="998" y="2848"/>
                      </a:lnTo>
                      <a:cubicBezTo>
                        <a:pt x="962" y="2811"/>
                        <a:pt x="962" y="2811"/>
                        <a:pt x="962" y="2774"/>
                      </a:cubicBezTo>
                      <a:cubicBezTo>
                        <a:pt x="962" y="2626"/>
                        <a:pt x="888" y="2478"/>
                        <a:pt x="777" y="2404"/>
                      </a:cubicBezTo>
                      <a:cubicBezTo>
                        <a:pt x="666" y="2293"/>
                        <a:pt x="518" y="2293"/>
                        <a:pt x="370" y="2330"/>
                      </a:cubicBezTo>
                      <a:cubicBezTo>
                        <a:pt x="333" y="2367"/>
                        <a:pt x="296" y="2330"/>
                        <a:pt x="296" y="2330"/>
                      </a:cubicBezTo>
                      <a:lnTo>
                        <a:pt x="259" y="2293"/>
                      </a:lnTo>
                      <a:cubicBezTo>
                        <a:pt x="259" y="2256"/>
                        <a:pt x="259" y="2219"/>
                        <a:pt x="259" y="2182"/>
                      </a:cubicBezTo>
                      <a:cubicBezTo>
                        <a:pt x="370" y="2071"/>
                        <a:pt x="407" y="1923"/>
                        <a:pt x="333" y="1775"/>
                      </a:cubicBezTo>
                      <a:cubicBezTo>
                        <a:pt x="296" y="1665"/>
                        <a:pt x="185" y="1554"/>
                        <a:pt x="37" y="1517"/>
                      </a:cubicBezTo>
                      <a:cubicBezTo>
                        <a:pt x="0" y="1517"/>
                        <a:pt x="0" y="1480"/>
                        <a:pt x="0" y="1443"/>
                      </a:cubicBezTo>
                      <a:lnTo>
                        <a:pt x="0" y="1406"/>
                      </a:lnTo>
                      <a:cubicBezTo>
                        <a:pt x="0" y="1369"/>
                        <a:pt x="0" y="1332"/>
                        <a:pt x="37" y="1332"/>
                      </a:cubicBezTo>
                      <a:cubicBezTo>
                        <a:pt x="333" y="1258"/>
                        <a:pt x="481" y="888"/>
                        <a:pt x="259" y="666"/>
                      </a:cubicBezTo>
                      <a:cubicBezTo>
                        <a:pt x="259" y="629"/>
                        <a:pt x="259" y="592"/>
                        <a:pt x="259" y="555"/>
                      </a:cubicBezTo>
                      <a:lnTo>
                        <a:pt x="296" y="518"/>
                      </a:lnTo>
                      <a:cubicBezTo>
                        <a:pt x="333" y="518"/>
                        <a:pt x="333" y="518"/>
                        <a:pt x="370" y="518"/>
                      </a:cubicBezTo>
                      <a:cubicBezTo>
                        <a:pt x="518" y="592"/>
                        <a:pt x="666" y="555"/>
                        <a:pt x="777" y="481"/>
                      </a:cubicBezTo>
                      <a:cubicBezTo>
                        <a:pt x="888" y="408"/>
                        <a:pt x="962" y="260"/>
                        <a:pt x="962" y="112"/>
                      </a:cubicBezTo>
                      <a:cubicBezTo>
                        <a:pt x="962" y="75"/>
                        <a:pt x="962" y="38"/>
                        <a:pt x="998" y="38"/>
                      </a:cubicBezTo>
                      <a:lnTo>
                        <a:pt x="1035" y="38"/>
                      </a:lnTo>
                      <a:cubicBezTo>
                        <a:pt x="1072" y="1"/>
                        <a:pt x="1109" y="38"/>
                        <a:pt x="1146" y="75"/>
                      </a:cubicBezTo>
                      <a:cubicBezTo>
                        <a:pt x="1294" y="334"/>
                        <a:pt x="1664" y="334"/>
                        <a:pt x="1849" y="75"/>
                      </a:cubicBezTo>
                      <a:cubicBezTo>
                        <a:pt x="1849" y="38"/>
                        <a:pt x="1886" y="38"/>
                        <a:pt x="1923" y="38"/>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8" name="Google Shape;2668;p21"/>
                <p:cNvSpPr/>
                <p:nvPr/>
              </p:nvSpPr>
              <p:spPr>
                <a:xfrm>
                  <a:off x="1430972" y="2981793"/>
                  <a:ext cx="240257" cy="245127"/>
                </a:xfrm>
                <a:custGeom>
                  <a:avLst/>
                  <a:gdLst/>
                  <a:ahLst/>
                  <a:cxnLst/>
                  <a:rect l="l" t="t" r="r" b="b"/>
                  <a:pathLst>
                    <a:path w="1776" h="1812" extrusionOk="0">
                      <a:moveTo>
                        <a:pt x="1073" y="1627"/>
                      </a:moveTo>
                      <a:lnTo>
                        <a:pt x="1147" y="1220"/>
                      </a:lnTo>
                      <a:cubicBezTo>
                        <a:pt x="1073" y="1183"/>
                        <a:pt x="962" y="1183"/>
                        <a:pt x="888" y="1220"/>
                      </a:cubicBezTo>
                      <a:cubicBezTo>
                        <a:pt x="814" y="1183"/>
                        <a:pt x="740" y="1183"/>
                        <a:pt x="666" y="1220"/>
                      </a:cubicBezTo>
                      <a:lnTo>
                        <a:pt x="703" y="1627"/>
                      </a:lnTo>
                      <a:cubicBezTo>
                        <a:pt x="703" y="1738"/>
                        <a:pt x="592" y="1812"/>
                        <a:pt x="518" y="1775"/>
                      </a:cubicBezTo>
                      <a:cubicBezTo>
                        <a:pt x="297" y="1664"/>
                        <a:pt x="112" y="1516"/>
                        <a:pt x="38" y="1294"/>
                      </a:cubicBezTo>
                      <a:cubicBezTo>
                        <a:pt x="1" y="1257"/>
                        <a:pt x="1" y="1183"/>
                        <a:pt x="38" y="1147"/>
                      </a:cubicBezTo>
                      <a:cubicBezTo>
                        <a:pt x="38" y="1110"/>
                        <a:pt x="112" y="1073"/>
                        <a:pt x="149" y="1110"/>
                      </a:cubicBezTo>
                      <a:lnTo>
                        <a:pt x="555" y="1147"/>
                      </a:lnTo>
                      <a:cubicBezTo>
                        <a:pt x="592" y="1073"/>
                        <a:pt x="592" y="999"/>
                        <a:pt x="555" y="925"/>
                      </a:cubicBezTo>
                      <a:cubicBezTo>
                        <a:pt x="592" y="814"/>
                        <a:pt x="592" y="740"/>
                        <a:pt x="555" y="666"/>
                      </a:cubicBezTo>
                      <a:lnTo>
                        <a:pt x="149" y="703"/>
                      </a:lnTo>
                      <a:cubicBezTo>
                        <a:pt x="112" y="740"/>
                        <a:pt x="38" y="703"/>
                        <a:pt x="38" y="666"/>
                      </a:cubicBezTo>
                      <a:cubicBezTo>
                        <a:pt x="1" y="629"/>
                        <a:pt x="1" y="555"/>
                        <a:pt x="38" y="518"/>
                      </a:cubicBezTo>
                      <a:cubicBezTo>
                        <a:pt x="112" y="333"/>
                        <a:pt x="297" y="148"/>
                        <a:pt x="481" y="74"/>
                      </a:cubicBezTo>
                      <a:cubicBezTo>
                        <a:pt x="518" y="37"/>
                        <a:pt x="592" y="37"/>
                        <a:pt x="629" y="74"/>
                      </a:cubicBezTo>
                      <a:cubicBezTo>
                        <a:pt x="666" y="74"/>
                        <a:pt x="703" y="148"/>
                        <a:pt x="703" y="185"/>
                      </a:cubicBezTo>
                      <a:lnTo>
                        <a:pt x="629" y="592"/>
                      </a:lnTo>
                      <a:cubicBezTo>
                        <a:pt x="703" y="592"/>
                        <a:pt x="777" y="592"/>
                        <a:pt x="851" y="592"/>
                      </a:cubicBezTo>
                      <a:cubicBezTo>
                        <a:pt x="962" y="592"/>
                        <a:pt x="1036" y="592"/>
                        <a:pt x="1110" y="592"/>
                      </a:cubicBezTo>
                      <a:lnTo>
                        <a:pt x="1073" y="185"/>
                      </a:lnTo>
                      <a:cubicBezTo>
                        <a:pt x="1036" y="74"/>
                        <a:pt x="1147" y="0"/>
                        <a:pt x="1258" y="37"/>
                      </a:cubicBezTo>
                      <a:cubicBezTo>
                        <a:pt x="1480" y="111"/>
                        <a:pt x="1665" y="296"/>
                        <a:pt x="1738" y="518"/>
                      </a:cubicBezTo>
                      <a:cubicBezTo>
                        <a:pt x="1775" y="555"/>
                        <a:pt x="1775" y="629"/>
                        <a:pt x="1738" y="666"/>
                      </a:cubicBezTo>
                      <a:cubicBezTo>
                        <a:pt x="1701" y="703"/>
                        <a:pt x="1665" y="740"/>
                        <a:pt x="1628" y="703"/>
                      </a:cubicBezTo>
                      <a:lnTo>
                        <a:pt x="1184" y="666"/>
                      </a:lnTo>
                      <a:cubicBezTo>
                        <a:pt x="1184" y="740"/>
                        <a:pt x="1184" y="814"/>
                        <a:pt x="1184" y="925"/>
                      </a:cubicBezTo>
                      <a:cubicBezTo>
                        <a:pt x="1184" y="999"/>
                        <a:pt x="1184" y="1073"/>
                        <a:pt x="1184" y="1147"/>
                      </a:cubicBezTo>
                      <a:lnTo>
                        <a:pt x="1628" y="1073"/>
                      </a:lnTo>
                      <a:cubicBezTo>
                        <a:pt x="1665" y="1073"/>
                        <a:pt x="1701" y="1110"/>
                        <a:pt x="1738" y="1147"/>
                      </a:cubicBezTo>
                      <a:cubicBezTo>
                        <a:pt x="1775" y="1183"/>
                        <a:pt x="1775" y="1220"/>
                        <a:pt x="1738" y="1294"/>
                      </a:cubicBezTo>
                      <a:cubicBezTo>
                        <a:pt x="1665" y="1516"/>
                        <a:pt x="1480" y="1701"/>
                        <a:pt x="1258" y="1812"/>
                      </a:cubicBezTo>
                      <a:cubicBezTo>
                        <a:pt x="1221" y="1812"/>
                        <a:pt x="1147" y="1812"/>
                        <a:pt x="1110" y="1812"/>
                      </a:cubicBezTo>
                      <a:cubicBezTo>
                        <a:pt x="1073" y="1738"/>
                        <a:pt x="1036" y="1701"/>
                        <a:pt x="1073" y="162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9" name="Google Shape;2669;p21"/>
                <p:cNvSpPr/>
                <p:nvPr/>
              </p:nvSpPr>
              <p:spPr>
                <a:xfrm>
                  <a:off x="1491037" y="3046864"/>
                  <a:ext cx="125134" cy="120129"/>
                </a:xfrm>
                <a:custGeom>
                  <a:avLst/>
                  <a:gdLst/>
                  <a:ahLst/>
                  <a:cxnLst/>
                  <a:rect l="l" t="t" r="r" b="b"/>
                  <a:pathLst>
                    <a:path w="925" h="888" extrusionOk="0">
                      <a:moveTo>
                        <a:pt x="444" y="0"/>
                      </a:moveTo>
                      <a:cubicBezTo>
                        <a:pt x="925" y="111"/>
                        <a:pt x="925" y="776"/>
                        <a:pt x="444" y="887"/>
                      </a:cubicBezTo>
                      <a:cubicBezTo>
                        <a:pt x="0" y="776"/>
                        <a:pt x="0" y="111"/>
                        <a:pt x="4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0" name="Google Shape;2670;p21"/>
                <p:cNvSpPr/>
                <p:nvPr/>
              </p:nvSpPr>
              <p:spPr>
                <a:xfrm>
                  <a:off x="1516065" y="3066750"/>
                  <a:ext cx="95102" cy="100242"/>
                </a:xfrm>
                <a:custGeom>
                  <a:avLst/>
                  <a:gdLst/>
                  <a:ahLst/>
                  <a:cxnLst/>
                  <a:rect l="l" t="t" r="r" b="b"/>
                  <a:pathLst>
                    <a:path w="703" h="741" extrusionOk="0">
                      <a:moveTo>
                        <a:pt x="259" y="1"/>
                      </a:moveTo>
                      <a:cubicBezTo>
                        <a:pt x="703" y="1"/>
                        <a:pt x="0" y="740"/>
                        <a:pt x="0" y="297"/>
                      </a:cubicBezTo>
                      <a:cubicBezTo>
                        <a:pt x="0" y="149"/>
                        <a:pt x="111" y="1"/>
                        <a:pt x="2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71" name="Google Shape;2671;p21"/>
              <p:cNvGrpSpPr/>
              <p:nvPr/>
            </p:nvGrpSpPr>
            <p:grpSpPr>
              <a:xfrm>
                <a:off x="2778933" y="937010"/>
                <a:ext cx="198598" cy="198598"/>
                <a:chOff x="1866174" y="3798853"/>
                <a:chExt cx="630270" cy="630270"/>
              </a:xfrm>
            </p:grpSpPr>
            <p:sp>
              <p:nvSpPr>
                <p:cNvPr id="2672" name="Google Shape;2672;p21"/>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3" name="Google Shape;2673;p21"/>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4" name="Google Shape;2674;p21"/>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5" name="Google Shape;2675;p21"/>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6" name="Google Shape;2676;p21"/>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7" name="Google Shape;2677;p21"/>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8" name="Google Shape;2678;p21"/>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9" name="Google Shape;2679;p21"/>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0" name="Google Shape;2680;p21"/>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1" name="Google Shape;2681;p21"/>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21"/>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21"/>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21"/>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21"/>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86" name="Google Shape;2686;p21"/>
              <p:cNvGrpSpPr/>
              <p:nvPr/>
            </p:nvGrpSpPr>
            <p:grpSpPr>
              <a:xfrm>
                <a:off x="4012513" y="858192"/>
                <a:ext cx="124555" cy="124555"/>
                <a:chOff x="5857258" y="2786717"/>
                <a:chExt cx="395288" cy="395288"/>
              </a:xfrm>
            </p:grpSpPr>
            <p:sp>
              <p:nvSpPr>
                <p:cNvPr id="2687" name="Google Shape;2687;p21"/>
                <p:cNvSpPr/>
                <p:nvPr/>
              </p:nvSpPr>
              <p:spPr>
                <a:xfrm>
                  <a:off x="5857258" y="2786717"/>
                  <a:ext cx="395288" cy="395288"/>
                </a:xfrm>
                <a:custGeom>
                  <a:avLst/>
                  <a:gdLst/>
                  <a:ahLst/>
                  <a:cxnLst/>
                  <a:rect l="l" t="t" r="r" b="b"/>
                  <a:pathLst>
                    <a:path w="2922" h="2922" extrusionOk="0">
                      <a:moveTo>
                        <a:pt x="1258" y="1"/>
                      </a:moveTo>
                      <a:cubicBezTo>
                        <a:pt x="2367" y="1"/>
                        <a:pt x="2922" y="1368"/>
                        <a:pt x="2108" y="2145"/>
                      </a:cubicBezTo>
                      <a:cubicBezTo>
                        <a:pt x="1332" y="2921"/>
                        <a:pt x="1" y="2367"/>
                        <a:pt x="1" y="1258"/>
                      </a:cubicBezTo>
                      <a:cubicBezTo>
                        <a:pt x="1" y="555"/>
                        <a:pt x="555" y="1"/>
                        <a:pt x="12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21"/>
                <p:cNvSpPr/>
                <p:nvPr/>
              </p:nvSpPr>
              <p:spPr>
                <a:xfrm>
                  <a:off x="5882285" y="2816749"/>
                  <a:ext cx="330218" cy="330218"/>
                </a:xfrm>
                <a:custGeom>
                  <a:avLst/>
                  <a:gdLst/>
                  <a:ahLst/>
                  <a:cxnLst/>
                  <a:rect l="l" t="t" r="r" b="b"/>
                  <a:pathLst>
                    <a:path w="2441" h="2441" extrusionOk="0">
                      <a:moveTo>
                        <a:pt x="1073" y="0"/>
                      </a:moveTo>
                      <a:cubicBezTo>
                        <a:pt x="1997" y="0"/>
                        <a:pt x="2441" y="1110"/>
                        <a:pt x="1775" y="1775"/>
                      </a:cubicBezTo>
                      <a:cubicBezTo>
                        <a:pt x="1147" y="2440"/>
                        <a:pt x="1" y="1960"/>
                        <a:pt x="1" y="1036"/>
                      </a:cubicBezTo>
                      <a:cubicBezTo>
                        <a:pt x="1" y="481"/>
                        <a:pt x="481" y="0"/>
                        <a:pt x="1073"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21"/>
                <p:cNvSpPr/>
                <p:nvPr/>
              </p:nvSpPr>
              <p:spPr>
                <a:xfrm>
                  <a:off x="5907312" y="2836771"/>
                  <a:ext cx="240257" cy="245127"/>
                </a:xfrm>
                <a:custGeom>
                  <a:avLst/>
                  <a:gdLst/>
                  <a:ahLst/>
                  <a:cxnLst/>
                  <a:rect l="l" t="t" r="r" b="b"/>
                  <a:pathLst>
                    <a:path w="1776" h="1812" extrusionOk="0">
                      <a:moveTo>
                        <a:pt x="1036" y="1627"/>
                      </a:moveTo>
                      <a:lnTo>
                        <a:pt x="1110" y="1183"/>
                      </a:lnTo>
                      <a:cubicBezTo>
                        <a:pt x="1036" y="1183"/>
                        <a:pt x="925" y="1183"/>
                        <a:pt x="851" y="1183"/>
                      </a:cubicBezTo>
                      <a:cubicBezTo>
                        <a:pt x="777" y="1183"/>
                        <a:pt x="703" y="1183"/>
                        <a:pt x="629" y="1183"/>
                      </a:cubicBezTo>
                      <a:lnTo>
                        <a:pt x="666" y="1627"/>
                      </a:lnTo>
                      <a:cubicBezTo>
                        <a:pt x="703" y="1664"/>
                        <a:pt x="666" y="1701"/>
                        <a:pt x="629" y="1738"/>
                      </a:cubicBezTo>
                      <a:cubicBezTo>
                        <a:pt x="592" y="1775"/>
                        <a:pt x="518" y="1775"/>
                        <a:pt x="481" y="1738"/>
                      </a:cubicBezTo>
                      <a:cubicBezTo>
                        <a:pt x="259" y="1627"/>
                        <a:pt x="112" y="1479"/>
                        <a:pt x="38" y="1257"/>
                      </a:cubicBezTo>
                      <a:cubicBezTo>
                        <a:pt x="1" y="1220"/>
                        <a:pt x="1" y="1146"/>
                        <a:pt x="38" y="1109"/>
                      </a:cubicBezTo>
                      <a:cubicBezTo>
                        <a:pt x="38" y="1072"/>
                        <a:pt x="112" y="1035"/>
                        <a:pt x="148" y="1035"/>
                      </a:cubicBezTo>
                      <a:lnTo>
                        <a:pt x="555" y="1109"/>
                      </a:lnTo>
                      <a:cubicBezTo>
                        <a:pt x="555" y="1035"/>
                        <a:pt x="555" y="962"/>
                        <a:pt x="555" y="888"/>
                      </a:cubicBezTo>
                      <a:cubicBezTo>
                        <a:pt x="555" y="777"/>
                        <a:pt x="555" y="703"/>
                        <a:pt x="555" y="629"/>
                      </a:cubicBezTo>
                      <a:lnTo>
                        <a:pt x="148" y="666"/>
                      </a:lnTo>
                      <a:cubicBezTo>
                        <a:pt x="112" y="703"/>
                        <a:pt x="38" y="666"/>
                        <a:pt x="1" y="629"/>
                      </a:cubicBezTo>
                      <a:cubicBezTo>
                        <a:pt x="1" y="592"/>
                        <a:pt x="1" y="518"/>
                        <a:pt x="1" y="481"/>
                      </a:cubicBezTo>
                      <a:cubicBezTo>
                        <a:pt x="112" y="296"/>
                        <a:pt x="259" y="111"/>
                        <a:pt x="481" y="37"/>
                      </a:cubicBezTo>
                      <a:cubicBezTo>
                        <a:pt x="518" y="0"/>
                        <a:pt x="592" y="0"/>
                        <a:pt x="629" y="37"/>
                      </a:cubicBezTo>
                      <a:cubicBezTo>
                        <a:pt x="666" y="37"/>
                        <a:pt x="666" y="111"/>
                        <a:pt x="666" y="148"/>
                      </a:cubicBezTo>
                      <a:lnTo>
                        <a:pt x="629" y="555"/>
                      </a:lnTo>
                      <a:cubicBezTo>
                        <a:pt x="703" y="555"/>
                        <a:pt x="777" y="555"/>
                        <a:pt x="851" y="555"/>
                      </a:cubicBezTo>
                      <a:cubicBezTo>
                        <a:pt x="925" y="555"/>
                        <a:pt x="1036" y="555"/>
                        <a:pt x="1110" y="555"/>
                      </a:cubicBezTo>
                      <a:lnTo>
                        <a:pt x="1036" y="148"/>
                      </a:lnTo>
                      <a:cubicBezTo>
                        <a:pt x="1036" y="111"/>
                        <a:pt x="1073" y="37"/>
                        <a:pt x="1110" y="0"/>
                      </a:cubicBezTo>
                      <a:cubicBezTo>
                        <a:pt x="1147" y="0"/>
                        <a:pt x="1184" y="0"/>
                        <a:pt x="1258" y="0"/>
                      </a:cubicBezTo>
                      <a:cubicBezTo>
                        <a:pt x="1479" y="111"/>
                        <a:pt x="1627" y="296"/>
                        <a:pt x="1738" y="481"/>
                      </a:cubicBezTo>
                      <a:cubicBezTo>
                        <a:pt x="1775" y="555"/>
                        <a:pt x="1775" y="592"/>
                        <a:pt x="1738" y="629"/>
                      </a:cubicBezTo>
                      <a:cubicBezTo>
                        <a:pt x="1701" y="703"/>
                        <a:pt x="1664" y="703"/>
                        <a:pt x="1590" y="703"/>
                      </a:cubicBezTo>
                      <a:lnTo>
                        <a:pt x="1184" y="629"/>
                      </a:lnTo>
                      <a:cubicBezTo>
                        <a:pt x="1184" y="703"/>
                        <a:pt x="1184" y="814"/>
                        <a:pt x="1184" y="888"/>
                      </a:cubicBezTo>
                      <a:cubicBezTo>
                        <a:pt x="1184" y="962"/>
                        <a:pt x="1184" y="1035"/>
                        <a:pt x="1184" y="1109"/>
                      </a:cubicBezTo>
                      <a:lnTo>
                        <a:pt x="1627" y="1072"/>
                      </a:lnTo>
                      <a:cubicBezTo>
                        <a:pt x="1664" y="1072"/>
                        <a:pt x="1701" y="1072"/>
                        <a:pt x="1738" y="1109"/>
                      </a:cubicBezTo>
                      <a:cubicBezTo>
                        <a:pt x="1775" y="1183"/>
                        <a:pt x="1775" y="1220"/>
                        <a:pt x="1738" y="1257"/>
                      </a:cubicBezTo>
                      <a:cubicBezTo>
                        <a:pt x="1627" y="1479"/>
                        <a:pt x="1479" y="1664"/>
                        <a:pt x="1221" y="1775"/>
                      </a:cubicBezTo>
                      <a:cubicBezTo>
                        <a:pt x="1147" y="1812"/>
                        <a:pt x="1036" y="1738"/>
                        <a:pt x="1036" y="159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0" name="Google Shape;2690;p21"/>
                <p:cNvSpPr/>
                <p:nvPr/>
              </p:nvSpPr>
              <p:spPr>
                <a:xfrm>
                  <a:off x="5952361" y="2881820"/>
                  <a:ext cx="170182" cy="175052"/>
                </a:xfrm>
                <a:custGeom>
                  <a:avLst/>
                  <a:gdLst/>
                  <a:ahLst/>
                  <a:cxnLst/>
                  <a:rect l="l" t="t" r="r" b="b"/>
                  <a:pathLst>
                    <a:path w="1258" h="1294" extrusionOk="0">
                      <a:moveTo>
                        <a:pt x="555" y="0"/>
                      </a:moveTo>
                      <a:cubicBezTo>
                        <a:pt x="1036" y="0"/>
                        <a:pt x="1257" y="592"/>
                        <a:pt x="925" y="961"/>
                      </a:cubicBezTo>
                      <a:cubicBezTo>
                        <a:pt x="592" y="1294"/>
                        <a:pt x="0" y="1035"/>
                        <a:pt x="0" y="555"/>
                      </a:cubicBezTo>
                      <a:cubicBezTo>
                        <a:pt x="0" y="259"/>
                        <a:pt x="222" y="0"/>
                        <a:pt x="5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1" name="Google Shape;2691;p21"/>
                <p:cNvSpPr/>
                <p:nvPr/>
              </p:nvSpPr>
              <p:spPr>
                <a:xfrm>
                  <a:off x="5967377" y="2901706"/>
                  <a:ext cx="135145" cy="135280"/>
                </a:xfrm>
                <a:custGeom>
                  <a:avLst/>
                  <a:gdLst/>
                  <a:ahLst/>
                  <a:cxnLst/>
                  <a:rect l="l" t="t" r="r" b="b"/>
                  <a:pathLst>
                    <a:path w="999" h="1000" extrusionOk="0">
                      <a:moveTo>
                        <a:pt x="444" y="1"/>
                      </a:moveTo>
                      <a:cubicBezTo>
                        <a:pt x="814" y="1"/>
                        <a:pt x="998" y="445"/>
                        <a:pt x="740" y="703"/>
                      </a:cubicBezTo>
                      <a:cubicBezTo>
                        <a:pt x="444" y="999"/>
                        <a:pt x="0" y="814"/>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92" name="Google Shape;2692;p21"/>
              <p:cNvGrpSpPr/>
              <p:nvPr/>
            </p:nvGrpSpPr>
            <p:grpSpPr>
              <a:xfrm>
                <a:off x="2968839" y="937010"/>
                <a:ext cx="198598" cy="198598"/>
                <a:chOff x="1866174" y="3798853"/>
                <a:chExt cx="630270" cy="630270"/>
              </a:xfrm>
            </p:grpSpPr>
            <p:sp>
              <p:nvSpPr>
                <p:cNvPr id="2693" name="Google Shape;2693;p21"/>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4" name="Google Shape;2694;p21"/>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5" name="Google Shape;2695;p21"/>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21"/>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7" name="Google Shape;2697;p21"/>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8" name="Google Shape;2698;p21"/>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21"/>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21"/>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21"/>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21"/>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21"/>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21"/>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21"/>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21"/>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07" name="Google Shape;2707;p21"/>
              <p:cNvGrpSpPr/>
              <p:nvPr/>
            </p:nvGrpSpPr>
            <p:grpSpPr>
              <a:xfrm>
                <a:off x="3158744" y="937010"/>
                <a:ext cx="198598" cy="198598"/>
                <a:chOff x="1866174" y="3798853"/>
                <a:chExt cx="630270" cy="630270"/>
              </a:xfrm>
            </p:grpSpPr>
            <p:sp>
              <p:nvSpPr>
                <p:cNvPr id="2708" name="Google Shape;2708;p21"/>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21"/>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21"/>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21"/>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21"/>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21"/>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21"/>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21"/>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21"/>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21"/>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21"/>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21"/>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21"/>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1" name="Google Shape;2721;p21"/>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22" name="Google Shape;2722;p21"/>
              <p:cNvGrpSpPr/>
              <p:nvPr/>
            </p:nvGrpSpPr>
            <p:grpSpPr>
              <a:xfrm>
                <a:off x="3348649" y="937010"/>
                <a:ext cx="198598" cy="198598"/>
                <a:chOff x="1866174" y="3798853"/>
                <a:chExt cx="630270" cy="630270"/>
              </a:xfrm>
            </p:grpSpPr>
            <p:sp>
              <p:nvSpPr>
                <p:cNvPr id="2723" name="Google Shape;2723;p21"/>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4" name="Google Shape;2724;p21"/>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5" name="Google Shape;2725;p21"/>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6" name="Google Shape;2726;p21"/>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7" name="Google Shape;2727;p21"/>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8" name="Google Shape;2728;p21"/>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9" name="Google Shape;2729;p21"/>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0" name="Google Shape;2730;p21"/>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1" name="Google Shape;2731;p21"/>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2" name="Google Shape;2732;p21"/>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3" name="Google Shape;2733;p21"/>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4" name="Google Shape;2734;p21"/>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5" name="Google Shape;2735;p21"/>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6" name="Google Shape;2736;p21"/>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37" name="Google Shape;2737;p21"/>
              <p:cNvGrpSpPr/>
              <p:nvPr/>
            </p:nvGrpSpPr>
            <p:grpSpPr>
              <a:xfrm>
                <a:off x="3538554" y="937010"/>
                <a:ext cx="198598" cy="198598"/>
                <a:chOff x="1866174" y="3798853"/>
                <a:chExt cx="630270" cy="630270"/>
              </a:xfrm>
            </p:grpSpPr>
            <p:sp>
              <p:nvSpPr>
                <p:cNvPr id="2738" name="Google Shape;2738;p21"/>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9" name="Google Shape;2739;p21"/>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0" name="Google Shape;2740;p21"/>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1" name="Google Shape;2741;p21"/>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2" name="Google Shape;2742;p21"/>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3" name="Google Shape;2743;p21"/>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4" name="Google Shape;2744;p21"/>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5" name="Google Shape;2745;p21"/>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6" name="Google Shape;2746;p21"/>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7" name="Google Shape;2747;p21"/>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8" name="Google Shape;2748;p21"/>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9" name="Google Shape;2749;p21"/>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0" name="Google Shape;2750;p21"/>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1" name="Google Shape;2751;p21"/>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52" name="Google Shape;2752;p21"/>
              <p:cNvGrpSpPr/>
              <p:nvPr/>
            </p:nvGrpSpPr>
            <p:grpSpPr>
              <a:xfrm>
                <a:off x="3728459" y="937010"/>
                <a:ext cx="198598" cy="198598"/>
                <a:chOff x="1866174" y="3798853"/>
                <a:chExt cx="630270" cy="630270"/>
              </a:xfrm>
            </p:grpSpPr>
            <p:sp>
              <p:nvSpPr>
                <p:cNvPr id="2753" name="Google Shape;2753;p21"/>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4" name="Google Shape;2754;p21"/>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5" name="Google Shape;2755;p21"/>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6" name="Google Shape;2756;p21"/>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7" name="Google Shape;2757;p21"/>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8" name="Google Shape;2758;p21"/>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9" name="Google Shape;2759;p21"/>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0" name="Google Shape;2760;p21"/>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1" name="Google Shape;2761;p21"/>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2" name="Google Shape;2762;p21"/>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3" name="Google Shape;2763;p21"/>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4" name="Google Shape;2764;p21"/>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5" name="Google Shape;2765;p21"/>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6" name="Google Shape;2766;p21"/>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67" name="Google Shape;2767;p21"/>
              <p:cNvGrpSpPr/>
              <p:nvPr/>
            </p:nvGrpSpPr>
            <p:grpSpPr>
              <a:xfrm>
                <a:off x="2789974" y="445303"/>
                <a:ext cx="1981008" cy="334155"/>
                <a:chOff x="1901212" y="1476376"/>
                <a:chExt cx="6286919" cy="1060474"/>
              </a:xfrm>
            </p:grpSpPr>
            <p:grpSp>
              <p:nvGrpSpPr>
                <p:cNvPr id="2768" name="Google Shape;2768;p21"/>
                <p:cNvGrpSpPr/>
                <p:nvPr/>
              </p:nvGrpSpPr>
              <p:grpSpPr>
                <a:xfrm>
                  <a:off x="2856437" y="1476376"/>
                  <a:ext cx="1550596" cy="545320"/>
                  <a:chOff x="2856437" y="1476376"/>
                  <a:chExt cx="1550596" cy="545320"/>
                </a:xfrm>
              </p:grpSpPr>
              <p:sp>
                <p:nvSpPr>
                  <p:cNvPr id="2769" name="Google Shape;2769;p21"/>
                  <p:cNvSpPr/>
                  <p:nvPr/>
                </p:nvSpPr>
                <p:spPr>
                  <a:xfrm>
                    <a:off x="4086825" y="1801459"/>
                    <a:ext cx="320208" cy="130139"/>
                  </a:xfrm>
                  <a:custGeom>
                    <a:avLst/>
                    <a:gdLst/>
                    <a:ahLst/>
                    <a:cxnLst/>
                    <a:rect l="l" t="t" r="r" b="b"/>
                    <a:pathLst>
                      <a:path w="2367" h="962" extrusionOk="0">
                        <a:moveTo>
                          <a:pt x="666" y="0"/>
                        </a:moveTo>
                        <a:lnTo>
                          <a:pt x="2292" y="0"/>
                        </a:lnTo>
                        <a:cubicBezTo>
                          <a:pt x="2329" y="0"/>
                          <a:pt x="2366" y="37"/>
                          <a:pt x="2366" y="74"/>
                        </a:cubicBezTo>
                        <a:lnTo>
                          <a:pt x="2366" y="962"/>
                        </a:lnTo>
                        <a:lnTo>
                          <a:pt x="0" y="962"/>
                        </a:lnTo>
                        <a:lnTo>
                          <a:pt x="592" y="37"/>
                        </a:lnTo>
                        <a:cubicBezTo>
                          <a:pt x="592" y="0"/>
                          <a:pt x="629" y="0"/>
                          <a:pt x="6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0" name="Google Shape;2770;p21"/>
                  <p:cNvSpPr/>
                  <p:nvPr/>
                </p:nvSpPr>
                <p:spPr>
                  <a:xfrm>
                    <a:off x="4101841" y="1816475"/>
                    <a:ext cx="305192" cy="115123"/>
                  </a:xfrm>
                  <a:custGeom>
                    <a:avLst/>
                    <a:gdLst/>
                    <a:ahLst/>
                    <a:cxnLst/>
                    <a:rect l="l" t="t" r="r" b="b"/>
                    <a:pathLst>
                      <a:path w="2256" h="851" extrusionOk="0">
                        <a:moveTo>
                          <a:pt x="2255" y="0"/>
                        </a:moveTo>
                        <a:lnTo>
                          <a:pt x="2255" y="851"/>
                        </a:lnTo>
                        <a:lnTo>
                          <a:pt x="0" y="851"/>
                        </a:lnTo>
                        <a:lnTo>
                          <a:pt x="518" y="37"/>
                        </a:lnTo>
                        <a:cubicBezTo>
                          <a:pt x="518" y="0"/>
                          <a:pt x="555" y="0"/>
                          <a:pt x="555" y="0"/>
                        </a:cubicBezTo>
                        <a:lnTo>
                          <a:pt x="2218" y="0"/>
                        </a:lnTo>
                        <a:cubicBezTo>
                          <a:pt x="2218" y="0"/>
                          <a:pt x="2255" y="0"/>
                          <a:pt x="2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1" name="Google Shape;2771;p21"/>
                  <p:cNvSpPr/>
                  <p:nvPr/>
                </p:nvSpPr>
                <p:spPr>
                  <a:xfrm>
                    <a:off x="3966695" y="1866394"/>
                    <a:ext cx="305327" cy="120264"/>
                  </a:xfrm>
                  <a:custGeom>
                    <a:avLst/>
                    <a:gdLst/>
                    <a:ahLst/>
                    <a:cxnLst/>
                    <a:rect l="l" t="t" r="r" b="b"/>
                    <a:pathLst>
                      <a:path w="2257" h="889" extrusionOk="0">
                        <a:moveTo>
                          <a:pt x="2256" y="38"/>
                        </a:moveTo>
                        <a:lnTo>
                          <a:pt x="2256" y="888"/>
                        </a:lnTo>
                        <a:lnTo>
                          <a:pt x="1" y="888"/>
                        </a:lnTo>
                        <a:lnTo>
                          <a:pt x="482" y="38"/>
                        </a:lnTo>
                        <a:cubicBezTo>
                          <a:pt x="519" y="38"/>
                          <a:pt x="519" y="1"/>
                          <a:pt x="556" y="1"/>
                        </a:cubicBezTo>
                        <a:lnTo>
                          <a:pt x="2182" y="1"/>
                        </a:lnTo>
                        <a:cubicBezTo>
                          <a:pt x="2219" y="1"/>
                          <a:pt x="2219" y="38"/>
                          <a:pt x="2256" y="3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2" name="Google Shape;2772;p21"/>
                  <p:cNvSpPr/>
                  <p:nvPr/>
                </p:nvSpPr>
                <p:spPr>
                  <a:xfrm>
                    <a:off x="3021481" y="1646425"/>
                    <a:ext cx="395288" cy="105113"/>
                  </a:xfrm>
                  <a:custGeom>
                    <a:avLst/>
                    <a:gdLst/>
                    <a:ahLst/>
                    <a:cxnLst/>
                    <a:rect l="l" t="t" r="r" b="b"/>
                    <a:pathLst>
                      <a:path w="2922" h="777" extrusionOk="0">
                        <a:moveTo>
                          <a:pt x="185" y="0"/>
                        </a:moveTo>
                        <a:lnTo>
                          <a:pt x="2736" y="0"/>
                        </a:lnTo>
                        <a:cubicBezTo>
                          <a:pt x="2847" y="0"/>
                          <a:pt x="2921" y="111"/>
                          <a:pt x="2921" y="222"/>
                        </a:cubicBezTo>
                        <a:lnTo>
                          <a:pt x="2921" y="555"/>
                        </a:lnTo>
                        <a:cubicBezTo>
                          <a:pt x="2921" y="666"/>
                          <a:pt x="2847" y="777"/>
                          <a:pt x="2736" y="777"/>
                        </a:cubicBezTo>
                        <a:lnTo>
                          <a:pt x="185" y="777"/>
                        </a:lnTo>
                        <a:cubicBezTo>
                          <a:pt x="111" y="777"/>
                          <a:pt x="1" y="666"/>
                          <a:pt x="1" y="555"/>
                        </a:cubicBezTo>
                        <a:lnTo>
                          <a:pt x="1" y="222"/>
                        </a:lnTo>
                        <a:cubicBezTo>
                          <a:pt x="1"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3" name="Google Shape;2773;p21"/>
                  <p:cNvSpPr/>
                  <p:nvPr/>
                </p:nvSpPr>
                <p:spPr>
                  <a:xfrm>
                    <a:off x="3021481" y="1671453"/>
                    <a:ext cx="395288" cy="80086"/>
                  </a:xfrm>
                  <a:custGeom>
                    <a:avLst/>
                    <a:gdLst/>
                    <a:ahLst/>
                    <a:cxnLst/>
                    <a:rect l="l" t="t" r="r" b="b"/>
                    <a:pathLst>
                      <a:path w="2922" h="592" extrusionOk="0">
                        <a:moveTo>
                          <a:pt x="2921" y="0"/>
                        </a:moveTo>
                        <a:lnTo>
                          <a:pt x="2921" y="370"/>
                        </a:lnTo>
                        <a:cubicBezTo>
                          <a:pt x="2921" y="481"/>
                          <a:pt x="2810" y="592"/>
                          <a:pt x="2736" y="592"/>
                        </a:cubicBezTo>
                        <a:lnTo>
                          <a:pt x="185" y="592"/>
                        </a:lnTo>
                        <a:cubicBezTo>
                          <a:pt x="111" y="592"/>
                          <a:pt x="1" y="481"/>
                          <a:pt x="1" y="370"/>
                        </a:cubicBezTo>
                        <a:lnTo>
                          <a:pt x="1" y="37"/>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4" name="Google Shape;2774;p21"/>
                  <p:cNvSpPr/>
                  <p:nvPr/>
                </p:nvSpPr>
                <p:spPr>
                  <a:xfrm>
                    <a:off x="3111443" y="1476376"/>
                    <a:ext cx="200214" cy="170182"/>
                  </a:xfrm>
                  <a:custGeom>
                    <a:avLst/>
                    <a:gdLst/>
                    <a:ahLst/>
                    <a:cxnLst/>
                    <a:rect l="l" t="t" r="r" b="b"/>
                    <a:pathLst>
                      <a:path w="1480" h="1258" extrusionOk="0">
                        <a:moveTo>
                          <a:pt x="1" y="740"/>
                        </a:moveTo>
                        <a:lnTo>
                          <a:pt x="814" y="0"/>
                        </a:lnTo>
                        <a:lnTo>
                          <a:pt x="1480" y="0"/>
                        </a:lnTo>
                        <a:lnTo>
                          <a:pt x="1480" y="1257"/>
                        </a:lnTo>
                        <a:lnTo>
                          <a:pt x="1" y="125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5" name="Google Shape;2775;p21"/>
                  <p:cNvSpPr/>
                  <p:nvPr/>
                </p:nvSpPr>
                <p:spPr>
                  <a:xfrm>
                    <a:off x="2856437" y="1726377"/>
                    <a:ext cx="720366" cy="265284"/>
                  </a:xfrm>
                  <a:custGeom>
                    <a:avLst/>
                    <a:gdLst/>
                    <a:ahLst/>
                    <a:cxnLst/>
                    <a:rect l="l" t="t" r="r" b="b"/>
                    <a:pathLst>
                      <a:path w="5325" h="1961" extrusionOk="0">
                        <a:moveTo>
                          <a:pt x="222" y="1"/>
                        </a:moveTo>
                        <a:lnTo>
                          <a:pt x="5139" y="1"/>
                        </a:lnTo>
                        <a:cubicBezTo>
                          <a:pt x="5250" y="1"/>
                          <a:pt x="5324" y="112"/>
                          <a:pt x="5324" y="260"/>
                        </a:cubicBezTo>
                        <a:lnTo>
                          <a:pt x="5324" y="888"/>
                        </a:lnTo>
                        <a:lnTo>
                          <a:pt x="0" y="888"/>
                        </a:lnTo>
                        <a:lnTo>
                          <a:pt x="0" y="260"/>
                        </a:lnTo>
                        <a:cubicBezTo>
                          <a:pt x="0" y="112"/>
                          <a:pt x="74" y="1"/>
                          <a:pt x="222" y="1"/>
                        </a:cubicBezTo>
                        <a:close/>
                        <a:moveTo>
                          <a:pt x="5324" y="1073"/>
                        </a:moveTo>
                        <a:lnTo>
                          <a:pt x="5324" y="1738"/>
                        </a:lnTo>
                        <a:cubicBezTo>
                          <a:pt x="5324" y="1849"/>
                          <a:pt x="5250" y="1960"/>
                          <a:pt x="5139" y="1960"/>
                        </a:cubicBezTo>
                        <a:lnTo>
                          <a:pt x="222" y="1960"/>
                        </a:lnTo>
                        <a:cubicBezTo>
                          <a:pt x="74" y="1960"/>
                          <a:pt x="0" y="1849"/>
                          <a:pt x="0" y="1738"/>
                        </a:cubicBezTo>
                        <a:lnTo>
                          <a:pt x="0" y="1258"/>
                        </a:lnTo>
                        <a:cubicBezTo>
                          <a:pt x="0" y="1184"/>
                          <a:pt x="74" y="1110"/>
                          <a:pt x="148" y="1110"/>
                        </a:cubicBezTo>
                        <a:lnTo>
                          <a:pt x="5324" y="111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6" name="Google Shape;2776;p21"/>
                  <p:cNvSpPr/>
                  <p:nvPr/>
                </p:nvSpPr>
                <p:spPr>
                  <a:xfrm>
                    <a:off x="2856437" y="1751404"/>
                    <a:ext cx="720366" cy="95237"/>
                  </a:xfrm>
                  <a:custGeom>
                    <a:avLst/>
                    <a:gdLst/>
                    <a:ahLst/>
                    <a:cxnLst/>
                    <a:rect l="l" t="t" r="r" b="b"/>
                    <a:pathLst>
                      <a:path w="5325" h="704" extrusionOk="0">
                        <a:moveTo>
                          <a:pt x="5324" y="1"/>
                        </a:moveTo>
                        <a:cubicBezTo>
                          <a:pt x="5324" y="1"/>
                          <a:pt x="5324" y="38"/>
                          <a:pt x="5324" y="75"/>
                        </a:cubicBezTo>
                        <a:lnTo>
                          <a:pt x="5324" y="703"/>
                        </a:lnTo>
                        <a:lnTo>
                          <a:pt x="0" y="703"/>
                        </a:lnTo>
                        <a:lnTo>
                          <a:pt x="0" y="75"/>
                        </a:lnTo>
                        <a:cubicBezTo>
                          <a:pt x="0" y="38"/>
                          <a:pt x="0" y="38"/>
                          <a:pt x="0" y="1"/>
                        </a:cubicBezTo>
                        <a:cubicBezTo>
                          <a:pt x="37" y="1"/>
                          <a:pt x="74" y="1"/>
                          <a:pt x="1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7" name="Google Shape;2777;p21"/>
                  <p:cNvSpPr/>
                  <p:nvPr/>
                </p:nvSpPr>
                <p:spPr>
                  <a:xfrm>
                    <a:off x="2856437" y="1886416"/>
                    <a:ext cx="720366" cy="120264"/>
                  </a:xfrm>
                  <a:custGeom>
                    <a:avLst/>
                    <a:gdLst/>
                    <a:ahLst/>
                    <a:cxnLst/>
                    <a:rect l="l" t="t" r="r" b="b"/>
                    <a:pathLst>
                      <a:path w="5325" h="889" extrusionOk="0">
                        <a:moveTo>
                          <a:pt x="5324" y="1"/>
                        </a:moveTo>
                        <a:lnTo>
                          <a:pt x="5324" y="629"/>
                        </a:lnTo>
                        <a:cubicBezTo>
                          <a:pt x="5324" y="740"/>
                          <a:pt x="5250" y="851"/>
                          <a:pt x="5139" y="888"/>
                        </a:cubicBezTo>
                        <a:lnTo>
                          <a:pt x="222" y="888"/>
                        </a:lnTo>
                        <a:cubicBezTo>
                          <a:pt x="74" y="851"/>
                          <a:pt x="0" y="740"/>
                          <a:pt x="0" y="629"/>
                        </a:cubicBezTo>
                        <a:lnTo>
                          <a:pt x="0" y="186"/>
                        </a:lnTo>
                        <a:cubicBezTo>
                          <a:pt x="0" y="75"/>
                          <a:pt x="74" y="1"/>
                          <a:pt x="148" y="1"/>
                        </a:cubicBezTo>
                        <a:lnTo>
                          <a:pt x="532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8" name="Google Shape;2778;p21"/>
                  <p:cNvSpPr/>
                  <p:nvPr/>
                </p:nvSpPr>
                <p:spPr>
                  <a:xfrm>
                    <a:off x="2881464" y="1846507"/>
                    <a:ext cx="820338" cy="25027"/>
                  </a:xfrm>
                  <a:custGeom>
                    <a:avLst/>
                    <a:gdLst/>
                    <a:ahLst/>
                    <a:cxnLst/>
                    <a:rect l="l" t="t" r="r" b="b"/>
                    <a:pathLst>
                      <a:path w="6064" h="185" extrusionOk="0">
                        <a:moveTo>
                          <a:pt x="0" y="0"/>
                        </a:moveTo>
                        <a:lnTo>
                          <a:pt x="0" y="185"/>
                        </a:lnTo>
                        <a:lnTo>
                          <a:pt x="6064" y="185"/>
                        </a:lnTo>
                        <a:lnTo>
                          <a:pt x="6064"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9" name="Google Shape;2779;p21"/>
                  <p:cNvSpPr/>
                  <p:nvPr/>
                </p:nvSpPr>
                <p:spPr>
                  <a:xfrm>
                    <a:off x="3526623" y="1886416"/>
                    <a:ext cx="630270" cy="135280"/>
                  </a:xfrm>
                  <a:custGeom>
                    <a:avLst/>
                    <a:gdLst/>
                    <a:ahLst/>
                    <a:cxnLst/>
                    <a:rect l="l" t="t" r="r" b="b"/>
                    <a:pathLst>
                      <a:path w="4659" h="1000" extrusionOk="0">
                        <a:moveTo>
                          <a:pt x="1" y="1"/>
                        </a:moveTo>
                        <a:lnTo>
                          <a:pt x="1" y="999"/>
                        </a:lnTo>
                        <a:lnTo>
                          <a:pt x="4659" y="999"/>
                        </a:lnTo>
                        <a:lnTo>
                          <a:pt x="465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0" name="Google Shape;2780;p21"/>
                  <p:cNvSpPr/>
                  <p:nvPr/>
                </p:nvSpPr>
                <p:spPr>
                  <a:xfrm>
                    <a:off x="3526623" y="1816475"/>
                    <a:ext cx="630270" cy="65070"/>
                  </a:xfrm>
                  <a:custGeom>
                    <a:avLst/>
                    <a:gdLst/>
                    <a:ahLst/>
                    <a:cxnLst/>
                    <a:rect l="l" t="t" r="r" b="b"/>
                    <a:pathLst>
                      <a:path w="4659" h="481" extrusionOk="0">
                        <a:moveTo>
                          <a:pt x="222" y="0"/>
                        </a:moveTo>
                        <a:lnTo>
                          <a:pt x="4400" y="0"/>
                        </a:lnTo>
                        <a:lnTo>
                          <a:pt x="4659" y="481"/>
                        </a:lnTo>
                        <a:lnTo>
                          <a:pt x="1" y="48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1" name="Google Shape;2781;p21"/>
                  <p:cNvSpPr/>
                  <p:nvPr/>
                </p:nvSpPr>
                <p:spPr>
                  <a:xfrm>
                    <a:off x="3771754" y="1826486"/>
                    <a:ext cx="170182" cy="45048"/>
                  </a:xfrm>
                  <a:custGeom>
                    <a:avLst/>
                    <a:gdLst/>
                    <a:ahLst/>
                    <a:cxnLst/>
                    <a:rect l="l" t="t" r="r" b="b"/>
                    <a:pathLst>
                      <a:path w="1258" h="333" extrusionOk="0">
                        <a:moveTo>
                          <a:pt x="148" y="0"/>
                        </a:moveTo>
                        <a:lnTo>
                          <a:pt x="1109" y="0"/>
                        </a:lnTo>
                        <a:cubicBezTo>
                          <a:pt x="1183" y="0"/>
                          <a:pt x="1257" y="74"/>
                          <a:pt x="1257" y="148"/>
                        </a:cubicBezTo>
                        <a:lnTo>
                          <a:pt x="1257" y="185"/>
                        </a:lnTo>
                        <a:cubicBezTo>
                          <a:pt x="1257" y="259"/>
                          <a:pt x="1183" y="333"/>
                          <a:pt x="1109" y="333"/>
                        </a:cubicBezTo>
                        <a:lnTo>
                          <a:pt x="148" y="333"/>
                        </a:lnTo>
                        <a:cubicBezTo>
                          <a:pt x="37" y="333"/>
                          <a:pt x="0" y="259"/>
                          <a:pt x="0" y="185"/>
                        </a:cubicBezTo>
                        <a:lnTo>
                          <a:pt x="0" y="148"/>
                        </a:lnTo>
                        <a:cubicBezTo>
                          <a:pt x="0" y="74"/>
                          <a:pt x="37" y="0"/>
                          <a:pt x="148"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2" name="Google Shape;2782;p21"/>
                  <p:cNvSpPr/>
                  <p:nvPr/>
                </p:nvSpPr>
                <p:spPr>
                  <a:xfrm>
                    <a:off x="3561661" y="1826486"/>
                    <a:ext cx="125134" cy="45048"/>
                  </a:xfrm>
                  <a:custGeom>
                    <a:avLst/>
                    <a:gdLst/>
                    <a:ahLst/>
                    <a:cxnLst/>
                    <a:rect l="l" t="t" r="r" b="b"/>
                    <a:pathLst>
                      <a:path w="925" h="333" extrusionOk="0">
                        <a:moveTo>
                          <a:pt x="111" y="0"/>
                        </a:moveTo>
                        <a:lnTo>
                          <a:pt x="814" y="0"/>
                        </a:lnTo>
                        <a:cubicBezTo>
                          <a:pt x="851" y="0"/>
                          <a:pt x="925" y="74"/>
                          <a:pt x="888" y="148"/>
                        </a:cubicBezTo>
                        <a:lnTo>
                          <a:pt x="888" y="185"/>
                        </a:lnTo>
                        <a:cubicBezTo>
                          <a:pt x="925" y="259"/>
                          <a:pt x="851" y="296"/>
                          <a:pt x="814" y="333"/>
                        </a:cubicBezTo>
                        <a:lnTo>
                          <a:pt x="111" y="333"/>
                        </a:lnTo>
                        <a:cubicBezTo>
                          <a:pt x="37" y="296"/>
                          <a:pt x="0" y="259"/>
                          <a:pt x="0" y="185"/>
                        </a:cubicBezTo>
                        <a:lnTo>
                          <a:pt x="0" y="148"/>
                        </a:lnTo>
                        <a:cubicBezTo>
                          <a:pt x="0" y="74"/>
                          <a:pt x="37" y="0"/>
                          <a:pt x="111"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3" name="Google Shape;2783;p21"/>
                  <p:cNvSpPr/>
                  <p:nvPr/>
                </p:nvSpPr>
                <p:spPr>
                  <a:xfrm>
                    <a:off x="3991722" y="1826486"/>
                    <a:ext cx="125269" cy="45048"/>
                  </a:xfrm>
                  <a:custGeom>
                    <a:avLst/>
                    <a:gdLst/>
                    <a:ahLst/>
                    <a:cxnLst/>
                    <a:rect l="l" t="t" r="r" b="b"/>
                    <a:pathLst>
                      <a:path w="926" h="333" extrusionOk="0">
                        <a:moveTo>
                          <a:pt x="149" y="0"/>
                        </a:moveTo>
                        <a:lnTo>
                          <a:pt x="814" y="0"/>
                        </a:lnTo>
                        <a:cubicBezTo>
                          <a:pt x="888" y="0"/>
                          <a:pt x="925" y="74"/>
                          <a:pt x="925" y="148"/>
                        </a:cubicBezTo>
                        <a:lnTo>
                          <a:pt x="925" y="185"/>
                        </a:lnTo>
                        <a:cubicBezTo>
                          <a:pt x="925" y="259"/>
                          <a:pt x="888" y="296"/>
                          <a:pt x="814" y="333"/>
                        </a:cubicBezTo>
                        <a:lnTo>
                          <a:pt x="149" y="333"/>
                        </a:lnTo>
                        <a:cubicBezTo>
                          <a:pt x="75" y="296"/>
                          <a:pt x="1" y="259"/>
                          <a:pt x="38" y="185"/>
                        </a:cubicBezTo>
                        <a:lnTo>
                          <a:pt x="38" y="148"/>
                        </a:lnTo>
                        <a:cubicBezTo>
                          <a:pt x="1" y="74"/>
                          <a:pt x="75" y="0"/>
                          <a:pt x="149"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4" name="Google Shape;2784;p21"/>
                  <p:cNvSpPr/>
                  <p:nvPr/>
                </p:nvSpPr>
                <p:spPr>
                  <a:xfrm>
                    <a:off x="3546645" y="1796453"/>
                    <a:ext cx="585221" cy="20157"/>
                  </a:xfrm>
                  <a:custGeom>
                    <a:avLst/>
                    <a:gdLst/>
                    <a:ahLst/>
                    <a:cxnLst/>
                    <a:rect l="l" t="t" r="r" b="b"/>
                    <a:pathLst>
                      <a:path w="4326" h="149" extrusionOk="0">
                        <a:moveTo>
                          <a:pt x="74" y="0"/>
                        </a:moveTo>
                        <a:lnTo>
                          <a:pt x="4252" y="0"/>
                        </a:lnTo>
                        <a:cubicBezTo>
                          <a:pt x="4289" y="0"/>
                          <a:pt x="4326" y="37"/>
                          <a:pt x="4326" y="74"/>
                        </a:cubicBezTo>
                        <a:lnTo>
                          <a:pt x="4326" y="74"/>
                        </a:lnTo>
                        <a:cubicBezTo>
                          <a:pt x="4326" y="111"/>
                          <a:pt x="4289" y="148"/>
                          <a:pt x="4252" y="148"/>
                        </a:cubicBezTo>
                        <a:lnTo>
                          <a:pt x="74" y="148"/>
                        </a:lnTo>
                        <a:cubicBezTo>
                          <a:pt x="37" y="148"/>
                          <a:pt x="0" y="111"/>
                          <a:pt x="0" y="74"/>
                        </a:cubicBezTo>
                        <a:lnTo>
                          <a:pt x="0" y="74"/>
                        </a:lnTo>
                        <a:cubicBezTo>
                          <a:pt x="0" y="37"/>
                          <a:pt x="37" y="0"/>
                          <a:pt x="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5" name="Google Shape;2785;p21"/>
                  <p:cNvSpPr/>
                  <p:nvPr/>
                </p:nvSpPr>
                <p:spPr>
                  <a:xfrm>
                    <a:off x="3526623" y="1886416"/>
                    <a:ext cx="630270" cy="10146"/>
                  </a:xfrm>
                  <a:custGeom>
                    <a:avLst/>
                    <a:gdLst/>
                    <a:ahLst/>
                    <a:cxnLst/>
                    <a:rect l="l" t="t" r="r" b="b"/>
                    <a:pathLst>
                      <a:path w="4659" h="75" extrusionOk="0">
                        <a:moveTo>
                          <a:pt x="1" y="1"/>
                        </a:moveTo>
                        <a:lnTo>
                          <a:pt x="1" y="75"/>
                        </a:lnTo>
                        <a:lnTo>
                          <a:pt x="4659" y="75"/>
                        </a:lnTo>
                        <a:lnTo>
                          <a:pt x="465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6" name="Google Shape;2786;p21"/>
                  <p:cNvSpPr/>
                  <p:nvPr/>
                </p:nvSpPr>
                <p:spPr>
                  <a:xfrm>
                    <a:off x="3781764" y="1836497"/>
                    <a:ext cx="140150" cy="25027"/>
                  </a:xfrm>
                  <a:custGeom>
                    <a:avLst/>
                    <a:gdLst/>
                    <a:ahLst/>
                    <a:cxnLst/>
                    <a:rect l="l" t="t" r="r" b="b"/>
                    <a:pathLst>
                      <a:path w="1036" h="185" extrusionOk="0">
                        <a:moveTo>
                          <a:pt x="0" y="0"/>
                        </a:moveTo>
                        <a:lnTo>
                          <a:pt x="0" y="185"/>
                        </a:lnTo>
                        <a:lnTo>
                          <a:pt x="1035" y="185"/>
                        </a:lnTo>
                        <a:lnTo>
                          <a:pt x="103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7" name="Google Shape;2787;p21"/>
                  <p:cNvSpPr/>
                  <p:nvPr/>
                </p:nvSpPr>
                <p:spPr>
                  <a:xfrm>
                    <a:off x="3581683" y="1841502"/>
                    <a:ext cx="100107" cy="20021"/>
                  </a:xfrm>
                  <a:custGeom>
                    <a:avLst/>
                    <a:gdLst/>
                    <a:ahLst/>
                    <a:cxnLst/>
                    <a:rect l="l" t="t" r="r" b="b"/>
                    <a:pathLst>
                      <a:path w="740" h="148" extrusionOk="0">
                        <a:moveTo>
                          <a:pt x="0" y="0"/>
                        </a:moveTo>
                        <a:lnTo>
                          <a:pt x="740" y="0"/>
                        </a:lnTo>
                        <a:cubicBezTo>
                          <a:pt x="740" y="0"/>
                          <a:pt x="740" y="37"/>
                          <a:pt x="740" y="37"/>
                        </a:cubicBezTo>
                        <a:lnTo>
                          <a:pt x="740" y="74"/>
                        </a:lnTo>
                        <a:cubicBezTo>
                          <a:pt x="740" y="111"/>
                          <a:pt x="740" y="148"/>
                          <a:pt x="740" y="148"/>
                        </a:cubicBezTo>
                        <a:lnTo>
                          <a:pt x="0" y="14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8" name="Google Shape;2788;p21"/>
                  <p:cNvSpPr/>
                  <p:nvPr/>
                </p:nvSpPr>
                <p:spPr>
                  <a:xfrm>
                    <a:off x="3996727" y="1841502"/>
                    <a:ext cx="105248" cy="20021"/>
                  </a:xfrm>
                  <a:custGeom>
                    <a:avLst/>
                    <a:gdLst/>
                    <a:ahLst/>
                    <a:cxnLst/>
                    <a:rect l="l" t="t" r="r" b="b"/>
                    <a:pathLst>
                      <a:path w="778" h="148" extrusionOk="0">
                        <a:moveTo>
                          <a:pt x="1" y="0"/>
                        </a:moveTo>
                        <a:lnTo>
                          <a:pt x="777" y="0"/>
                        </a:lnTo>
                        <a:lnTo>
                          <a:pt x="777" y="148"/>
                        </a:lnTo>
                        <a:lnTo>
                          <a:pt x="1" y="148"/>
                        </a:lnTo>
                        <a:cubicBezTo>
                          <a:pt x="1" y="148"/>
                          <a:pt x="1" y="111"/>
                          <a:pt x="1" y="74"/>
                        </a:cubicBezTo>
                        <a:lnTo>
                          <a:pt x="1" y="37"/>
                        </a:lnTo>
                        <a:cubicBezTo>
                          <a:pt x="1" y="37"/>
                          <a:pt x="1" y="0"/>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89" name="Google Shape;2789;p21"/>
                <p:cNvSpPr/>
                <p:nvPr/>
              </p:nvSpPr>
              <p:spPr>
                <a:xfrm>
                  <a:off x="4176787" y="2166584"/>
                  <a:ext cx="1285566" cy="355245"/>
                </a:xfrm>
                <a:custGeom>
                  <a:avLst/>
                  <a:gdLst/>
                  <a:ahLst/>
                  <a:cxnLst/>
                  <a:rect l="l" t="t" r="r" b="b"/>
                  <a:pathLst>
                    <a:path w="9503" h="2626" extrusionOk="0">
                      <a:moveTo>
                        <a:pt x="112" y="740"/>
                      </a:moveTo>
                      <a:lnTo>
                        <a:pt x="9022" y="0"/>
                      </a:lnTo>
                      <a:cubicBezTo>
                        <a:pt x="9169" y="74"/>
                        <a:pt x="9317" y="148"/>
                        <a:pt x="9391" y="259"/>
                      </a:cubicBezTo>
                      <a:lnTo>
                        <a:pt x="9502" y="1405"/>
                      </a:lnTo>
                      <a:cubicBezTo>
                        <a:pt x="9428" y="1553"/>
                        <a:pt x="9317" y="1701"/>
                        <a:pt x="9206" y="1849"/>
                      </a:cubicBezTo>
                      <a:lnTo>
                        <a:pt x="297" y="2625"/>
                      </a:lnTo>
                      <a:cubicBezTo>
                        <a:pt x="223" y="2625"/>
                        <a:pt x="149" y="2588"/>
                        <a:pt x="149" y="2514"/>
                      </a:cubicBezTo>
                      <a:lnTo>
                        <a:pt x="1" y="851"/>
                      </a:lnTo>
                      <a:cubicBezTo>
                        <a:pt x="1" y="814"/>
                        <a:pt x="1" y="777"/>
                        <a:pt x="1" y="777"/>
                      </a:cubicBezTo>
                      <a:cubicBezTo>
                        <a:pt x="38" y="740"/>
                        <a:pt x="75" y="740"/>
                        <a:pt x="112" y="74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0" name="Google Shape;2790;p21"/>
                <p:cNvSpPr/>
                <p:nvPr/>
              </p:nvSpPr>
              <p:spPr>
                <a:xfrm>
                  <a:off x="2866448" y="2481656"/>
                  <a:ext cx="2125655" cy="55194"/>
                </a:xfrm>
                <a:custGeom>
                  <a:avLst/>
                  <a:gdLst/>
                  <a:ahLst/>
                  <a:cxnLst/>
                  <a:rect l="l" t="t" r="r" b="b"/>
                  <a:pathLst>
                    <a:path w="15713" h="408" extrusionOk="0">
                      <a:moveTo>
                        <a:pt x="0" y="0"/>
                      </a:moveTo>
                      <a:lnTo>
                        <a:pt x="0" y="407"/>
                      </a:lnTo>
                      <a:lnTo>
                        <a:pt x="15713" y="407"/>
                      </a:lnTo>
                      <a:lnTo>
                        <a:pt x="157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1" name="Google Shape;2791;p21"/>
                <p:cNvSpPr/>
                <p:nvPr/>
              </p:nvSpPr>
              <p:spPr>
                <a:xfrm>
                  <a:off x="5737263" y="1996535"/>
                  <a:ext cx="2450868" cy="315202"/>
                </a:xfrm>
                <a:custGeom>
                  <a:avLst/>
                  <a:gdLst/>
                  <a:ahLst/>
                  <a:cxnLst/>
                  <a:rect l="l" t="t" r="r" b="b"/>
                  <a:pathLst>
                    <a:path w="18117" h="2330" extrusionOk="0">
                      <a:moveTo>
                        <a:pt x="1221" y="1368"/>
                      </a:moveTo>
                      <a:lnTo>
                        <a:pt x="18005" y="0"/>
                      </a:lnTo>
                      <a:lnTo>
                        <a:pt x="18079" y="37"/>
                      </a:lnTo>
                      <a:lnTo>
                        <a:pt x="18116" y="629"/>
                      </a:lnTo>
                      <a:lnTo>
                        <a:pt x="18042" y="703"/>
                      </a:lnTo>
                      <a:lnTo>
                        <a:pt x="1" y="232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2" name="Google Shape;2792;p21"/>
                <p:cNvSpPr/>
                <p:nvPr/>
              </p:nvSpPr>
              <p:spPr>
                <a:xfrm>
                  <a:off x="5767296" y="1996535"/>
                  <a:ext cx="2410825" cy="290176"/>
                </a:xfrm>
                <a:custGeom>
                  <a:avLst/>
                  <a:gdLst/>
                  <a:ahLst/>
                  <a:cxnLst/>
                  <a:rect l="l" t="t" r="r" b="b"/>
                  <a:pathLst>
                    <a:path w="17821" h="2145" extrusionOk="0">
                      <a:moveTo>
                        <a:pt x="999" y="1368"/>
                      </a:moveTo>
                      <a:lnTo>
                        <a:pt x="17783" y="0"/>
                      </a:lnTo>
                      <a:lnTo>
                        <a:pt x="17820" y="518"/>
                      </a:lnTo>
                      <a:lnTo>
                        <a:pt x="0" y="2144"/>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3" name="Google Shape;2793;p21"/>
                <p:cNvSpPr/>
                <p:nvPr/>
              </p:nvSpPr>
              <p:spPr>
                <a:xfrm>
                  <a:off x="5787317" y="2011551"/>
                  <a:ext cx="2390803" cy="275160"/>
                </a:xfrm>
                <a:custGeom>
                  <a:avLst/>
                  <a:gdLst/>
                  <a:ahLst/>
                  <a:cxnLst/>
                  <a:rect l="l" t="t" r="r" b="b"/>
                  <a:pathLst>
                    <a:path w="17673" h="2034" extrusionOk="0">
                      <a:moveTo>
                        <a:pt x="17635" y="0"/>
                      </a:moveTo>
                      <a:lnTo>
                        <a:pt x="17672" y="407"/>
                      </a:lnTo>
                      <a:lnTo>
                        <a:pt x="0" y="2033"/>
                      </a:lnTo>
                      <a:lnTo>
                        <a:pt x="888" y="133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4" name="Google Shape;2794;p21"/>
                <p:cNvSpPr/>
                <p:nvPr/>
              </p:nvSpPr>
              <p:spPr>
                <a:xfrm>
                  <a:off x="4767022" y="2001541"/>
                  <a:ext cx="3170963" cy="415174"/>
                </a:xfrm>
                <a:custGeom>
                  <a:avLst/>
                  <a:gdLst/>
                  <a:ahLst/>
                  <a:cxnLst/>
                  <a:rect l="l" t="t" r="r" b="b"/>
                  <a:pathLst>
                    <a:path w="23440" h="3069" extrusionOk="0">
                      <a:moveTo>
                        <a:pt x="1664" y="1775"/>
                      </a:moveTo>
                      <a:lnTo>
                        <a:pt x="23329" y="0"/>
                      </a:lnTo>
                      <a:lnTo>
                        <a:pt x="23403" y="111"/>
                      </a:lnTo>
                      <a:lnTo>
                        <a:pt x="23440" y="814"/>
                      </a:lnTo>
                      <a:lnTo>
                        <a:pt x="23403" y="961"/>
                      </a:lnTo>
                      <a:lnTo>
                        <a:pt x="0" y="306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5" name="Google Shape;2795;p21"/>
                <p:cNvSpPr/>
                <p:nvPr/>
              </p:nvSpPr>
              <p:spPr>
                <a:xfrm>
                  <a:off x="4856984" y="2001541"/>
                  <a:ext cx="3070991" cy="345235"/>
                </a:xfrm>
                <a:custGeom>
                  <a:avLst/>
                  <a:gdLst/>
                  <a:ahLst/>
                  <a:cxnLst/>
                  <a:rect l="l" t="t" r="r" b="b"/>
                  <a:pathLst>
                    <a:path w="22701" h="2552" extrusionOk="0">
                      <a:moveTo>
                        <a:pt x="999" y="1775"/>
                      </a:moveTo>
                      <a:lnTo>
                        <a:pt x="22664" y="0"/>
                      </a:lnTo>
                      <a:lnTo>
                        <a:pt x="22701" y="629"/>
                      </a:lnTo>
                      <a:lnTo>
                        <a:pt x="1" y="255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6" name="Google Shape;2796;p21"/>
                <p:cNvSpPr/>
                <p:nvPr/>
              </p:nvSpPr>
              <p:spPr>
                <a:xfrm>
                  <a:off x="4917049" y="2036443"/>
                  <a:ext cx="3010927" cy="305327"/>
                </a:xfrm>
                <a:custGeom>
                  <a:avLst/>
                  <a:gdLst/>
                  <a:ahLst/>
                  <a:cxnLst/>
                  <a:rect l="l" t="t" r="r" b="b"/>
                  <a:pathLst>
                    <a:path w="22257" h="2257" extrusionOk="0">
                      <a:moveTo>
                        <a:pt x="22220" y="1"/>
                      </a:moveTo>
                      <a:lnTo>
                        <a:pt x="22257" y="371"/>
                      </a:lnTo>
                      <a:lnTo>
                        <a:pt x="0" y="2256"/>
                      </a:lnTo>
                      <a:lnTo>
                        <a:pt x="481" y="1739"/>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7" name="Google Shape;2797;p21"/>
                <p:cNvSpPr/>
                <p:nvPr/>
              </p:nvSpPr>
              <p:spPr>
                <a:xfrm>
                  <a:off x="4176787" y="2166584"/>
                  <a:ext cx="1280560" cy="300186"/>
                </a:xfrm>
                <a:custGeom>
                  <a:avLst/>
                  <a:gdLst/>
                  <a:ahLst/>
                  <a:cxnLst/>
                  <a:rect l="l" t="t" r="r" b="b"/>
                  <a:pathLst>
                    <a:path w="9466" h="2219" extrusionOk="0">
                      <a:moveTo>
                        <a:pt x="112" y="740"/>
                      </a:moveTo>
                      <a:lnTo>
                        <a:pt x="9022" y="0"/>
                      </a:lnTo>
                      <a:cubicBezTo>
                        <a:pt x="9169" y="74"/>
                        <a:pt x="9317" y="148"/>
                        <a:pt x="9391" y="259"/>
                      </a:cubicBezTo>
                      <a:lnTo>
                        <a:pt x="9465" y="924"/>
                      </a:lnTo>
                      <a:lnTo>
                        <a:pt x="9059" y="1368"/>
                      </a:lnTo>
                      <a:lnTo>
                        <a:pt x="112" y="2218"/>
                      </a:lnTo>
                      <a:lnTo>
                        <a:pt x="1" y="887"/>
                      </a:lnTo>
                      <a:cubicBezTo>
                        <a:pt x="1" y="851"/>
                        <a:pt x="1" y="814"/>
                        <a:pt x="1" y="777"/>
                      </a:cubicBezTo>
                      <a:cubicBezTo>
                        <a:pt x="38" y="740"/>
                        <a:pt x="75" y="740"/>
                        <a:pt x="112" y="74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8" name="Google Shape;2798;p21"/>
                <p:cNvSpPr/>
                <p:nvPr/>
              </p:nvSpPr>
              <p:spPr>
                <a:xfrm>
                  <a:off x="5382148" y="2166584"/>
                  <a:ext cx="35173" cy="250133"/>
                </a:xfrm>
                <a:custGeom>
                  <a:avLst/>
                  <a:gdLst/>
                  <a:ahLst/>
                  <a:cxnLst/>
                  <a:rect l="l" t="t" r="r" b="b"/>
                  <a:pathLst>
                    <a:path w="260" h="1849" extrusionOk="0">
                      <a:moveTo>
                        <a:pt x="75" y="0"/>
                      </a:moveTo>
                      <a:lnTo>
                        <a:pt x="1" y="37"/>
                      </a:lnTo>
                      <a:lnTo>
                        <a:pt x="149" y="1849"/>
                      </a:lnTo>
                      <a:lnTo>
                        <a:pt x="259" y="1849"/>
                      </a:lnTo>
                      <a:lnTo>
                        <a:pt x="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9" name="Google Shape;2799;p21"/>
                <p:cNvSpPr/>
                <p:nvPr/>
              </p:nvSpPr>
              <p:spPr>
                <a:xfrm>
                  <a:off x="4831957" y="2061470"/>
                  <a:ext cx="285306" cy="115259"/>
                </a:xfrm>
                <a:custGeom>
                  <a:avLst/>
                  <a:gdLst/>
                  <a:ahLst/>
                  <a:cxnLst/>
                  <a:rect l="l" t="t" r="r" b="b"/>
                  <a:pathLst>
                    <a:path w="2109" h="852" extrusionOk="0">
                      <a:moveTo>
                        <a:pt x="555" y="1"/>
                      </a:moveTo>
                      <a:lnTo>
                        <a:pt x="2034" y="1"/>
                      </a:lnTo>
                      <a:cubicBezTo>
                        <a:pt x="2071" y="1"/>
                        <a:pt x="2108" y="38"/>
                        <a:pt x="2108" y="75"/>
                      </a:cubicBezTo>
                      <a:lnTo>
                        <a:pt x="2108" y="851"/>
                      </a:lnTo>
                      <a:lnTo>
                        <a:pt x="1" y="851"/>
                      </a:lnTo>
                      <a:lnTo>
                        <a:pt x="482" y="38"/>
                      </a:lnTo>
                      <a:cubicBezTo>
                        <a:pt x="518" y="1"/>
                        <a:pt x="518" y="1"/>
                        <a:pt x="5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0" name="Google Shape;2800;p21"/>
                <p:cNvSpPr/>
                <p:nvPr/>
              </p:nvSpPr>
              <p:spPr>
                <a:xfrm>
                  <a:off x="4841968" y="2071481"/>
                  <a:ext cx="275295" cy="105248"/>
                </a:xfrm>
                <a:custGeom>
                  <a:avLst/>
                  <a:gdLst/>
                  <a:ahLst/>
                  <a:cxnLst/>
                  <a:rect l="l" t="t" r="r" b="b"/>
                  <a:pathLst>
                    <a:path w="2035" h="778" extrusionOk="0">
                      <a:moveTo>
                        <a:pt x="2034" y="38"/>
                      </a:moveTo>
                      <a:lnTo>
                        <a:pt x="2034" y="777"/>
                      </a:lnTo>
                      <a:lnTo>
                        <a:pt x="1" y="777"/>
                      </a:lnTo>
                      <a:lnTo>
                        <a:pt x="444" y="38"/>
                      </a:lnTo>
                      <a:cubicBezTo>
                        <a:pt x="481" y="38"/>
                        <a:pt x="481" y="1"/>
                        <a:pt x="518" y="1"/>
                      </a:cubicBezTo>
                      <a:lnTo>
                        <a:pt x="1997" y="1"/>
                      </a:lnTo>
                      <a:cubicBezTo>
                        <a:pt x="1997" y="1"/>
                        <a:pt x="1997" y="38"/>
                        <a:pt x="2034"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1" name="Google Shape;2801;p21"/>
                <p:cNvSpPr/>
                <p:nvPr/>
              </p:nvSpPr>
              <p:spPr>
                <a:xfrm>
                  <a:off x="4736989" y="2016557"/>
                  <a:ext cx="285170" cy="115123"/>
                </a:xfrm>
                <a:custGeom>
                  <a:avLst/>
                  <a:gdLst/>
                  <a:ahLst/>
                  <a:cxnLst/>
                  <a:rect l="l" t="t" r="r" b="b"/>
                  <a:pathLst>
                    <a:path w="2108" h="851" extrusionOk="0">
                      <a:moveTo>
                        <a:pt x="592" y="0"/>
                      </a:moveTo>
                      <a:lnTo>
                        <a:pt x="2071" y="0"/>
                      </a:lnTo>
                      <a:cubicBezTo>
                        <a:pt x="2108" y="0"/>
                        <a:pt x="2108" y="37"/>
                        <a:pt x="2108" y="74"/>
                      </a:cubicBezTo>
                      <a:lnTo>
                        <a:pt x="2108" y="850"/>
                      </a:lnTo>
                      <a:lnTo>
                        <a:pt x="0" y="850"/>
                      </a:lnTo>
                      <a:lnTo>
                        <a:pt x="518" y="37"/>
                      </a:lnTo>
                      <a:cubicBezTo>
                        <a:pt x="518" y="37"/>
                        <a:pt x="555" y="0"/>
                        <a:pt x="5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2" name="Google Shape;2802;p21"/>
                <p:cNvSpPr/>
                <p:nvPr/>
              </p:nvSpPr>
              <p:spPr>
                <a:xfrm>
                  <a:off x="4747000" y="2031438"/>
                  <a:ext cx="260143" cy="100242"/>
                </a:xfrm>
                <a:custGeom>
                  <a:avLst/>
                  <a:gdLst/>
                  <a:ahLst/>
                  <a:cxnLst/>
                  <a:rect l="l" t="t" r="r" b="b"/>
                  <a:pathLst>
                    <a:path w="1923" h="741" extrusionOk="0">
                      <a:moveTo>
                        <a:pt x="1923" y="1"/>
                      </a:moveTo>
                      <a:lnTo>
                        <a:pt x="1923" y="740"/>
                      </a:lnTo>
                      <a:lnTo>
                        <a:pt x="0" y="740"/>
                      </a:lnTo>
                      <a:lnTo>
                        <a:pt x="444" y="38"/>
                      </a:lnTo>
                      <a:cubicBezTo>
                        <a:pt x="444" y="1"/>
                        <a:pt x="481" y="1"/>
                        <a:pt x="518" y="1"/>
                      </a:cubicBezTo>
                      <a:lnTo>
                        <a:pt x="1886" y="1"/>
                      </a:lnTo>
                      <a:cubicBezTo>
                        <a:pt x="1923" y="1"/>
                        <a:pt x="1923" y="1"/>
                        <a:pt x="19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3" name="Google Shape;2803;p21"/>
                <p:cNvSpPr/>
                <p:nvPr/>
              </p:nvSpPr>
              <p:spPr>
                <a:xfrm>
                  <a:off x="2726431" y="2046454"/>
                  <a:ext cx="110118" cy="435331"/>
                </a:xfrm>
                <a:custGeom>
                  <a:avLst/>
                  <a:gdLst/>
                  <a:ahLst/>
                  <a:cxnLst/>
                  <a:rect l="l" t="t" r="r" b="b"/>
                  <a:pathLst>
                    <a:path w="814" h="3218" extrusionOk="0">
                      <a:moveTo>
                        <a:pt x="0" y="1"/>
                      </a:moveTo>
                      <a:lnTo>
                        <a:pt x="0" y="3217"/>
                      </a:lnTo>
                      <a:lnTo>
                        <a:pt x="814" y="3217"/>
                      </a:lnTo>
                      <a:lnTo>
                        <a:pt x="8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4" name="Google Shape;2804;p21"/>
                <p:cNvSpPr/>
                <p:nvPr/>
              </p:nvSpPr>
              <p:spPr>
                <a:xfrm>
                  <a:off x="5847247" y="2096508"/>
                  <a:ext cx="750398" cy="235252"/>
                </a:xfrm>
                <a:custGeom>
                  <a:avLst/>
                  <a:gdLst/>
                  <a:ahLst/>
                  <a:cxnLst/>
                  <a:rect l="l" t="t" r="r" b="b"/>
                  <a:pathLst>
                    <a:path w="5547" h="1739" extrusionOk="0">
                      <a:moveTo>
                        <a:pt x="75" y="407"/>
                      </a:moveTo>
                      <a:lnTo>
                        <a:pt x="5362" y="1"/>
                      </a:lnTo>
                      <a:cubicBezTo>
                        <a:pt x="5399" y="1"/>
                        <a:pt x="5436" y="38"/>
                        <a:pt x="5436" y="75"/>
                      </a:cubicBezTo>
                      <a:lnTo>
                        <a:pt x="5547" y="1184"/>
                      </a:lnTo>
                      <a:cubicBezTo>
                        <a:pt x="5547" y="1221"/>
                        <a:pt x="5547" y="1221"/>
                        <a:pt x="5547" y="1258"/>
                      </a:cubicBezTo>
                      <a:cubicBezTo>
                        <a:pt x="5547" y="1258"/>
                        <a:pt x="5510" y="1295"/>
                        <a:pt x="5510" y="1295"/>
                      </a:cubicBezTo>
                      <a:lnTo>
                        <a:pt x="223" y="1738"/>
                      </a:lnTo>
                      <a:cubicBezTo>
                        <a:pt x="149" y="1738"/>
                        <a:pt x="112" y="1701"/>
                        <a:pt x="112" y="1664"/>
                      </a:cubicBezTo>
                      <a:lnTo>
                        <a:pt x="1" y="481"/>
                      </a:lnTo>
                      <a:cubicBezTo>
                        <a:pt x="1" y="481"/>
                        <a:pt x="1" y="444"/>
                        <a:pt x="1" y="444"/>
                      </a:cubicBezTo>
                      <a:cubicBezTo>
                        <a:pt x="38" y="407"/>
                        <a:pt x="38" y="407"/>
                        <a:pt x="75" y="40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5" name="Google Shape;2805;p21"/>
                <p:cNvSpPr/>
                <p:nvPr/>
              </p:nvSpPr>
              <p:spPr>
                <a:xfrm>
                  <a:off x="5857258" y="2096508"/>
                  <a:ext cx="725371" cy="190204"/>
                </a:xfrm>
                <a:custGeom>
                  <a:avLst/>
                  <a:gdLst/>
                  <a:ahLst/>
                  <a:cxnLst/>
                  <a:rect l="l" t="t" r="r" b="b"/>
                  <a:pathLst>
                    <a:path w="5362" h="1406" extrusionOk="0">
                      <a:moveTo>
                        <a:pt x="75" y="407"/>
                      </a:moveTo>
                      <a:lnTo>
                        <a:pt x="5177" y="1"/>
                      </a:lnTo>
                      <a:cubicBezTo>
                        <a:pt x="5251" y="1"/>
                        <a:pt x="5251" y="38"/>
                        <a:pt x="5288" y="75"/>
                      </a:cubicBezTo>
                      <a:lnTo>
                        <a:pt x="5362" y="962"/>
                      </a:lnTo>
                      <a:lnTo>
                        <a:pt x="75" y="1405"/>
                      </a:lnTo>
                      <a:lnTo>
                        <a:pt x="1" y="481"/>
                      </a:lnTo>
                      <a:cubicBezTo>
                        <a:pt x="1" y="481"/>
                        <a:pt x="1" y="444"/>
                        <a:pt x="1" y="444"/>
                      </a:cubicBezTo>
                      <a:cubicBezTo>
                        <a:pt x="1" y="407"/>
                        <a:pt x="38" y="407"/>
                        <a:pt x="75" y="40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6" name="Google Shape;2806;p21"/>
                <p:cNvSpPr/>
                <p:nvPr/>
              </p:nvSpPr>
              <p:spPr>
                <a:xfrm>
                  <a:off x="5857258" y="2136552"/>
                  <a:ext cx="725371" cy="150161"/>
                </a:xfrm>
                <a:custGeom>
                  <a:avLst/>
                  <a:gdLst/>
                  <a:ahLst/>
                  <a:cxnLst/>
                  <a:rect l="l" t="t" r="r" b="b"/>
                  <a:pathLst>
                    <a:path w="5362" h="1110" extrusionOk="0">
                      <a:moveTo>
                        <a:pt x="5288" y="0"/>
                      </a:moveTo>
                      <a:lnTo>
                        <a:pt x="5362" y="666"/>
                      </a:lnTo>
                      <a:lnTo>
                        <a:pt x="75" y="1109"/>
                      </a:lnTo>
                      <a:lnTo>
                        <a:pt x="1" y="444"/>
                      </a:lnTo>
                      <a:lnTo>
                        <a:pt x="1" y="444"/>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7" name="Google Shape;2807;p21"/>
                <p:cNvSpPr/>
                <p:nvPr/>
              </p:nvSpPr>
              <p:spPr>
                <a:xfrm>
                  <a:off x="2771345" y="1931464"/>
                  <a:ext cx="2525948" cy="555324"/>
                </a:xfrm>
                <a:custGeom>
                  <a:avLst/>
                  <a:gdLst/>
                  <a:ahLst/>
                  <a:cxnLst/>
                  <a:rect l="l" t="t" r="r" b="b"/>
                  <a:pathLst>
                    <a:path w="18672" h="4105" extrusionOk="0">
                      <a:moveTo>
                        <a:pt x="1" y="111"/>
                      </a:moveTo>
                      <a:lnTo>
                        <a:pt x="5953" y="111"/>
                      </a:lnTo>
                      <a:lnTo>
                        <a:pt x="6545" y="1"/>
                      </a:lnTo>
                      <a:lnTo>
                        <a:pt x="12201" y="1"/>
                      </a:lnTo>
                      <a:lnTo>
                        <a:pt x="18671" y="2441"/>
                      </a:lnTo>
                      <a:lnTo>
                        <a:pt x="16453" y="4104"/>
                      </a:lnTo>
                      <a:lnTo>
                        <a:pt x="38" y="4104"/>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8" name="Google Shape;2808;p21"/>
                <p:cNvSpPr/>
                <p:nvPr/>
              </p:nvSpPr>
              <p:spPr>
                <a:xfrm>
                  <a:off x="3921781" y="2326623"/>
                  <a:ext cx="1410429" cy="160172"/>
                </a:xfrm>
                <a:custGeom>
                  <a:avLst/>
                  <a:gdLst/>
                  <a:ahLst/>
                  <a:cxnLst/>
                  <a:rect l="l" t="t" r="r" b="b"/>
                  <a:pathLst>
                    <a:path w="10426" h="1184" extrusionOk="0">
                      <a:moveTo>
                        <a:pt x="10426" y="0"/>
                      </a:moveTo>
                      <a:lnTo>
                        <a:pt x="7949" y="1183"/>
                      </a:lnTo>
                      <a:lnTo>
                        <a:pt x="0" y="1183"/>
                      </a:lnTo>
                      <a:lnTo>
                        <a:pt x="2182"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9" name="Google Shape;2809;p21"/>
                <p:cNvSpPr/>
                <p:nvPr/>
              </p:nvSpPr>
              <p:spPr>
                <a:xfrm>
                  <a:off x="2771345" y="1926459"/>
                  <a:ext cx="2560850" cy="400294"/>
                </a:xfrm>
                <a:custGeom>
                  <a:avLst/>
                  <a:gdLst/>
                  <a:ahLst/>
                  <a:cxnLst/>
                  <a:rect l="l" t="t" r="r" b="b"/>
                  <a:pathLst>
                    <a:path w="18930" h="2959" extrusionOk="0">
                      <a:moveTo>
                        <a:pt x="12201" y="1"/>
                      </a:moveTo>
                      <a:lnTo>
                        <a:pt x="18782" y="2219"/>
                      </a:lnTo>
                      <a:cubicBezTo>
                        <a:pt x="18856" y="2256"/>
                        <a:pt x="18930" y="2330"/>
                        <a:pt x="18930" y="2441"/>
                      </a:cubicBezTo>
                      <a:lnTo>
                        <a:pt x="18930" y="2958"/>
                      </a:lnTo>
                      <a:lnTo>
                        <a:pt x="11240" y="2958"/>
                      </a:lnTo>
                      <a:lnTo>
                        <a:pt x="8652" y="703"/>
                      </a:lnTo>
                      <a:lnTo>
                        <a:pt x="5584" y="703"/>
                      </a:lnTo>
                      <a:lnTo>
                        <a:pt x="3476" y="148"/>
                      </a:lnTo>
                      <a:lnTo>
                        <a:pt x="1" y="148"/>
                      </a:lnTo>
                      <a:lnTo>
                        <a:pt x="6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0" name="Google Shape;2810;p21"/>
                <p:cNvSpPr/>
                <p:nvPr/>
              </p:nvSpPr>
              <p:spPr>
                <a:xfrm>
                  <a:off x="5897301" y="2146563"/>
                  <a:ext cx="30167" cy="185198"/>
                </a:xfrm>
                <a:custGeom>
                  <a:avLst/>
                  <a:gdLst/>
                  <a:ahLst/>
                  <a:cxnLst/>
                  <a:rect l="l" t="t" r="r" b="b"/>
                  <a:pathLst>
                    <a:path w="223" h="1369" extrusionOk="0">
                      <a:moveTo>
                        <a:pt x="1" y="0"/>
                      </a:moveTo>
                      <a:lnTo>
                        <a:pt x="112" y="1368"/>
                      </a:lnTo>
                      <a:lnTo>
                        <a:pt x="222" y="1331"/>
                      </a:lnTo>
                      <a:lnTo>
                        <a:pt x="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1" name="Google Shape;2811;p21"/>
                <p:cNvSpPr/>
                <p:nvPr/>
              </p:nvSpPr>
              <p:spPr>
                <a:xfrm>
                  <a:off x="6542460" y="2096508"/>
                  <a:ext cx="30167" cy="175188"/>
                </a:xfrm>
                <a:custGeom>
                  <a:avLst/>
                  <a:gdLst/>
                  <a:ahLst/>
                  <a:cxnLst/>
                  <a:rect l="l" t="t" r="r" b="b"/>
                  <a:pathLst>
                    <a:path w="223" h="1295" extrusionOk="0">
                      <a:moveTo>
                        <a:pt x="1" y="1"/>
                      </a:moveTo>
                      <a:lnTo>
                        <a:pt x="149" y="1295"/>
                      </a:lnTo>
                      <a:lnTo>
                        <a:pt x="223" y="1295"/>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2" name="Google Shape;2812;p21"/>
                <p:cNvSpPr/>
                <p:nvPr/>
              </p:nvSpPr>
              <p:spPr>
                <a:xfrm>
                  <a:off x="4181793" y="2231520"/>
                  <a:ext cx="1140546" cy="95237"/>
                </a:xfrm>
                <a:custGeom>
                  <a:avLst/>
                  <a:gdLst/>
                  <a:ahLst/>
                  <a:cxnLst/>
                  <a:rect l="l" t="t" r="r" b="b"/>
                  <a:pathLst>
                    <a:path w="8431" h="704" extrusionOk="0">
                      <a:moveTo>
                        <a:pt x="1" y="1"/>
                      </a:moveTo>
                      <a:lnTo>
                        <a:pt x="8208" y="1"/>
                      </a:lnTo>
                      <a:cubicBezTo>
                        <a:pt x="8319" y="1"/>
                        <a:pt x="8430" y="112"/>
                        <a:pt x="8430" y="260"/>
                      </a:cubicBezTo>
                      <a:lnTo>
                        <a:pt x="8430" y="703"/>
                      </a:lnTo>
                      <a:lnTo>
                        <a:pt x="1" y="703"/>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3" name="Google Shape;2813;p21"/>
                <p:cNvSpPr/>
                <p:nvPr/>
              </p:nvSpPr>
              <p:spPr>
                <a:xfrm>
                  <a:off x="5942350" y="2141557"/>
                  <a:ext cx="25162" cy="185198"/>
                </a:xfrm>
                <a:custGeom>
                  <a:avLst/>
                  <a:gdLst/>
                  <a:ahLst/>
                  <a:cxnLst/>
                  <a:rect l="l" t="t" r="r" b="b"/>
                  <a:pathLst>
                    <a:path w="186" h="1369" extrusionOk="0">
                      <a:moveTo>
                        <a:pt x="0" y="0"/>
                      </a:moveTo>
                      <a:lnTo>
                        <a:pt x="111" y="1368"/>
                      </a:lnTo>
                      <a:lnTo>
                        <a:pt x="185" y="1368"/>
                      </a:lnTo>
                      <a:lnTo>
                        <a:pt x="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14" name="Google Shape;2814;p21"/>
                <p:cNvGrpSpPr/>
                <p:nvPr/>
              </p:nvGrpSpPr>
              <p:grpSpPr>
                <a:xfrm>
                  <a:off x="1901212" y="1946481"/>
                  <a:ext cx="870257" cy="540314"/>
                  <a:chOff x="1901212" y="1946481"/>
                  <a:chExt cx="870257" cy="540314"/>
                </a:xfrm>
              </p:grpSpPr>
              <p:sp>
                <p:nvSpPr>
                  <p:cNvPr id="2815" name="Google Shape;2815;p21"/>
                  <p:cNvSpPr/>
                  <p:nvPr/>
                </p:nvSpPr>
                <p:spPr>
                  <a:xfrm>
                    <a:off x="1981163" y="2346645"/>
                    <a:ext cx="790306" cy="140150"/>
                  </a:xfrm>
                  <a:custGeom>
                    <a:avLst/>
                    <a:gdLst/>
                    <a:ahLst/>
                    <a:cxnLst/>
                    <a:rect l="l" t="t" r="r" b="b"/>
                    <a:pathLst>
                      <a:path w="5842" h="1036" extrusionOk="0">
                        <a:moveTo>
                          <a:pt x="1" y="148"/>
                        </a:moveTo>
                        <a:lnTo>
                          <a:pt x="5842" y="0"/>
                        </a:lnTo>
                        <a:lnTo>
                          <a:pt x="5842" y="1035"/>
                        </a:lnTo>
                        <a:lnTo>
                          <a:pt x="1369" y="66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6" name="Google Shape;2816;p21"/>
                  <p:cNvSpPr/>
                  <p:nvPr/>
                </p:nvSpPr>
                <p:spPr>
                  <a:xfrm>
                    <a:off x="1936115" y="1986524"/>
                    <a:ext cx="815468" cy="380272"/>
                  </a:xfrm>
                  <a:custGeom>
                    <a:avLst/>
                    <a:gdLst/>
                    <a:ahLst/>
                    <a:cxnLst/>
                    <a:rect l="l" t="t" r="r" b="b"/>
                    <a:pathLst>
                      <a:path w="6028" h="2811" extrusionOk="0">
                        <a:moveTo>
                          <a:pt x="1" y="0"/>
                        </a:moveTo>
                        <a:lnTo>
                          <a:pt x="6027" y="0"/>
                        </a:lnTo>
                        <a:lnTo>
                          <a:pt x="6027" y="2810"/>
                        </a:lnTo>
                        <a:lnTo>
                          <a:pt x="334" y="281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7" name="Google Shape;2817;p21"/>
                  <p:cNvSpPr/>
                  <p:nvPr/>
                </p:nvSpPr>
                <p:spPr>
                  <a:xfrm>
                    <a:off x="1941120" y="1966502"/>
                    <a:ext cx="810462" cy="40178"/>
                  </a:xfrm>
                  <a:custGeom>
                    <a:avLst/>
                    <a:gdLst/>
                    <a:ahLst/>
                    <a:cxnLst/>
                    <a:rect l="l" t="t" r="r" b="b"/>
                    <a:pathLst>
                      <a:path w="5991" h="297" extrusionOk="0">
                        <a:moveTo>
                          <a:pt x="1" y="0"/>
                        </a:moveTo>
                        <a:lnTo>
                          <a:pt x="1" y="296"/>
                        </a:lnTo>
                        <a:lnTo>
                          <a:pt x="5990" y="296"/>
                        </a:lnTo>
                        <a:lnTo>
                          <a:pt x="5990"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8" name="Google Shape;2818;p21"/>
                  <p:cNvSpPr/>
                  <p:nvPr/>
                </p:nvSpPr>
                <p:spPr>
                  <a:xfrm>
                    <a:off x="1916093" y="1946481"/>
                    <a:ext cx="845500" cy="40178"/>
                  </a:xfrm>
                  <a:custGeom>
                    <a:avLst/>
                    <a:gdLst/>
                    <a:ahLst/>
                    <a:cxnLst/>
                    <a:rect l="l" t="t" r="r" b="b"/>
                    <a:pathLst>
                      <a:path w="6250" h="297" extrusionOk="0">
                        <a:moveTo>
                          <a:pt x="112" y="0"/>
                        </a:moveTo>
                        <a:lnTo>
                          <a:pt x="6249" y="0"/>
                        </a:lnTo>
                        <a:lnTo>
                          <a:pt x="6249" y="296"/>
                        </a:lnTo>
                        <a:lnTo>
                          <a:pt x="1" y="296"/>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9" name="Google Shape;2819;p21"/>
                  <p:cNvSpPr/>
                  <p:nvPr/>
                </p:nvSpPr>
                <p:spPr>
                  <a:xfrm>
                    <a:off x="2021207" y="2201487"/>
                    <a:ext cx="700345" cy="140285"/>
                  </a:xfrm>
                  <a:custGeom>
                    <a:avLst/>
                    <a:gdLst/>
                    <a:ahLst/>
                    <a:cxnLst/>
                    <a:rect l="l" t="t" r="r" b="b"/>
                    <a:pathLst>
                      <a:path w="5177" h="1037" extrusionOk="0">
                        <a:moveTo>
                          <a:pt x="4954" y="75"/>
                        </a:moveTo>
                        <a:cubicBezTo>
                          <a:pt x="5028" y="75"/>
                          <a:pt x="5102" y="149"/>
                          <a:pt x="5102" y="223"/>
                        </a:cubicBezTo>
                        <a:lnTo>
                          <a:pt x="5102" y="851"/>
                        </a:lnTo>
                        <a:cubicBezTo>
                          <a:pt x="5102" y="925"/>
                          <a:pt x="5028" y="962"/>
                          <a:pt x="4954" y="962"/>
                        </a:cubicBezTo>
                        <a:lnTo>
                          <a:pt x="296" y="962"/>
                        </a:lnTo>
                        <a:cubicBezTo>
                          <a:pt x="222" y="962"/>
                          <a:pt x="185" y="925"/>
                          <a:pt x="185" y="851"/>
                        </a:cubicBezTo>
                        <a:lnTo>
                          <a:pt x="111" y="223"/>
                        </a:lnTo>
                        <a:cubicBezTo>
                          <a:pt x="74" y="186"/>
                          <a:pt x="111" y="149"/>
                          <a:pt x="111" y="149"/>
                        </a:cubicBezTo>
                        <a:cubicBezTo>
                          <a:pt x="137" y="123"/>
                          <a:pt x="164" y="97"/>
                          <a:pt x="190" y="97"/>
                        </a:cubicBezTo>
                        <a:cubicBezTo>
                          <a:pt x="201" y="97"/>
                          <a:pt x="211" y="101"/>
                          <a:pt x="222" y="112"/>
                        </a:cubicBezTo>
                        <a:lnTo>
                          <a:pt x="4954" y="75"/>
                        </a:lnTo>
                        <a:close/>
                        <a:moveTo>
                          <a:pt x="222" y="1"/>
                        </a:moveTo>
                        <a:cubicBezTo>
                          <a:pt x="148" y="1"/>
                          <a:pt x="111" y="38"/>
                          <a:pt x="74" y="75"/>
                        </a:cubicBezTo>
                        <a:cubicBezTo>
                          <a:pt x="37" y="112"/>
                          <a:pt x="0" y="186"/>
                          <a:pt x="0" y="223"/>
                        </a:cubicBezTo>
                        <a:lnTo>
                          <a:pt x="74" y="888"/>
                        </a:lnTo>
                        <a:cubicBezTo>
                          <a:pt x="111" y="962"/>
                          <a:pt x="185" y="1036"/>
                          <a:pt x="296" y="1036"/>
                        </a:cubicBezTo>
                        <a:lnTo>
                          <a:pt x="4954" y="1036"/>
                        </a:lnTo>
                        <a:cubicBezTo>
                          <a:pt x="5065" y="1036"/>
                          <a:pt x="5176" y="962"/>
                          <a:pt x="5176" y="851"/>
                        </a:cubicBezTo>
                        <a:lnTo>
                          <a:pt x="5176" y="223"/>
                        </a:lnTo>
                        <a:cubicBezTo>
                          <a:pt x="5176" y="112"/>
                          <a:pt x="5065" y="1"/>
                          <a:pt x="49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0" name="Google Shape;2820;p21"/>
                  <p:cNvSpPr/>
                  <p:nvPr/>
                </p:nvSpPr>
                <p:spPr>
                  <a:xfrm>
                    <a:off x="2016201" y="2196617"/>
                    <a:ext cx="700345" cy="145155"/>
                  </a:xfrm>
                  <a:custGeom>
                    <a:avLst/>
                    <a:gdLst/>
                    <a:ahLst/>
                    <a:cxnLst/>
                    <a:rect l="l" t="t" r="r" b="b"/>
                    <a:pathLst>
                      <a:path w="5177" h="1073" extrusionOk="0">
                        <a:moveTo>
                          <a:pt x="4954" y="111"/>
                        </a:moveTo>
                        <a:cubicBezTo>
                          <a:pt x="5028" y="111"/>
                          <a:pt x="5065" y="148"/>
                          <a:pt x="5102" y="222"/>
                        </a:cubicBezTo>
                        <a:lnTo>
                          <a:pt x="5102" y="850"/>
                        </a:lnTo>
                        <a:cubicBezTo>
                          <a:pt x="5065" y="924"/>
                          <a:pt x="5028" y="961"/>
                          <a:pt x="4954" y="961"/>
                        </a:cubicBezTo>
                        <a:lnTo>
                          <a:pt x="296" y="961"/>
                        </a:lnTo>
                        <a:cubicBezTo>
                          <a:pt x="222" y="961"/>
                          <a:pt x="185" y="924"/>
                          <a:pt x="148" y="887"/>
                        </a:cubicBezTo>
                        <a:lnTo>
                          <a:pt x="111" y="222"/>
                        </a:lnTo>
                        <a:cubicBezTo>
                          <a:pt x="74" y="185"/>
                          <a:pt x="111" y="148"/>
                          <a:pt x="111" y="148"/>
                        </a:cubicBezTo>
                        <a:cubicBezTo>
                          <a:pt x="148" y="111"/>
                          <a:pt x="185" y="111"/>
                          <a:pt x="222" y="111"/>
                        </a:cubicBezTo>
                        <a:close/>
                        <a:moveTo>
                          <a:pt x="222" y="0"/>
                        </a:moveTo>
                        <a:cubicBezTo>
                          <a:pt x="148" y="0"/>
                          <a:pt x="111" y="37"/>
                          <a:pt x="74" y="74"/>
                        </a:cubicBezTo>
                        <a:cubicBezTo>
                          <a:pt x="0" y="111"/>
                          <a:pt x="0" y="185"/>
                          <a:pt x="0" y="259"/>
                        </a:cubicBezTo>
                        <a:lnTo>
                          <a:pt x="74" y="887"/>
                        </a:lnTo>
                        <a:cubicBezTo>
                          <a:pt x="74" y="998"/>
                          <a:pt x="185" y="1072"/>
                          <a:pt x="296" y="1072"/>
                        </a:cubicBezTo>
                        <a:lnTo>
                          <a:pt x="4954" y="1035"/>
                        </a:lnTo>
                        <a:cubicBezTo>
                          <a:pt x="5065" y="1035"/>
                          <a:pt x="5176" y="961"/>
                          <a:pt x="5176" y="850"/>
                        </a:cubicBezTo>
                        <a:lnTo>
                          <a:pt x="5176" y="222"/>
                        </a:lnTo>
                        <a:cubicBezTo>
                          <a:pt x="5176" y="111"/>
                          <a:pt x="5065" y="0"/>
                          <a:pt x="495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1" name="Google Shape;2821;p21"/>
                  <p:cNvSpPr/>
                  <p:nvPr/>
                </p:nvSpPr>
                <p:spPr>
                  <a:xfrm>
                    <a:off x="1991174" y="2021562"/>
                    <a:ext cx="730377" cy="105113"/>
                  </a:xfrm>
                  <a:custGeom>
                    <a:avLst/>
                    <a:gdLst/>
                    <a:ahLst/>
                    <a:cxnLst/>
                    <a:rect l="l" t="t" r="r" b="b"/>
                    <a:pathLst>
                      <a:path w="5399" h="777" extrusionOk="0">
                        <a:moveTo>
                          <a:pt x="5176" y="111"/>
                        </a:moveTo>
                        <a:cubicBezTo>
                          <a:pt x="5250" y="111"/>
                          <a:pt x="5324" y="148"/>
                          <a:pt x="5324" y="185"/>
                        </a:cubicBezTo>
                        <a:lnTo>
                          <a:pt x="5324" y="629"/>
                        </a:lnTo>
                        <a:cubicBezTo>
                          <a:pt x="5324" y="666"/>
                          <a:pt x="5250" y="702"/>
                          <a:pt x="5176" y="702"/>
                        </a:cubicBezTo>
                        <a:lnTo>
                          <a:pt x="296" y="702"/>
                        </a:lnTo>
                        <a:cubicBezTo>
                          <a:pt x="222" y="702"/>
                          <a:pt x="148" y="666"/>
                          <a:pt x="148" y="666"/>
                        </a:cubicBezTo>
                        <a:lnTo>
                          <a:pt x="74" y="185"/>
                        </a:lnTo>
                        <a:cubicBezTo>
                          <a:pt x="74" y="185"/>
                          <a:pt x="74" y="148"/>
                          <a:pt x="111" y="148"/>
                        </a:cubicBezTo>
                        <a:cubicBezTo>
                          <a:pt x="111" y="111"/>
                          <a:pt x="148" y="111"/>
                          <a:pt x="222" y="111"/>
                        </a:cubicBezTo>
                        <a:close/>
                        <a:moveTo>
                          <a:pt x="222" y="0"/>
                        </a:moveTo>
                        <a:cubicBezTo>
                          <a:pt x="148" y="0"/>
                          <a:pt x="74" y="37"/>
                          <a:pt x="38" y="74"/>
                        </a:cubicBezTo>
                        <a:cubicBezTo>
                          <a:pt x="1" y="74"/>
                          <a:pt x="1" y="148"/>
                          <a:pt x="1" y="185"/>
                        </a:cubicBezTo>
                        <a:lnTo>
                          <a:pt x="74" y="666"/>
                        </a:lnTo>
                        <a:cubicBezTo>
                          <a:pt x="111" y="739"/>
                          <a:pt x="185" y="776"/>
                          <a:pt x="296" y="776"/>
                        </a:cubicBezTo>
                        <a:lnTo>
                          <a:pt x="5176" y="776"/>
                        </a:lnTo>
                        <a:cubicBezTo>
                          <a:pt x="5287" y="776"/>
                          <a:pt x="5398" y="702"/>
                          <a:pt x="5398" y="629"/>
                        </a:cubicBezTo>
                        <a:lnTo>
                          <a:pt x="5398" y="185"/>
                        </a:lnTo>
                        <a:cubicBezTo>
                          <a:pt x="5398" y="74"/>
                          <a:pt x="5287" y="0"/>
                          <a:pt x="51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2" name="Google Shape;2822;p21"/>
                  <p:cNvSpPr/>
                  <p:nvPr/>
                </p:nvSpPr>
                <p:spPr>
                  <a:xfrm>
                    <a:off x="1981163" y="2021562"/>
                    <a:ext cx="735382" cy="101460"/>
                  </a:xfrm>
                  <a:custGeom>
                    <a:avLst/>
                    <a:gdLst/>
                    <a:ahLst/>
                    <a:cxnLst/>
                    <a:rect l="l" t="t" r="r" b="b"/>
                    <a:pathLst>
                      <a:path w="5436" h="750" extrusionOk="0">
                        <a:moveTo>
                          <a:pt x="5213" y="74"/>
                        </a:moveTo>
                        <a:cubicBezTo>
                          <a:pt x="5287" y="74"/>
                          <a:pt x="5361" y="111"/>
                          <a:pt x="5361" y="148"/>
                        </a:cubicBezTo>
                        <a:lnTo>
                          <a:pt x="5361" y="592"/>
                        </a:lnTo>
                        <a:cubicBezTo>
                          <a:pt x="5361" y="629"/>
                          <a:pt x="5287" y="666"/>
                          <a:pt x="5213" y="666"/>
                        </a:cubicBezTo>
                        <a:lnTo>
                          <a:pt x="296" y="666"/>
                        </a:lnTo>
                        <a:cubicBezTo>
                          <a:pt x="222" y="666"/>
                          <a:pt x="185" y="629"/>
                          <a:pt x="185" y="629"/>
                        </a:cubicBezTo>
                        <a:lnTo>
                          <a:pt x="112" y="148"/>
                        </a:lnTo>
                        <a:cubicBezTo>
                          <a:pt x="112" y="148"/>
                          <a:pt x="112" y="111"/>
                          <a:pt x="112" y="111"/>
                        </a:cubicBezTo>
                        <a:cubicBezTo>
                          <a:pt x="148" y="74"/>
                          <a:pt x="185" y="74"/>
                          <a:pt x="222" y="74"/>
                        </a:cubicBezTo>
                        <a:close/>
                        <a:moveTo>
                          <a:pt x="222" y="0"/>
                        </a:moveTo>
                        <a:cubicBezTo>
                          <a:pt x="185" y="0"/>
                          <a:pt x="112" y="0"/>
                          <a:pt x="75" y="37"/>
                        </a:cubicBezTo>
                        <a:cubicBezTo>
                          <a:pt x="38" y="74"/>
                          <a:pt x="1" y="111"/>
                          <a:pt x="38" y="148"/>
                        </a:cubicBezTo>
                        <a:lnTo>
                          <a:pt x="112" y="629"/>
                        </a:lnTo>
                        <a:cubicBezTo>
                          <a:pt x="112" y="689"/>
                          <a:pt x="185" y="749"/>
                          <a:pt x="253" y="749"/>
                        </a:cubicBezTo>
                        <a:cubicBezTo>
                          <a:pt x="268" y="749"/>
                          <a:pt x="283" y="746"/>
                          <a:pt x="296" y="739"/>
                        </a:cubicBezTo>
                        <a:lnTo>
                          <a:pt x="5213" y="739"/>
                        </a:lnTo>
                        <a:cubicBezTo>
                          <a:pt x="5324" y="739"/>
                          <a:pt x="5435" y="702"/>
                          <a:pt x="5435" y="592"/>
                        </a:cubicBezTo>
                        <a:lnTo>
                          <a:pt x="5435" y="148"/>
                        </a:lnTo>
                        <a:cubicBezTo>
                          <a:pt x="5435" y="74"/>
                          <a:pt x="5324" y="0"/>
                          <a:pt x="52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3" name="Google Shape;2823;p21"/>
                  <p:cNvSpPr/>
                  <p:nvPr/>
                </p:nvSpPr>
                <p:spPr>
                  <a:xfrm>
                    <a:off x="1901212" y="2146563"/>
                    <a:ext cx="815333" cy="20157"/>
                  </a:xfrm>
                  <a:custGeom>
                    <a:avLst/>
                    <a:gdLst/>
                    <a:ahLst/>
                    <a:cxnLst/>
                    <a:rect l="l" t="t" r="r" b="b"/>
                    <a:pathLst>
                      <a:path w="6027" h="149" extrusionOk="0">
                        <a:moveTo>
                          <a:pt x="74" y="0"/>
                        </a:moveTo>
                        <a:lnTo>
                          <a:pt x="5952" y="0"/>
                        </a:lnTo>
                        <a:cubicBezTo>
                          <a:pt x="5989" y="0"/>
                          <a:pt x="6026" y="37"/>
                          <a:pt x="6026" y="74"/>
                        </a:cubicBezTo>
                        <a:lnTo>
                          <a:pt x="6026" y="74"/>
                        </a:lnTo>
                        <a:cubicBezTo>
                          <a:pt x="6026" y="111"/>
                          <a:pt x="5989" y="148"/>
                          <a:pt x="5952" y="148"/>
                        </a:cubicBezTo>
                        <a:lnTo>
                          <a:pt x="74" y="148"/>
                        </a:lnTo>
                        <a:cubicBezTo>
                          <a:pt x="37" y="148"/>
                          <a:pt x="0" y="111"/>
                          <a:pt x="0" y="74"/>
                        </a:cubicBezTo>
                        <a:lnTo>
                          <a:pt x="0" y="74"/>
                        </a:lnTo>
                        <a:cubicBezTo>
                          <a:pt x="0" y="37"/>
                          <a:pt x="37" y="0"/>
                          <a:pt x="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824" name="Google Shape;2824;p21"/>
              <p:cNvGrpSpPr/>
              <p:nvPr/>
            </p:nvGrpSpPr>
            <p:grpSpPr>
              <a:xfrm>
                <a:off x="2492094" y="763644"/>
                <a:ext cx="1709949" cy="267953"/>
                <a:chOff x="955863" y="2486661"/>
                <a:chExt cx="5426686" cy="850374"/>
              </a:xfrm>
            </p:grpSpPr>
            <p:sp>
              <p:nvSpPr>
                <p:cNvPr id="2825" name="Google Shape;2825;p21"/>
                <p:cNvSpPr/>
                <p:nvPr/>
              </p:nvSpPr>
              <p:spPr>
                <a:xfrm>
                  <a:off x="1120906" y="2486661"/>
                  <a:ext cx="4606419" cy="825343"/>
                </a:xfrm>
                <a:custGeom>
                  <a:avLst/>
                  <a:gdLst/>
                  <a:ahLst/>
                  <a:cxnLst/>
                  <a:rect l="l" t="t" r="r" b="b"/>
                  <a:pathLst>
                    <a:path w="34051" h="6101" extrusionOk="0">
                      <a:moveTo>
                        <a:pt x="999" y="0"/>
                      </a:moveTo>
                      <a:lnTo>
                        <a:pt x="7432" y="0"/>
                      </a:lnTo>
                      <a:lnTo>
                        <a:pt x="11351" y="370"/>
                      </a:lnTo>
                      <a:lnTo>
                        <a:pt x="28653" y="370"/>
                      </a:lnTo>
                      <a:lnTo>
                        <a:pt x="34051" y="851"/>
                      </a:lnTo>
                      <a:lnTo>
                        <a:pt x="34051" y="4326"/>
                      </a:lnTo>
                      <a:lnTo>
                        <a:pt x="28209" y="5879"/>
                      </a:lnTo>
                      <a:lnTo>
                        <a:pt x="26213" y="5435"/>
                      </a:lnTo>
                      <a:lnTo>
                        <a:pt x="24179" y="5990"/>
                      </a:lnTo>
                      <a:lnTo>
                        <a:pt x="22405" y="5509"/>
                      </a:lnTo>
                      <a:lnTo>
                        <a:pt x="20445" y="6064"/>
                      </a:lnTo>
                      <a:lnTo>
                        <a:pt x="18486" y="5546"/>
                      </a:lnTo>
                      <a:lnTo>
                        <a:pt x="16637" y="6064"/>
                      </a:lnTo>
                      <a:lnTo>
                        <a:pt x="14789" y="5620"/>
                      </a:lnTo>
                      <a:lnTo>
                        <a:pt x="13051" y="6100"/>
                      </a:lnTo>
                      <a:lnTo>
                        <a:pt x="1" y="2958"/>
                      </a:lnTo>
                      <a:lnTo>
                        <a:pt x="259" y="22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6" name="Google Shape;2826;p21"/>
                <p:cNvSpPr/>
                <p:nvPr/>
              </p:nvSpPr>
              <p:spPr>
                <a:xfrm>
                  <a:off x="1120906" y="2516694"/>
                  <a:ext cx="4606419" cy="795311"/>
                </a:xfrm>
                <a:custGeom>
                  <a:avLst/>
                  <a:gdLst/>
                  <a:ahLst/>
                  <a:cxnLst/>
                  <a:rect l="l" t="t" r="r" b="b"/>
                  <a:pathLst>
                    <a:path w="34051" h="5879" extrusionOk="0">
                      <a:moveTo>
                        <a:pt x="34051" y="887"/>
                      </a:moveTo>
                      <a:lnTo>
                        <a:pt x="34051" y="4104"/>
                      </a:lnTo>
                      <a:lnTo>
                        <a:pt x="28209" y="5657"/>
                      </a:lnTo>
                      <a:lnTo>
                        <a:pt x="26213" y="5213"/>
                      </a:lnTo>
                      <a:lnTo>
                        <a:pt x="24179" y="5768"/>
                      </a:lnTo>
                      <a:lnTo>
                        <a:pt x="22405" y="5287"/>
                      </a:lnTo>
                      <a:lnTo>
                        <a:pt x="20445" y="5842"/>
                      </a:lnTo>
                      <a:lnTo>
                        <a:pt x="18486" y="5324"/>
                      </a:lnTo>
                      <a:lnTo>
                        <a:pt x="16637" y="5842"/>
                      </a:lnTo>
                      <a:lnTo>
                        <a:pt x="14789" y="5398"/>
                      </a:lnTo>
                      <a:lnTo>
                        <a:pt x="13051" y="5878"/>
                      </a:lnTo>
                      <a:lnTo>
                        <a:pt x="1" y="2736"/>
                      </a:lnTo>
                      <a:lnTo>
                        <a:pt x="259" y="0"/>
                      </a:lnTo>
                      <a:lnTo>
                        <a:pt x="7654" y="0"/>
                      </a:lnTo>
                      <a:lnTo>
                        <a:pt x="11314" y="407"/>
                      </a:lnTo>
                      <a:lnTo>
                        <a:pt x="28616" y="40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7" name="Google Shape;2827;p21"/>
                <p:cNvSpPr/>
                <p:nvPr/>
              </p:nvSpPr>
              <p:spPr>
                <a:xfrm>
                  <a:off x="1125912" y="2766695"/>
                  <a:ext cx="4606419" cy="570340"/>
                </a:xfrm>
                <a:custGeom>
                  <a:avLst/>
                  <a:gdLst/>
                  <a:ahLst/>
                  <a:cxnLst/>
                  <a:rect l="l" t="t" r="r" b="b"/>
                  <a:pathLst>
                    <a:path w="34051" h="4216" extrusionOk="0">
                      <a:moveTo>
                        <a:pt x="34051" y="1"/>
                      </a:moveTo>
                      <a:lnTo>
                        <a:pt x="34051" y="2404"/>
                      </a:lnTo>
                      <a:lnTo>
                        <a:pt x="28209" y="3994"/>
                      </a:lnTo>
                      <a:lnTo>
                        <a:pt x="26213" y="3550"/>
                      </a:lnTo>
                      <a:lnTo>
                        <a:pt x="24179" y="4104"/>
                      </a:lnTo>
                      <a:lnTo>
                        <a:pt x="22405" y="3624"/>
                      </a:lnTo>
                      <a:lnTo>
                        <a:pt x="20408" y="4178"/>
                      </a:lnTo>
                      <a:lnTo>
                        <a:pt x="18486" y="3661"/>
                      </a:lnTo>
                      <a:lnTo>
                        <a:pt x="16637" y="4178"/>
                      </a:lnTo>
                      <a:lnTo>
                        <a:pt x="14789" y="3735"/>
                      </a:lnTo>
                      <a:lnTo>
                        <a:pt x="13051" y="4215"/>
                      </a:lnTo>
                      <a:lnTo>
                        <a:pt x="1" y="1073"/>
                      </a:lnTo>
                      <a:lnTo>
                        <a:pt x="1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8" name="Google Shape;2828;p21"/>
                <p:cNvSpPr/>
                <p:nvPr/>
              </p:nvSpPr>
              <p:spPr>
                <a:xfrm>
                  <a:off x="5727252" y="2601651"/>
                  <a:ext cx="655296" cy="470233"/>
                </a:xfrm>
                <a:custGeom>
                  <a:avLst/>
                  <a:gdLst/>
                  <a:ahLst/>
                  <a:cxnLst/>
                  <a:rect l="l" t="t" r="r" b="b"/>
                  <a:pathLst>
                    <a:path w="4844" h="3476" extrusionOk="0">
                      <a:moveTo>
                        <a:pt x="4844" y="1332"/>
                      </a:moveTo>
                      <a:lnTo>
                        <a:pt x="1" y="3476"/>
                      </a:lnTo>
                      <a:lnTo>
                        <a:pt x="1" y="1"/>
                      </a:lnTo>
                      <a:lnTo>
                        <a:pt x="3846" y="333"/>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9" name="Google Shape;2829;p21"/>
                <p:cNvSpPr/>
                <p:nvPr/>
              </p:nvSpPr>
              <p:spPr>
                <a:xfrm>
                  <a:off x="955863" y="2766695"/>
                  <a:ext cx="185198" cy="145155"/>
                </a:xfrm>
                <a:custGeom>
                  <a:avLst/>
                  <a:gdLst/>
                  <a:ahLst/>
                  <a:cxnLst/>
                  <a:rect l="l" t="t" r="r" b="b"/>
                  <a:pathLst>
                    <a:path w="1369" h="1073" extrusionOk="0">
                      <a:moveTo>
                        <a:pt x="1258" y="1073"/>
                      </a:moveTo>
                      <a:lnTo>
                        <a:pt x="1" y="814"/>
                      </a:lnTo>
                      <a:cubicBezTo>
                        <a:pt x="75" y="333"/>
                        <a:pt x="481" y="38"/>
                        <a:pt x="1369" y="1"/>
                      </a:cubicBezTo>
                      <a:cubicBezTo>
                        <a:pt x="1332" y="333"/>
                        <a:pt x="1295" y="703"/>
                        <a:pt x="1258" y="10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0" name="Google Shape;2830;p21"/>
                <p:cNvSpPr/>
                <p:nvPr/>
              </p:nvSpPr>
              <p:spPr>
                <a:xfrm>
                  <a:off x="955863" y="2791722"/>
                  <a:ext cx="185198" cy="120129"/>
                </a:xfrm>
                <a:custGeom>
                  <a:avLst/>
                  <a:gdLst/>
                  <a:ahLst/>
                  <a:cxnLst/>
                  <a:rect l="l" t="t" r="r" b="b"/>
                  <a:pathLst>
                    <a:path w="1369" h="888" extrusionOk="0">
                      <a:moveTo>
                        <a:pt x="1258" y="888"/>
                      </a:moveTo>
                      <a:lnTo>
                        <a:pt x="1" y="629"/>
                      </a:lnTo>
                      <a:cubicBezTo>
                        <a:pt x="1" y="555"/>
                        <a:pt x="1" y="481"/>
                        <a:pt x="38" y="444"/>
                      </a:cubicBezTo>
                      <a:cubicBezTo>
                        <a:pt x="407" y="148"/>
                        <a:pt x="888" y="1"/>
                        <a:pt x="1369"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31" name="Google Shape;2831;p21"/>
                <p:cNvGrpSpPr/>
                <p:nvPr/>
              </p:nvGrpSpPr>
              <p:grpSpPr>
                <a:xfrm>
                  <a:off x="1330999" y="2545530"/>
                  <a:ext cx="650291" cy="205222"/>
                  <a:chOff x="1330999" y="2551597"/>
                  <a:chExt cx="650291" cy="205222"/>
                </a:xfrm>
              </p:grpSpPr>
              <p:sp>
                <p:nvSpPr>
                  <p:cNvPr id="2832" name="Google Shape;2832;p21"/>
                  <p:cNvSpPr/>
                  <p:nvPr/>
                </p:nvSpPr>
                <p:spPr>
                  <a:xfrm>
                    <a:off x="1341010" y="2561608"/>
                    <a:ext cx="630270" cy="30167"/>
                  </a:xfrm>
                  <a:custGeom>
                    <a:avLst/>
                    <a:gdLst/>
                    <a:ahLst/>
                    <a:cxnLst/>
                    <a:rect l="l" t="t" r="r" b="b"/>
                    <a:pathLst>
                      <a:path w="4659" h="223" extrusionOk="0">
                        <a:moveTo>
                          <a:pt x="185" y="223"/>
                        </a:moveTo>
                        <a:lnTo>
                          <a:pt x="4474" y="223"/>
                        </a:lnTo>
                        <a:cubicBezTo>
                          <a:pt x="4585" y="223"/>
                          <a:pt x="4659" y="149"/>
                          <a:pt x="4659" y="38"/>
                        </a:cubicBezTo>
                        <a:lnTo>
                          <a:pt x="4659" y="1"/>
                        </a:lnTo>
                        <a:lnTo>
                          <a:pt x="0" y="1"/>
                        </a:lnTo>
                        <a:lnTo>
                          <a:pt x="0" y="38"/>
                        </a:lnTo>
                        <a:cubicBezTo>
                          <a:pt x="0" y="149"/>
                          <a:pt x="74" y="223"/>
                          <a:pt x="185" y="223"/>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3" name="Google Shape;2833;p21"/>
                  <p:cNvSpPr/>
                  <p:nvPr/>
                </p:nvSpPr>
                <p:spPr>
                  <a:xfrm>
                    <a:off x="1330999" y="2551597"/>
                    <a:ext cx="650291" cy="30167"/>
                  </a:xfrm>
                  <a:custGeom>
                    <a:avLst/>
                    <a:gdLst/>
                    <a:ahLst/>
                    <a:cxnLst/>
                    <a:rect l="l" t="t" r="r" b="b"/>
                    <a:pathLst>
                      <a:path w="4807" h="223" extrusionOk="0">
                        <a:moveTo>
                          <a:pt x="185" y="1"/>
                        </a:moveTo>
                        <a:lnTo>
                          <a:pt x="4622" y="1"/>
                        </a:lnTo>
                        <a:cubicBezTo>
                          <a:pt x="4733" y="1"/>
                          <a:pt x="4807" y="75"/>
                          <a:pt x="4807" y="186"/>
                        </a:cubicBezTo>
                        <a:lnTo>
                          <a:pt x="4807" y="223"/>
                        </a:lnTo>
                        <a:lnTo>
                          <a:pt x="0" y="223"/>
                        </a:lnTo>
                        <a:lnTo>
                          <a:pt x="0" y="186"/>
                        </a:lnTo>
                        <a:cubicBezTo>
                          <a:pt x="0" y="75"/>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4" name="Google Shape;2834;p21"/>
                  <p:cNvSpPr/>
                  <p:nvPr/>
                </p:nvSpPr>
                <p:spPr>
                  <a:xfrm>
                    <a:off x="1341010" y="2601651"/>
                    <a:ext cx="630270" cy="35173"/>
                  </a:xfrm>
                  <a:custGeom>
                    <a:avLst/>
                    <a:gdLst/>
                    <a:ahLst/>
                    <a:cxnLst/>
                    <a:rect l="l" t="t" r="r" b="b"/>
                    <a:pathLst>
                      <a:path w="4659" h="260" extrusionOk="0">
                        <a:moveTo>
                          <a:pt x="185" y="259"/>
                        </a:moveTo>
                        <a:lnTo>
                          <a:pt x="4474" y="259"/>
                        </a:lnTo>
                        <a:cubicBezTo>
                          <a:pt x="4585" y="222"/>
                          <a:pt x="4659" y="149"/>
                          <a:pt x="4659" y="38"/>
                        </a:cubicBezTo>
                        <a:lnTo>
                          <a:pt x="4659" y="1"/>
                        </a:lnTo>
                        <a:lnTo>
                          <a:pt x="0" y="1"/>
                        </a:lnTo>
                        <a:lnTo>
                          <a:pt x="0" y="38"/>
                        </a:lnTo>
                        <a:cubicBezTo>
                          <a:pt x="0" y="149"/>
                          <a:pt x="74" y="222"/>
                          <a:pt x="185" y="259"/>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5" name="Google Shape;2835;p21"/>
                  <p:cNvSpPr/>
                  <p:nvPr/>
                </p:nvSpPr>
                <p:spPr>
                  <a:xfrm>
                    <a:off x="1341010" y="2646700"/>
                    <a:ext cx="630270" cy="30167"/>
                  </a:xfrm>
                  <a:custGeom>
                    <a:avLst/>
                    <a:gdLst/>
                    <a:ahLst/>
                    <a:cxnLst/>
                    <a:rect l="l" t="t" r="r" b="b"/>
                    <a:pathLst>
                      <a:path w="4659" h="223" extrusionOk="0">
                        <a:moveTo>
                          <a:pt x="185" y="222"/>
                        </a:moveTo>
                        <a:lnTo>
                          <a:pt x="4474" y="222"/>
                        </a:lnTo>
                        <a:cubicBezTo>
                          <a:pt x="4585" y="222"/>
                          <a:pt x="4659" y="111"/>
                          <a:pt x="4659" y="0"/>
                        </a:cubicBezTo>
                        <a:lnTo>
                          <a:pt x="4659" y="0"/>
                        </a:lnTo>
                        <a:lnTo>
                          <a:pt x="0" y="0"/>
                        </a:lnTo>
                        <a:lnTo>
                          <a:pt x="0" y="37"/>
                        </a:lnTo>
                        <a:cubicBezTo>
                          <a:pt x="0" y="148"/>
                          <a:pt x="74" y="222"/>
                          <a:pt x="18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6" name="Google Shape;2836;p21"/>
                  <p:cNvSpPr/>
                  <p:nvPr/>
                </p:nvSpPr>
                <p:spPr>
                  <a:xfrm>
                    <a:off x="1341010" y="2686743"/>
                    <a:ext cx="630270" cy="30032"/>
                  </a:xfrm>
                  <a:custGeom>
                    <a:avLst/>
                    <a:gdLst/>
                    <a:ahLst/>
                    <a:cxnLst/>
                    <a:rect l="l" t="t" r="r" b="b"/>
                    <a:pathLst>
                      <a:path w="4659" h="222" extrusionOk="0">
                        <a:moveTo>
                          <a:pt x="185" y="222"/>
                        </a:moveTo>
                        <a:lnTo>
                          <a:pt x="4474" y="222"/>
                        </a:lnTo>
                        <a:cubicBezTo>
                          <a:pt x="4585" y="222"/>
                          <a:pt x="4659" y="111"/>
                          <a:pt x="4659" y="0"/>
                        </a:cubicBezTo>
                        <a:lnTo>
                          <a:pt x="4659" y="0"/>
                        </a:lnTo>
                        <a:lnTo>
                          <a:pt x="0" y="0"/>
                        </a:lnTo>
                        <a:lnTo>
                          <a:pt x="0" y="0"/>
                        </a:lnTo>
                        <a:cubicBezTo>
                          <a:pt x="0" y="111"/>
                          <a:pt x="74" y="185"/>
                          <a:pt x="18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7" name="Google Shape;2837;p21"/>
                  <p:cNvSpPr/>
                  <p:nvPr/>
                </p:nvSpPr>
                <p:spPr>
                  <a:xfrm>
                    <a:off x="1341010" y="2726652"/>
                    <a:ext cx="630270" cy="30167"/>
                  </a:xfrm>
                  <a:custGeom>
                    <a:avLst/>
                    <a:gdLst/>
                    <a:ahLst/>
                    <a:cxnLst/>
                    <a:rect l="l" t="t" r="r" b="b"/>
                    <a:pathLst>
                      <a:path w="4659" h="223" extrusionOk="0">
                        <a:moveTo>
                          <a:pt x="185" y="223"/>
                        </a:moveTo>
                        <a:lnTo>
                          <a:pt x="4474" y="223"/>
                        </a:lnTo>
                        <a:cubicBezTo>
                          <a:pt x="4585" y="223"/>
                          <a:pt x="4659" y="149"/>
                          <a:pt x="4659" y="38"/>
                        </a:cubicBezTo>
                        <a:lnTo>
                          <a:pt x="4659" y="1"/>
                        </a:lnTo>
                        <a:lnTo>
                          <a:pt x="0" y="1"/>
                        </a:lnTo>
                        <a:lnTo>
                          <a:pt x="0" y="38"/>
                        </a:lnTo>
                        <a:cubicBezTo>
                          <a:pt x="0" y="149"/>
                          <a:pt x="74" y="223"/>
                          <a:pt x="185" y="223"/>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8" name="Google Shape;2838;p21"/>
                  <p:cNvSpPr/>
                  <p:nvPr/>
                </p:nvSpPr>
                <p:spPr>
                  <a:xfrm>
                    <a:off x="1330999" y="2586635"/>
                    <a:ext cx="650291" cy="35173"/>
                  </a:xfrm>
                  <a:custGeom>
                    <a:avLst/>
                    <a:gdLst/>
                    <a:ahLst/>
                    <a:cxnLst/>
                    <a:rect l="l" t="t" r="r" b="b"/>
                    <a:pathLst>
                      <a:path w="4807" h="260" extrusionOk="0">
                        <a:moveTo>
                          <a:pt x="185" y="38"/>
                        </a:moveTo>
                        <a:lnTo>
                          <a:pt x="4622" y="38"/>
                        </a:lnTo>
                        <a:cubicBezTo>
                          <a:pt x="4733" y="1"/>
                          <a:pt x="4807" y="112"/>
                          <a:pt x="4807" y="223"/>
                        </a:cubicBezTo>
                        <a:lnTo>
                          <a:pt x="4807" y="260"/>
                        </a:lnTo>
                        <a:lnTo>
                          <a:pt x="0" y="260"/>
                        </a:lnTo>
                        <a:lnTo>
                          <a:pt x="0" y="223"/>
                        </a:lnTo>
                        <a:cubicBezTo>
                          <a:pt x="0" y="112"/>
                          <a:pt x="74" y="38"/>
                          <a:pt x="185" y="3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9" name="Google Shape;2839;p21"/>
                  <p:cNvSpPr/>
                  <p:nvPr/>
                </p:nvSpPr>
                <p:spPr>
                  <a:xfrm>
                    <a:off x="1330999" y="2631684"/>
                    <a:ext cx="650291" cy="30167"/>
                  </a:xfrm>
                  <a:custGeom>
                    <a:avLst/>
                    <a:gdLst/>
                    <a:ahLst/>
                    <a:cxnLst/>
                    <a:rect l="l" t="t" r="r" b="b"/>
                    <a:pathLst>
                      <a:path w="4807" h="223" extrusionOk="0">
                        <a:moveTo>
                          <a:pt x="185" y="0"/>
                        </a:moveTo>
                        <a:lnTo>
                          <a:pt x="4622" y="0"/>
                        </a:lnTo>
                        <a:cubicBezTo>
                          <a:pt x="4733" y="0"/>
                          <a:pt x="4807" y="74"/>
                          <a:pt x="4807" y="185"/>
                        </a:cubicBezTo>
                        <a:lnTo>
                          <a:pt x="4807" y="222"/>
                        </a:lnTo>
                        <a:lnTo>
                          <a:pt x="0" y="222"/>
                        </a:lnTo>
                        <a:lnTo>
                          <a:pt x="0" y="185"/>
                        </a:lnTo>
                        <a:cubicBezTo>
                          <a:pt x="0" y="74"/>
                          <a:pt x="74"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0" name="Google Shape;2840;p21"/>
                  <p:cNvSpPr/>
                  <p:nvPr/>
                </p:nvSpPr>
                <p:spPr>
                  <a:xfrm>
                    <a:off x="1330999" y="2671727"/>
                    <a:ext cx="650291" cy="30167"/>
                  </a:xfrm>
                  <a:custGeom>
                    <a:avLst/>
                    <a:gdLst/>
                    <a:ahLst/>
                    <a:cxnLst/>
                    <a:rect l="l" t="t" r="r" b="b"/>
                    <a:pathLst>
                      <a:path w="4807" h="223" extrusionOk="0">
                        <a:moveTo>
                          <a:pt x="185" y="0"/>
                        </a:moveTo>
                        <a:lnTo>
                          <a:pt x="4622" y="0"/>
                        </a:lnTo>
                        <a:cubicBezTo>
                          <a:pt x="4733" y="0"/>
                          <a:pt x="4807" y="74"/>
                          <a:pt x="4807" y="185"/>
                        </a:cubicBezTo>
                        <a:lnTo>
                          <a:pt x="4807" y="222"/>
                        </a:lnTo>
                        <a:lnTo>
                          <a:pt x="0" y="222"/>
                        </a:lnTo>
                        <a:lnTo>
                          <a:pt x="0" y="185"/>
                        </a:lnTo>
                        <a:cubicBezTo>
                          <a:pt x="0" y="74"/>
                          <a:pt x="74"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1" name="Google Shape;2841;p21"/>
                  <p:cNvSpPr/>
                  <p:nvPr/>
                </p:nvSpPr>
                <p:spPr>
                  <a:xfrm>
                    <a:off x="1330999" y="2716641"/>
                    <a:ext cx="650291" cy="30167"/>
                  </a:xfrm>
                  <a:custGeom>
                    <a:avLst/>
                    <a:gdLst/>
                    <a:ahLst/>
                    <a:cxnLst/>
                    <a:rect l="l" t="t" r="r" b="b"/>
                    <a:pathLst>
                      <a:path w="4807" h="223" extrusionOk="0">
                        <a:moveTo>
                          <a:pt x="185" y="1"/>
                        </a:moveTo>
                        <a:lnTo>
                          <a:pt x="4622" y="1"/>
                        </a:lnTo>
                        <a:cubicBezTo>
                          <a:pt x="4733" y="1"/>
                          <a:pt x="4807" y="75"/>
                          <a:pt x="4807" y="186"/>
                        </a:cubicBezTo>
                        <a:lnTo>
                          <a:pt x="4807" y="223"/>
                        </a:lnTo>
                        <a:lnTo>
                          <a:pt x="0" y="223"/>
                        </a:lnTo>
                        <a:lnTo>
                          <a:pt x="0" y="186"/>
                        </a:lnTo>
                        <a:cubicBezTo>
                          <a:pt x="0" y="75"/>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42" name="Google Shape;2842;p21"/>
                <p:cNvSpPr/>
                <p:nvPr/>
              </p:nvSpPr>
              <p:spPr>
                <a:xfrm>
                  <a:off x="2101158" y="2726652"/>
                  <a:ext cx="3091013" cy="35173"/>
                </a:xfrm>
                <a:custGeom>
                  <a:avLst/>
                  <a:gdLst/>
                  <a:ahLst/>
                  <a:cxnLst/>
                  <a:rect l="l" t="t" r="r" b="b"/>
                  <a:pathLst>
                    <a:path w="22849" h="260" extrusionOk="0">
                      <a:moveTo>
                        <a:pt x="149" y="1"/>
                      </a:moveTo>
                      <a:lnTo>
                        <a:pt x="22738" y="1"/>
                      </a:lnTo>
                      <a:cubicBezTo>
                        <a:pt x="22812" y="1"/>
                        <a:pt x="22849" y="112"/>
                        <a:pt x="22849" y="260"/>
                      </a:cubicBezTo>
                      <a:lnTo>
                        <a:pt x="22849" y="260"/>
                      </a:lnTo>
                      <a:lnTo>
                        <a:pt x="22849" y="260"/>
                      </a:lnTo>
                      <a:lnTo>
                        <a:pt x="1" y="260"/>
                      </a:lnTo>
                      <a:lnTo>
                        <a:pt x="1" y="260"/>
                      </a:lnTo>
                      <a:lnTo>
                        <a:pt x="1" y="260"/>
                      </a:lnTo>
                      <a:cubicBezTo>
                        <a:pt x="1" y="112"/>
                        <a:pt x="75" y="1"/>
                        <a:pt x="149" y="1"/>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3" name="Google Shape;2843;p21"/>
                <p:cNvSpPr/>
                <p:nvPr/>
              </p:nvSpPr>
              <p:spPr>
                <a:xfrm>
                  <a:off x="1125912" y="2796728"/>
                  <a:ext cx="4606419" cy="540308"/>
                </a:xfrm>
                <a:custGeom>
                  <a:avLst/>
                  <a:gdLst/>
                  <a:ahLst/>
                  <a:cxnLst/>
                  <a:rect l="l" t="t" r="r" b="b"/>
                  <a:pathLst>
                    <a:path w="34051" h="3994" extrusionOk="0">
                      <a:moveTo>
                        <a:pt x="34051" y="1"/>
                      </a:moveTo>
                      <a:lnTo>
                        <a:pt x="34051" y="2182"/>
                      </a:lnTo>
                      <a:lnTo>
                        <a:pt x="28209" y="3772"/>
                      </a:lnTo>
                      <a:lnTo>
                        <a:pt x="26213" y="3328"/>
                      </a:lnTo>
                      <a:lnTo>
                        <a:pt x="24179" y="3882"/>
                      </a:lnTo>
                      <a:lnTo>
                        <a:pt x="22405" y="3402"/>
                      </a:lnTo>
                      <a:lnTo>
                        <a:pt x="20408" y="3956"/>
                      </a:lnTo>
                      <a:lnTo>
                        <a:pt x="18560" y="3439"/>
                      </a:lnTo>
                      <a:lnTo>
                        <a:pt x="16637" y="3956"/>
                      </a:lnTo>
                      <a:lnTo>
                        <a:pt x="14789" y="3513"/>
                      </a:lnTo>
                      <a:lnTo>
                        <a:pt x="13051" y="3993"/>
                      </a:lnTo>
                      <a:lnTo>
                        <a:pt x="1" y="851"/>
                      </a:lnTo>
                      <a:lnTo>
                        <a:pt x="1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44" name="Google Shape;2844;p21"/>
                <p:cNvGrpSpPr/>
                <p:nvPr/>
              </p:nvGrpSpPr>
              <p:grpSpPr>
                <a:xfrm>
                  <a:off x="2056245" y="2796728"/>
                  <a:ext cx="3176010" cy="480244"/>
                  <a:chOff x="2056245" y="2796728"/>
                  <a:chExt cx="3176010" cy="480244"/>
                </a:xfrm>
              </p:grpSpPr>
              <p:sp>
                <p:nvSpPr>
                  <p:cNvPr id="2845" name="Google Shape;2845;p21"/>
                  <p:cNvSpPr/>
                  <p:nvPr/>
                </p:nvSpPr>
                <p:spPr>
                  <a:xfrm>
                    <a:off x="2096153" y="2796728"/>
                    <a:ext cx="15151" cy="350240"/>
                  </a:xfrm>
                  <a:custGeom>
                    <a:avLst/>
                    <a:gdLst/>
                    <a:ahLst/>
                    <a:cxnLst/>
                    <a:rect l="l" t="t" r="r" b="b"/>
                    <a:pathLst>
                      <a:path w="112" h="2589" extrusionOk="0">
                        <a:moveTo>
                          <a:pt x="1" y="1"/>
                        </a:moveTo>
                        <a:lnTo>
                          <a:pt x="1" y="2588"/>
                        </a:lnTo>
                        <a:lnTo>
                          <a:pt x="112" y="258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6" name="Google Shape;2846;p21"/>
                  <p:cNvSpPr/>
                  <p:nvPr/>
                </p:nvSpPr>
                <p:spPr>
                  <a:xfrm>
                    <a:off x="4661908" y="2796728"/>
                    <a:ext cx="15151" cy="450212"/>
                  </a:xfrm>
                  <a:custGeom>
                    <a:avLst/>
                    <a:gdLst/>
                    <a:ahLst/>
                    <a:cxnLst/>
                    <a:rect l="l" t="t" r="r" b="b"/>
                    <a:pathLst>
                      <a:path w="112" h="3328" extrusionOk="0">
                        <a:moveTo>
                          <a:pt x="1" y="1"/>
                        </a:moveTo>
                        <a:lnTo>
                          <a:pt x="1" y="3328"/>
                        </a:lnTo>
                        <a:lnTo>
                          <a:pt x="112" y="332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7" name="Google Shape;2847;p21"/>
                  <p:cNvSpPr/>
                  <p:nvPr/>
                </p:nvSpPr>
                <p:spPr>
                  <a:xfrm>
                    <a:off x="4151760" y="2796728"/>
                    <a:ext cx="10146" cy="450212"/>
                  </a:xfrm>
                  <a:custGeom>
                    <a:avLst/>
                    <a:gdLst/>
                    <a:ahLst/>
                    <a:cxnLst/>
                    <a:rect l="l" t="t" r="r" b="b"/>
                    <a:pathLst>
                      <a:path w="75" h="3328" extrusionOk="0">
                        <a:moveTo>
                          <a:pt x="1" y="1"/>
                        </a:moveTo>
                        <a:lnTo>
                          <a:pt x="1" y="3328"/>
                        </a:lnTo>
                        <a:lnTo>
                          <a:pt x="75" y="3328"/>
                        </a:lnTo>
                        <a:lnTo>
                          <a:pt x="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8" name="Google Shape;2848;p21"/>
                  <p:cNvSpPr/>
                  <p:nvPr/>
                </p:nvSpPr>
                <p:spPr>
                  <a:xfrm>
                    <a:off x="3636607" y="2796728"/>
                    <a:ext cx="15151" cy="470233"/>
                  </a:xfrm>
                  <a:custGeom>
                    <a:avLst/>
                    <a:gdLst/>
                    <a:ahLst/>
                    <a:cxnLst/>
                    <a:rect l="l" t="t" r="r" b="b"/>
                    <a:pathLst>
                      <a:path w="112" h="3476" extrusionOk="0">
                        <a:moveTo>
                          <a:pt x="1" y="1"/>
                        </a:moveTo>
                        <a:lnTo>
                          <a:pt x="1" y="3476"/>
                        </a:lnTo>
                        <a:lnTo>
                          <a:pt x="112" y="3476"/>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9" name="Google Shape;2849;p21"/>
                  <p:cNvSpPr/>
                  <p:nvPr/>
                </p:nvSpPr>
                <p:spPr>
                  <a:xfrm>
                    <a:off x="3126459" y="2796728"/>
                    <a:ext cx="10146" cy="475239"/>
                  </a:xfrm>
                  <a:custGeom>
                    <a:avLst/>
                    <a:gdLst/>
                    <a:ahLst/>
                    <a:cxnLst/>
                    <a:rect l="l" t="t" r="r" b="b"/>
                    <a:pathLst>
                      <a:path w="75" h="3513" extrusionOk="0">
                        <a:moveTo>
                          <a:pt x="1" y="1"/>
                        </a:moveTo>
                        <a:lnTo>
                          <a:pt x="1" y="3513"/>
                        </a:lnTo>
                        <a:lnTo>
                          <a:pt x="75" y="3513"/>
                        </a:lnTo>
                        <a:lnTo>
                          <a:pt x="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0" name="Google Shape;2850;p21"/>
                  <p:cNvSpPr/>
                  <p:nvPr/>
                </p:nvSpPr>
                <p:spPr>
                  <a:xfrm>
                    <a:off x="2611306" y="2796728"/>
                    <a:ext cx="15151" cy="480244"/>
                  </a:xfrm>
                  <a:custGeom>
                    <a:avLst/>
                    <a:gdLst/>
                    <a:ahLst/>
                    <a:cxnLst/>
                    <a:rect l="l" t="t" r="r" b="b"/>
                    <a:pathLst>
                      <a:path w="112" h="3550" extrusionOk="0">
                        <a:moveTo>
                          <a:pt x="1" y="1"/>
                        </a:moveTo>
                        <a:lnTo>
                          <a:pt x="1" y="3550"/>
                        </a:lnTo>
                        <a:lnTo>
                          <a:pt x="112" y="3550"/>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1" name="Google Shape;2851;p21"/>
                  <p:cNvSpPr/>
                  <p:nvPr/>
                </p:nvSpPr>
                <p:spPr>
                  <a:xfrm>
                    <a:off x="5177061" y="2796728"/>
                    <a:ext cx="15151" cy="450212"/>
                  </a:xfrm>
                  <a:custGeom>
                    <a:avLst/>
                    <a:gdLst/>
                    <a:ahLst/>
                    <a:cxnLst/>
                    <a:rect l="l" t="t" r="r" b="b"/>
                    <a:pathLst>
                      <a:path w="112" h="3328" extrusionOk="0">
                        <a:moveTo>
                          <a:pt x="1" y="1"/>
                        </a:moveTo>
                        <a:lnTo>
                          <a:pt x="1" y="3328"/>
                        </a:lnTo>
                        <a:lnTo>
                          <a:pt x="112" y="332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52" name="Google Shape;2852;p21"/>
                  <p:cNvGrpSpPr/>
                  <p:nvPr/>
                </p:nvGrpSpPr>
                <p:grpSpPr>
                  <a:xfrm>
                    <a:off x="2056245" y="2886690"/>
                    <a:ext cx="3176010" cy="300325"/>
                    <a:chOff x="2056245" y="2886690"/>
                    <a:chExt cx="3176010" cy="300325"/>
                  </a:xfrm>
                </p:grpSpPr>
                <p:sp>
                  <p:nvSpPr>
                    <p:cNvPr id="2853" name="Google Shape;2853;p21"/>
                    <p:cNvSpPr/>
                    <p:nvPr/>
                  </p:nvSpPr>
                  <p:spPr>
                    <a:xfrm>
                      <a:off x="2056245" y="305674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4" name="Google Shape;2854;p21"/>
                    <p:cNvSpPr/>
                    <p:nvPr/>
                  </p:nvSpPr>
                  <p:spPr>
                    <a:xfrm>
                      <a:off x="2566393" y="3146837"/>
                      <a:ext cx="105113" cy="40178"/>
                    </a:xfrm>
                    <a:custGeom>
                      <a:avLst/>
                      <a:gdLst/>
                      <a:ahLst/>
                      <a:cxnLst/>
                      <a:rect l="l" t="t" r="r" b="b"/>
                      <a:pathLst>
                        <a:path w="777" h="297" extrusionOk="0">
                          <a:moveTo>
                            <a:pt x="148" y="0"/>
                          </a:moveTo>
                          <a:cubicBezTo>
                            <a:pt x="74" y="0"/>
                            <a:pt x="0" y="74"/>
                            <a:pt x="0" y="148"/>
                          </a:cubicBezTo>
                          <a:lnTo>
                            <a:pt x="0" y="185"/>
                          </a:lnTo>
                          <a:cubicBezTo>
                            <a:pt x="0" y="259"/>
                            <a:pt x="74" y="296"/>
                            <a:pt x="148" y="296"/>
                          </a:cubicBezTo>
                          <a:lnTo>
                            <a:pt x="629" y="296"/>
                          </a:lnTo>
                          <a:cubicBezTo>
                            <a:pt x="703" y="296"/>
                            <a:pt x="777" y="259"/>
                            <a:pt x="777" y="185"/>
                          </a:cubicBezTo>
                          <a:lnTo>
                            <a:pt x="777" y="148"/>
                          </a:lnTo>
                          <a:cubicBezTo>
                            <a:pt x="777"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5" name="Google Shape;2855;p21"/>
                    <p:cNvSpPr/>
                    <p:nvPr/>
                  </p:nvSpPr>
                  <p:spPr>
                    <a:xfrm>
                      <a:off x="3081546" y="3146837"/>
                      <a:ext cx="100107" cy="40178"/>
                    </a:xfrm>
                    <a:custGeom>
                      <a:avLst/>
                      <a:gdLst/>
                      <a:ahLst/>
                      <a:cxnLst/>
                      <a:rect l="l" t="t" r="r" b="b"/>
                      <a:pathLst>
                        <a:path w="740" h="297" extrusionOk="0">
                          <a:moveTo>
                            <a:pt x="111" y="0"/>
                          </a:moveTo>
                          <a:cubicBezTo>
                            <a:pt x="37" y="0"/>
                            <a:pt x="0" y="74"/>
                            <a:pt x="0" y="148"/>
                          </a:cubicBezTo>
                          <a:lnTo>
                            <a:pt x="0" y="185"/>
                          </a:lnTo>
                          <a:cubicBezTo>
                            <a:pt x="0" y="259"/>
                            <a:pt x="37" y="296"/>
                            <a:pt x="111" y="296"/>
                          </a:cubicBezTo>
                          <a:lnTo>
                            <a:pt x="592" y="296"/>
                          </a:lnTo>
                          <a:cubicBezTo>
                            <a:pt x="666" y="296"/>
                            <a:pt x="740" y="259"/>
                            <a:pt x="740" y="185"/>
                          </a:cubicBezTo>
                          <a:lnTo>
                            <a:pt x="740" y="148"/>
                          </a:lnTo>
                          <a:cubicBezTo>
                            <a:pt x="740" y="74"/>
                            <a:pt x="666"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6" name="Google Shape;2856;p21"/>
                    <p:cNvSpPr/>
                    <p:nvPr/>
                  </p:nvSpPr>
                  <p:spPr>
                    <a:xfrm>
                      <a:off x="3591693" y="3146837"/>
                      <a:ext cx="100107" cy="40178"/>
                    </a:xfrm>
                    <a:custGeom>
                      <a:avLst/>
                      <a:gdLst/>
                      <a:ahLst/>
                      <a:cxnLst/>
                      <a:rect l="l" t="t" r="r" b="b"/>
                      <a:pathLst>
                        <a:path w="740" h="297" extrusionOk="0">
                          <a:moveTo>
                            <a:pt x="148" y="0"/>
                          </a:moveTo>
                          <a:cubicBezTo>
                            <a:pt x="74" y="0"/>
                            <a:pt x="0" y="74"/>
                            <a:pt x="0" y="148"/>
                          </a:cubicBezTo>
                          <a:lnTo>
                            <a:pt x="0" y="185"/>
                          </a:lnTo>
                          <a:cubicBezTo>
                            <a:pt x="0" y="259"/>
                            <a:pt x="74" y="296"/>
                            <a:pt x="148" y="296"/>
                          </a:cubicBezTo>
                          <a:lnTo>
                            <a:pt x="629" y="296"/>
                          </a:lnTo>
                          <a:cubicBezTo>
                            <a:pt x="703" y="296"/>
                            <a:pt x="740" y="259"/>
                            <a:pt x="740" y="185"/>
                          </a:cubicBezTo>
                          <a:lnTo>
                            <a:pt x="740" y="148"/>
                          </a:lnTo>
                          <a:cubicBezTo>
                            <a:pt x="740"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7" name="Google Shape;2857;p21"/>
                    <p:cNvSpPr/>
                    <p:nvPr/>
                  </p:nvSpPr>
                  <p:spPr>
                    <a:xfrm>
                      <a:off x="4106847" y="3146837"/>
                      <a:ext cx="100107" cy="40178"/>
                    </a:xfrm>
                    <a:custGeom>
                      <a:avLst/>
                      <a:gdLst/>
                      <a:ahLst/>
                      <a:cxnLst/>
                      <a:rect l="l" t="t" r="r" b="b"/>
                      <a:pathLst>
                        <a:path w="740" h="297" extrusionOk="0">
                          <a:moveTo>
                            <a:pt x="111" y="0"/>
                          </a:moveTo>
                          <a:cubicBezTo>
                            <a:pt x="37" y="0"/>
                            <a:pt x="0" y="74"/>
                            <a:pt x="0" y="148"/>
                          </a:cubicBezTo>
                          <a:lnTo>
                            <a:pt x="0" y="185"/>
                          </a:lnTo>
                          <a:cubicBezTo>
                            <a:pt x="0" y="259"/>
                            <a:pt x="37" y="296"/>
                            <a:pt x="111" y="296"/>
                          </a:cubicBezTo>
                          <a:lnTo>
                            <a:pt x="592" y="296"/>
                          </a:lnTo>
                          <a:cubicBezTo>
                            <a:pt x="666" y="296"/>
                            <a:pt x="740" y="259"/>
                            <a:pt x="740" y="185"/>
                          </a:cubicBezTo>
                          <a:lnTo>
                            <a:pt x="740" y="148"/>
                          </a:lnTo>
                          <a:cubicBezTo>
                            <a:pt x="740" y="74"/>
                            <a:pt x="666"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8" name="Google Shape;2858;p21"/>
                    <p:cNvSpPr/>
                    <p:nvPr/>
                  </p:nvSpPr>
                  <p:spPr>
                    <a:xfrm>
                      <a:off x="4616994" y="3146837"/>
                      <a:ext cx="105113" cy="40178"/>
                    </a:xfrm>
                    <a:custGeom>
                      <a:avLst/>
                      <a:gdLst/>
                      <a:ahLst/>
                      <a:cxnLst/>
                      <a:rect l="l" t="t" r="r" b="b"/>
                      <a:pathLst>
                        <a:path w="777" h="297" extrusionOk="0">
                          <a:moveTo>
                            <a:pt x="148" y="0"/>
                          </a:moveTo>
                          <a:cubicBezTo>
                            <a:pt x="74" y="0"/>
                            <a:pt x="0" y="74"/>
                            <a:pt x="0" y="148"/>
                          </a:cubicBezTo>
                          <a:lnTo>
                            <a:pt x="0" y="185"/>
                          </a:lnTo>
                          <a:cubicBezTo>
                            <a:pt x="0" y="259"/>
                            <a:pt x="74" y="296"/>
                            <a:pt x="148" y="296"/>
                          </a:cubicBezTo>
                          <a:lnTo>
                            <a:pt x="629" y="296"/>
                          </a:lnTo>
                          <a:cubicBezTo>
                            <a:pt x="703" y="296"/>
                            <a:pt x="777" y="259"/>
                            <a:pt x="777" y="185"/>
                          </a:cubicBezTo>
                          <a:lnTo>
                            <a:pt x="777" y="148"/>
                          </a:lnTo>
                          <a:cubicBezTo>
                            <a:pt x="777"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9" name="Google Shape;2859;p21"/>
                    <p:cNvSpPr/>
                    <p:nvPr/>
                  </p:nvSpPr>
                  <p:spPr>
                    <a:xfrm>
                      <a:off x="5132148" y="3146837"/>
                      <a:ext cx="100107" cy="40178"/>
                    </a:xfrm>
                    <a:custGeom>
                      <a:avLst/>
                      <a:gdLst/>
                      <a:ahLst/>
                      <a:cxnLst/>
                      <a:rect l="l" t="t" r="r" b="b"/>
                      <a:pathLst>
                        <a:path w="740" h="297" extrusionOk="0">
                          <a:moveTo>
                            <a:pt x="148" y="0"/>
                          </a:moveTo>
                          <a:cubicBezTo>
                            <a:pt x="74" y="0"/>
                            <a:pt x="0" y="74"/>
                            <a:pt x="0" y="148"/>
                          </a:cubicBezTo>
                          <a:lnTo>
                            <a:pt x="0" y="185"/>
                          </a:lnTo>
                          <a:cubicBezTo>
                            <a:pt x="0" y="259"/>
                            <a:pt x="74" y="296"/>
                            <a:pt x="148" y="296"/>
                          </a:cubicBezTo>
                          <a:lnTo>
                            <a:pt x="629" y="296"/>
                          </a:lnTo>
                          <a:cubicBezTo>
                            <a:pt x="703" y="296"/>
                            <a:pt x="740" y="259"/>
                            <a:pt x="740" y="185"/>
                          </a:cubicBezTo>
                          <a:lnTo>
                            <a:pt x="740" y="148"/>
                          </a:lnTo>
                          <a:cubicBezTo>
                            <a:pt x="740"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0" name="Google Shape;2860;p21"/>
                    <p:cNvSpPr/>
                    <p:nvPr/>
                  </p:nvSpPr>
                  <p:spPr>
                    <a:xfrm>
                      <a:off x="2566393" y="2886690"/>
                      <a:ext cx="105113" cy="40178"/>
                    </a:xfrm>
                    <a:custGeom>
                      <a:avLst/>
                      <a:gdLst/>
                      <a:ahLst/>
                      <a:cxnLst/>
                      <a:rect l="l" t="t" r="r" b="b"/>
                      <a:pathLst>
                        <a:path w="777" h="297" extrusionOk="0">
                          <a:moveTo>
                            <a:pt x="148" y="1"/>
                          </a:moveTo>
                          <a:cubicBezTo>
                            <a:pt x="74" y="1"/>
                            <a:pt x="0" y="75"/>
                            <a:pt x="0" y="149"/>
                          </a:cubicBezTo>
                          <a:lnTo>
                            <a:pt x="0" y="186"/>
                          </a:lnTo>
                          <a:cubicBezTo>
                            <a:pt x="0" y="260"/>
                            <a:pt x="74" y="297"/>
                            <a:pt x="148" y="297"/>
                          </a:cubicBezTo>
                          <a:lnTo>
                            <a:pt x="629" y="297"/>
                          </a:lnTo>
                          <a:cubicBezTo>
                            <a:pt x="703" y="297"/>
                            <a:pt x="777" y="260"/>
                            <a:pt x="777" y="186"/>
                          </a:cubicBezTo>
                          <a:lnTo>
                            <a:pt x="777" y="149"/>
                          </a:lnTo>
                          <a:cubicBezTo>
                            <a:pt x="777"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1" name="Google Shape;2861;p21"/>
                    <p:cNvSpPr/>
                    <p:nvPr/>
                  </p:nvSpPr>
                  <p:spPr>
                    <a:xfrm>
                      <a:off x="3081546" y="288669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2" name="Google Shape;2862;p21"/>
                    <p:cNvSpPr/>
                    <p:nvPr/>
                  </p:nvSpPr>
                  <p:spPr>
                    <a:xfrm>
                      <a:off x="3591693" y="2886690"/>
                      <a:ext cx="100107" cy="40178"/>
                    </a:xfrm>
                    <a:custGeom>
                      <a:avLst/>
                      <a:gdLst/>
                      <a:ahLst/>
                      <a:cxnLst/>
                      <a:rect l="l" t="t" r="r" b="b"/>
                      <a:pathLst>
                        <a:path w="740" h="297" extrusionOk="0">
                          <a:moveTo>
                            <a:pt x="148" y="1"/>
                          </a:moveTo>
                          <a:cubicBezTo>
                            <a:pt x="74" y="1"/>
                            <a:pt x="0" y="75"/>
                            <a:pt x="0" y="149"/>
                          </a:cubicBezTo>
                          <a:lnTo>
                            <a:pt x="0" y="186"/>
                          </a:lnTo>
                          <a:cubicBezTo>
                            <a:pt x="0" y="260"/>
                            <a:pt x="74" y="297"/>
                            <a:pt x="148" y="297"/>
                          </a:cubicBezTo>
                          <a:lnTo>
                            <a:pt x="629" y="297"/>
                          </a:lnTo>
                          <a:cubicBezTo>
                            <a:pt x="703" y="297"/>
                            <a:pt x="740" y="260"/>
                            <a:pt x="740" y="186"/>
                          </a:cubicBezTo>
                          <a:lnTo>
                            <a:pt x="740" y="149"/>
                          </a:lnTo>
                          <a:cubicBezTo>
                            <a:pt x="740"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3" name="Google Shape;2863;p21"/>
                    <p:cNvSpPr/>
                    <p:nvPr/>
                  </p:nvSpPr>
                  <p:spPr>
                    <a:xfrm>
                      <a:off x="4106847" y="288669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4" name="Google Shape;2864;p21"/>
                    <p:cNvSpPr/>
                    <p:nvPr/>
                  </p:nvSpPr>
                  <p:spPr>
                    <a:xfrm>
                      <a:off x="4616994" y="2886690"/>
                      <a:ext cx="105113" cy="40178"/>
                    </a:xfrm>
                    <a:custGeom>
                      <a:avLst/>
                      <a:gdLst/>
                      <a:ahLst/>
                      <a:cxnLst/>
                      <a:rect l="l" t="t" r="r" b="b"/>
                      <a:pathLst>
                        <a:path w="777" h="297" extrusionOk="0">
                          <a:moveTo>
                            <a:pt x="148" y="1"/>
                          </a:moveTo>
                          <a:cubicBezTo>
                            <a:pt x="74" y="1"/>
                            <a:pt x="0" y="75"/>
                            <a:pt x="0" y="149"/>
                          </a:cubicBezTo>
                          <a:lnTo>
                            <a:pt x="0" y="186"/>
                          </a:lnTo>
                          <a:cubicBezTo>
                            <a:pt x="0" y="260"/>
                            <a:pt x="74" y="297"/>
                            <a:pt x="148" y="297"/>
                          </a:cubicBezTo>
                          <a:lnTo>
                            <a:pt x="629" y="297"/>
                          </a:lnTo>
                          <a:cubicBezTo>
                            <a:pt x="703" y="297"/>
                            <a:pt x="777" y="260"/>
                            <a:pt x="777" y="186"/>
                          </a:cubicBezTo>
                          <a:lnTo>
                            <a:pt x="777" y="149"/>
                          </a:lnTo>
                          <a:cubicBezTo>
                            <a:pt x="777"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5" name="Google Shape;2865;p21"/>
                    <p:cNvSpPr/>
                    <p:nvPr/>
                  </p:nvSpPr>
                  <p:spPr>
                    <a:xfrm>
                      <a:off x="5132148" y="2886690"/>
                      <a:ext cx="100107" cy="40178"/>
                    </a:xfrm>
                    <a:custGeom>
                      <a:avLst/>
                      <a:gdLst/>
                      <a:ahLst/>
                      <a:cxnLst/>
                      <a:rect l="l" t="t" r="r" b="b"/>
                      <a:pathLst>
                        <a:path w="740" h="297" extrusionOk="0">
                          <a:moveTo>
                            <a:pt x="148" y="1"/>
                          </a:moveTo>
                          <a:cubicBezTo>
                            <a:pt x="74" y="1"/>
                            <a:pt x="0" y="75"/>
                            <a:pt x="0" y="149"/>
                          </a:cubicBezTo>
                          <a:lnTo>
                            <a:pt x="0" y="186"/>
                          </a:lnTo>
                          <a:cubicBezTo>
                            <a:pt x="0" y="260"/>
                            <a:pt x="74" y="297"/>
                            <a:pt x="148" y="297"/>
                          </a:cubicBezTo>
                          <a:lnTo>
                            <a:pt x="629" y="297"/>
                          </a:lnTo>
                          <a:cubicBezTo>
                            <a:pt x="703" y="297"/>
                            <a:pt x="740" y="260"/>
                            <a:pt x="740" y="186"/>
                          </a:cubicBezTo>
                          <a:lnTo>
                            <a:pt x="740" y="149"/>
                          </a:lnTo>
                          <a:cubicBezTo>
                            <a:pt x="740"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866" name="Google Shape;2866;p21"/>
                <p:cNvSpPr/>
                <p:nvPr/>
              </p:nvSpPr>
              <p:spPr>
                <a:xfrm>
                  <a:off x="5717241" y="2641695"/>
                  <a:ext cx="15151" cy="465228"/>
                </a:xfrm>
                <a:custGeom>
                  <a:avLst/>
                  <a:gdLst/>
                  <a:ahLst/>
                  <a:cxnLst/>
                  <a:rect l="l" t="t" r="r" b="b"/>
                  <a:pathLst>
                    <a:path w="112" h="3439" extrusionOk="0">
                      <a:moveTo>
                        <a:pt x="1" y="0"/>
                      </a:moveTo>
                      <a:lnTo>
                        <a:pt x="1" y="3439"/>
                      </a:lnTo>
                      <a:lnTo>
                        <a:pt x="112" y="3439"/>
                      </a:lnTo>
                      <a:lnTo>
                        <a:pt x="1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7" name="Google Shape;2867;p21"/>
                <p:cNvSpPr/>
                <p:nvPr/>
              </p:nvSpPr>
              <p:spPr>
                <a:xfrm>
                  <a:off x="5727252" y="2641695"/>
                  <a:ext cx="615389" cy="430190"/>
                </a:xfrm>
                <a:custGeom>
                  <a:avLst/>
                  <a:gdLst/>
                  <a:ahLst/>
                  <a:cxnLst/>
                  <a:rect l="l" t="t" r="r" b="b"/>
                  <a:pathLst>
                    <a:path w="4549" h="3180" extrusionOk="0">
                      <a:moveTo>
                        <a:pt x="4548" y="1183"/>
                      </a:moveTo>
                      <a:lnTo>
                        <a:pt x="1" y="3180"/>
                      </a:lnTo>
                      <a:lnTo>
                        <a:pt x="1" y="0"/>
                      </a:lnTo>
                      <a:lnTo>
                        <a:pt x="3661" y="259"/>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68" name="Google Shape;2868;p21"/>
              <p:cNvGrpSpPr/>
              <p:nvPr/>
            </p:nvGrpSpPr>
            <p:grpSpPr>
              <a:xfrm>
                <a:off x="3084335" y="625366"/>
                <a:ext cx="351500" cy="132437"/>
                <a:chOff x="723240" y="933384"/>
                <a:chExt cx="1115519" cy="420300"/>
              </a:xfrm>
            </p:grpSpPr>
            <p:sp>
              <p:nvSpPr>
                <p:cNvPr id="2869" name="Google Shape;2869;p21"/>
                <p:cNvSpPr/>
                <p:nvPr/>
              </p:nvSpPr>
              <p:spPr>
                <a:xfrm>
                  <a:off x="723240" y="1118420"/>
                  <a:ext cx="1115519" cy="50189"/>
                </a:xfrm>
                <a:custGeom>
                  <a:avLst/>
                  <a:gdLst/>
                  <a:ahLst/>
                  <a:cxnLst/>
                  <a:rect l="l" t="t" r="r" b="b"/>
                  <a:pathLst>
                    <a:path w="8246" h="371" extrusionOk="0">
                      <a:moveTo>
                        <a:pt x="1" y="260"/>
                      </a:moveTo>
                      <a:lnTo>
                        <a:pt x="8134" y="1"/>
                      </a:lnTo>
                      <a:lnTo>
                        <a:pt x="8245" y="371"/>
                      </a:lnTo>
                      <a:lnTo>
                        <a:pt x="75" y="371"/>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0" name="Google Shape;2870;p21"/>
                <p:cNvSpPr/>
                <p:nvPr/>
              </p:nvSpPr>
              <p:spPr>
                <a:xfrm>
                  <a:off x="1093371" y="1153458"/>
                  <a:ext cx="260143" cy="130139"/>
                </a:xfrm>
                <a:custGeom>
                  <a:avLst/>
                  <a:gdLst/>
                  <a:ahLst/>
                  <a:cxnLst/>
                  <a:rect l="l" t="t" r="r" b="b"/>
                  <a:pathLst>
                    <a:path w="1923" h="962" extrusionOk="0">
                      <a:moveTo>
                        <a:pt x="0" y="1"/>
                      </a:moveTo>
                      <a:lnTo>
                        <a:pt x="0" y="962"/>
                      </a:lnTo>
                      <a:lnTo>
                        <a:pt x="1923" y="962"/>
                      </a:lnTo>
                      <a:lnTo>
                        <a:pt x="1923" y="1"/>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1" name="Google Shape;2871;p21"/>
                <p:cNvSpPr/>
                <p:nvPr/>
              </p:nvSpPr>
              <p:spPr>
                <a:xfrm>
                  <a:off x="1108387" y="1138442"/>
                  <a:ext cx="225241" cy="60200"/>
                </a:xfrm>
                <a:custGeom>
                  <a:avLst/>
                  <a:gdLst/>
                  <a:ahLst/>
                  <a:cxnLst/>
                  <a:rect l="l" t="t" r="r" b="b"/>
                  <a:pathLst>
                    <a:path w="1665" h="445" extrusionOk="0">
                      <a:moveTo>
                        <a:pt x="0" y="1"/>
                      </a:moveTo>
                      <a:lnTo>
                        <a:pt x="0" y="444"/>
                      </a:lnTo>
                      <a:lnTo>
                        <a:pt x="1664" y="444"/>
                      </a:lnTo>
                      <a:lnTo>
                        <a:pt x="1664" y="1"/>
                      </a:lnTo>
                      <a:close/>
                    </a:path>
                  </a:pathLst>
                </a:custGeom>
                <a:solidFill>
                  <a:srgbClr val="BD95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2" name="Google Shape;2872;p21"/>
                <p:cNvSpPr/>
                <p:nvPr/>
              </p:nvSpPr>
              <p:spPr>
                <a:xfrm>
                  <a:off x="723240" y="1118420"/>
                  <a:ext cx="1100503" cy="35173"/>
                </a:xfrm>
                <a:custGeom>
                  <a:avLst/>
                  <a:gdLst/>
                  <a:ahLst/>
                  <a:cxnLst/>
                  <a:rect l="l" t="t" r="r" b="b"/>
                  <a:pathLst>
                    <a:path w="8135" h="260" extrusionOk="0">
                      <a:moveTo>
                        <a:pt x="1" y="1"/>
                      </a:moveTo>
                      <a:lnTo>
                        <a:pt x="1" y="260"/>
                      </a:lnTo>
                      <a:lnTo>
                        <a:pt x="8134" y="260"/>
                      </a:lnTo>
                      <a:lnTo>
                        <a:pt x="813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73" name="Google Shape;2873;p21"/>
                <p:cNvGrpSpPr/>
                <p:nvPr/>
              </p:nvGrpSpPr>
              <p:grpSpPr>
                <a:xfrm flipH="1">
                  <a:off x="745870" y="933384"/>
                  <a:ext cx="159979" cy="185075"/>
                  <a:chOff x="3312848" y="1059076"/>
                  <a:chExt cx="215518" cy="249193"/>
                </a:xfrm>
              </p:grpSpPr>
              <p:sp>
                <p:nvSpPr>
                  <p:cNvPr id="2874" name="Google Shape;2874;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5" name="Google Shape;2875;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6" name="Google Shape;2876;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7" name="Google Shape;2877;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8" name="Google Shape;2878;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9" name="Google Shape;2879;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0" name="Google Shape;2880;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1" name="Google Shape;2881;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2" name="Google Shape;2882;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3" name="Google Shape;2883;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4" name="Google Shape;2884;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85" name="Google Shape;2885;p21"/>
                <p:cNvGrpSpPr/>
                <p:nvPr/>
              </p:nvGrpSpPr>
              <p:grpSpPr>
                <a:xfrm flipH="1">
                  <a:off x="896635" y="933384"/>
                  <a:ext cx="159979" cy="185075"/>
                  <a:chOff x="3312848" y="1059076"/>
                  <a:chExt cx="215518" cy="249193"/>
                </a:xfrm>
              </p:grpSpPr>
              <p:sp>
                <p:nvSpPr>
                  <p:cNvPr id="2886" name="Google Shape;2886;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7" name="Google Shape;2887;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8" name="Google Shape;2888;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9" name="Google Shape;2889;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0" name="Google Shape;2890;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1" name="Google Shape;2891;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2" name="Google Shape;2892;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3" name="Google Shape;2893;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4" name="Google Shape;2894;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5" name="Google Shape;2895;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6" name="Google Shape;2896;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97" name="Google Shape;2897;p21"/>
                <p:cNvGrpSpPr/>
                <p:nvPr/>
              </p:nvGrpSpPr>
              <p:grpSpPr>
                <a:xfrm flipH="1">
                  <a:off x="1047399" y="933384"/>
                  <a:ext cx="159979" cy="185075"/>
                  <a:chOff x="3312848" y="1059076"/>
                  <a:chExt cx="215518" cy="249193"/>
                </a:xfrm>
              </p:grpSpPr>
              <p:sp>
                <p:nvSpPr>
                  <p:cNvPr id="2898" name="Google Shape;2898;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9" name="Google Shape;2899;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0" name="Google Shape;2900;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1" name="Google Shape;2901;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2" name="Google Shape;2902;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3" name="Google Shape;2903;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4" name="Google Shape;2904;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5" name="Google Shape;2905;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6" name="Google Shape;2906;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7" name="Google Shape;2907;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8" name="Google Shape;2908;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09" name="Google Shape;2909;p21"/>
                <p:cNvGrpSpPr/>
                <p:nvPr/>
              </p:nvGrpSpPr>
              <p:grpSpPr>
                <a:xfrm flipH="1">
                  <a:off x="1198164" y="933384"/>
                  <a:ext cx="159979" cy="185075"/>
                  <a:chOff x="3312848" y="1059076"/>
                  <a:chExt cx="215518" cy="249193"/>
                </a:xfrm>
              </p:grpSpPr>
              <p:sp>
                <p:nvSpPr>
                  <p:cNvPr id="2910" name="Google Shape;2910;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1" name="Google Shape;2911;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2" name="Google Shape;2912;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3" name="Google Shape;2913;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4" name="Google Shape;2914;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5" name="Google Shape;2915;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6" name="Google Shape;2916;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7" name="Google Shape;2917;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8" name="Google Shape;2918;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9" name="Google Shape;2919;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0" name="Google Shape;2920;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21" name="Google Shape;2921;p21"/>
                <p:cNvGrpSpPr/>
                <p:nvPr/>
              </p:nvGrpSpPr>
              <p:grpSpPr>
                <a:xfrm flipH="1">
                  <a:off x="1348928" y="933384"/>
                  <a:ext cx="159979" cy="185075"/>
                  <a:chOff x="3312848" y="1059076"/>
                  <a:chExt cx="215518" cy="249193"/>
                </a:xfrm>
              </p:grpSpPr>
              <p:sp>
                <p:nvSpPr>
                  <p:cNvPr id="2922" name="Google Shape;2922;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3" name="Google Shape;2923;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4" name="Google Shape;2924;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5" name="Google Shape;2925;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6" name="Google Shape;2926;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7" name="Google Shape;2927;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8" name="Google Shape;2928;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9" name="Google Shape;2929;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0" name="Google Shape;2930;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1" name="Google Shape;2931;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2" name="Google Shape;2932;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33" name="Google Shape;2933;p21"/>
                <p:cNvGrpSpPr/>
                <p:nvPr/>
              </p:nvGrpSpPr>
              <p:grpSpPr>
                <a:xfrm flipH="1">
                  <a:off x="1499693" y="933384"/>
                  <a:ext cx="159979" cy="185075"/>
                  <a:chOff x="3312848" y="1059076"/>
                  <a:chExt cx="215518" cy="249193"/>
                </a:xfrm>
              </p:grpSpPr>
              <p:sp>
                <p:nvSpPr>
                  <p:cNvPr id="2934" name="Google Shape;2934;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5" name="Google Shape;2935;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6" name="Google Shape;2936;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7" name="Google Shape;2937;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8" name="Google Shape;2938;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9" name="Google Shape;2939;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0" name="Google Shape;2940;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1" name="Google Shape;2941;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2" name="Google Shape;2942;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3" name="Google Shape;2943;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4" name="Google Shape;2944;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45" name="Google Shape;2945;p21"/>
                <p:cNvGrpSpPr/>
                <p:nvPr/>
              </p:nvGrpSpPr>
              <p:grpSpPr>
                <a:xfrm flipH="1">
                  <a:off x="1650458" y="933384"/>
                  <a:ext cx="159979" cy="185075"/>
                  <a:chOff x="3312848" y="1059076"/>
                  <a:chExt cx="215518" cy="249193"/>
                </a:xfrm>
              </p:grpSpPr>
              <p:sp>
                <p:nvSpPr>
                  <p:cNvPr id="2946" name="Google Shape;2946;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7" name="Google Shape;2947;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8" name="Google Shape;2948;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9" name="Google Shape;2949;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0" name="Google Shape;2950;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1" name="Google Shape;2951;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2" name="Google Shape;2952;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3" name="Google Shape;2953;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4" name="Google Shape;2954;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5" name="Google Shape;2955;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6" name="Google Shape;2956;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57" name="Google Shape;2957;p21"/>
                <p:cNvGrpSpPr/>
                <p:nvPr/>
              </p:nvGrpSpPr>
              <p:grpSpPr>
                <a:xfrm rot="10800000">
                  <a:off x="745870" y="1168609"/>
                  <a:ext cx="159979" cy="185075"/>
                  <a:chOff x="3312848" y="1059076"/>
                  <a:chExt cx="215518" cy="249193"/>
                </a:xfrm>
              </p:grpSpPr>
              <p:sp>
                <p:nvSpPr>
                  <p:cNvPr id="2958" name="Google Shape;2958;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9" name="Google Shape;2959;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0" name="Google Shape;2960;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1" name="Google Shape;2961;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2" name="Google Shape;2962;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3" name="Google Shape;2963;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4" name="Google Shape;2964;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5" name="Google Shape;2965;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6" name="Google Shape;2966;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7" name="Google Shape;2967;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8" name="Google Shape;2968;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69" name="Google Shape;2969;p21"/>
                <p:cNvGrpSpPr/>
                <p:nvPr/>
              </p:nvGrpSpPr>
              <p:grpSpPr>
                <a:xfrm rot="10800000">
                  <a:off x="896635" y="1168609"/>
                  <a:ext cx="159979" cy="185075"/>
                  <a:chOff x="3312848" y="1059076"/>
                  <a:chExt cx="215518" cy="249193"/>
                </a:xfrm>
              </p:grpSpPr>
              <p:sp>
                <p:nvSpPr>
                  <p:cNvPr id="2970" name="Google Shape;2970;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1" name="Google Shape;2971;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2" name="Google Shape;2972;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3" name="Google Shape;2973;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4" name="Google Shape;2974;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5" name="Google Shape;2975;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6" name="Google Shape;2976;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7" name="Google Shape;2977;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8" name="Google Shape;2978;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9" name="Google Shape;2979;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0" name="Google Shape;2980;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81" name="Google Shape;2981;p21"/>
                <p:cNvGrpSpPr/>
                <p:nvPr/>
              </p:nvGrpSpPr>
              <p:grpSpPr>
                <a:xfrm rot="10800000">
                  <a:off x="1411587" y="1168609"/>
                  <a:ext cx="159979" cy="185075"/>
                  <a:chOff x="3312848" y="1059076"/>
                  <a:chExt cx="215518" cy="249193"/>
                </a:xfrm>
              </p:grpSpPr>
              <p:sp>
                <p:nvSpPr>
                  <p:cNvPr id="2982" name="Google Shape;2982;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3" name="Google Shape;2983;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4" name="Google Shape;2984;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5" name="Google Shape;2985;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6" name="Google Shape;2986;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7" name="Google Shape;2987;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8" name="Google Shape;2988;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9" name="Google Shape;2989;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0" name="Google Shape;2990;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1" name="Google Shape;2991;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2" name="Google Shape;2992;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93" name="Google Shape;2993;p21"/>
                <p:cNvGrpSpPr/>
                <p:nvPr/>
              </p:nvGrpSpPr>
              <p:grpSpPr>
                <a:xfrm rot="10800000">
                  <a:off x="1562351" y="1168609"/>
                  <a:ext cx="159979" cy="185075"/>
                  <a:chOff x="3312848" y="1059076"/>
                  <a:chExt cx="215518" cy="249193"/>
                </a:xfrm>
              </p:grpSpPr>
              <p:sp>
                <p:nvSpPr>
                  <p:cNvPr id="2994" name="Google Shape;2994;p21"/>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5" name="Google Shape;2995;p21"/>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6" name="Google Shape;2996;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7" name="Google Shape;2997;p21"/>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8" name="Google Shape;2998;p21"/>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9" name="Google Shape;2999;p21"/>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0" name="Google Shape;3000;p21"/>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1" name="Google Shape;3001;p21"/>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2" name="Google Shape;3002;p21"/>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3" name="Google Shape;3003;p21"/>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4" name="Google Shape;3004;p21"/>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six columns">
  <p:cSld name="CUSTOM_7_1">
    <p:spTree>
      <p:nvGrpSpPr>
        <p:cNvPr id="1" name="Shape 3617"/>
        <p:cNvGrpSpPr/>
        <p:nvPr/>
      </p:nvGrpSpPr>
      <p:grpSpPr>
        <a:xfrm>
          <a:off x="0" y="0"/>
          <a:ext cx="0" cy="0"/>
          <a:chOff x="0" y="0"/>
          <a:chExt cx="0" cy="0"/>
        </a:xfrm>
      </p:grpSpPr>
      <p:grpSp>
        <p:nvGrpSpPr>
          <p:cNvPr id="3618" name="Google Shape;3618;p24"/>
          <p:cNvGrpSpPr/>
          <p:nvPr/>
        </p:nvGrpSpPr>
        <p:grpSpPr>
          <a:xfrm>
            <a:off x="-1054694" y="-411770"/>
            <a:ext cx="10522595" cy="3605939"/>
            <a:chOff x="1170800" y="2036887"/>
            <a:chExt cx="5379375" cy="1843338"/>
          </a:xfrm>
        </p:grpSpPr>
        <p:sp>
          <p:nvSpPr>
            <p:cNvPr id="3619" name="Google Shape;3619;p24"/>
            <p:cNvSpPr/>
            <p:nvPr/>
          </p:nvSpPr>
          <p:spPr>
            <a:xfrm>
              <a:off x="1170800" y="2036887"/>
              <a:ext cx="4170700" cy="932500"/>
            </a:xfrm>
            <a:custGeom>
              <a:avLst/>
              <a:gdLst/>
              <a:ahLst/>
              <a:cxnLst/>
              <a:rect l="l" t="t" r="r" b="b"/>
              <a:pathLst>
                <a:path w="166828" h="37300" extrusionOk="0">
                  <a:moveTo>
                    <a:pt x="166827" y="0"/>
                  </a:moveTo>
                  <a:lnTo>
                    <a:pt x="1" y="931"/>
                  </a:lnTo>
                  <a:lnTo>
                    <a:pt x="1" y="931"/>
                  </a:lnTo>
                  <a:lnTo>
                    <a:pt x="1" y="36483"/>
                  </a:lnTo>
                  <a:cubicBezTo>
                    <a:pt x="1" y="36483"/>
                    <a:pt x="745" y="36726"/>
                    <a:pt x="6002" y="36726"/>
                  </a:cubicBezTo>
                  <a:cubicBezTo>
                    <a:pt x="7317" y="36726"/>
                    <a:pt x="8913" y="36711"/>
                    <a:pt x="10850" y="36673"/>
                  </a:cubicBezTo>
                  <a:cubicBezTo>
                    <a:pt x="11380" y="36663"/>
                    <a:pt x="11876" y="36658"/>
                    <a:pt x="12343" y="36658"/>
                  </a:cubicBezTo>
                  <a:cubicBezTo>
                    <a:pt x="17754" y="36658"/>
                    <a:pt x="19241" y="37300"/>
                    <a:pt x="23788" y="37300"/>
                  </a:cubicBezTo>
                  <a:cubicBezTo>
                    <a:pt x="26037" y="37300"/>
                    <a:pt x="29035" y="37143"/>
                    <a:pt x="33628" y="36673"/>
                  </a:cubicBezTo>
                  <a:cubicBezTo>
                    <a:pt x="43368" y="35677"/>
                    <a:pt x="47548" y="35509"/>
                    <a:pt x="51791" y="35509"/>
                  </a:cubicBezTo>
                  <a:cubicBezTo>
                    <a:pt x="53943" y="35509"/>
                    <a:pt x="56111" y="35552"/>
                    <a:pt x="59029" y="35552"/>
                  </a:cubicBezTo>
                  <a:cubicBezTo>
                    <a:pt x="67679" y="35552"/>
                    <a:pt x="68419" y="33860"/>
                    <a:pt x="77069" y="31449"/>
                  </a:cubicBezTo>
                  <a:cubicBezTo>
                    <a:pt x="80112" y="30603"/>
                    <a:pt x="82595" y="30322"/>
                    <a:pt x="84838" y="30322"/>
                  </a:cubicBezTo>
                  <a:cubicBezTo>
                    <a:pt x="88986" y="30322"/>
                    <a:pt x="92314" y="31283"/>
                    <a:pt x="96844" y="31407"/>
                  </a:cubicBezTo>
                  <a:cubicBezTo>
                    <a:pt x="97715" y="31431"/>
                    <a:pt x="98642" y="31443"/>
                    <a:pt x="99596" y="31443"/>
                  </a:cubicBezTo>
                  <a:cubicBezTo>
                    <a:pt x="106257" y="31443"/>
                    <a:pt x="114191" y="30862"/>
                    <a:pt x="113192" y="29715"/>
                  </a:cubicBezTo>
                  <a:cubicBezTo>
                    <a:pt x="112071" y="28404"/>
                    <a:pt x="95702" y="28763"/>
                    <a:pt x="91937" y="26331"/>
                  </a:cubicBezTo>
                  <a:cubicBezTo>
                    <a:pt x="88173" y="23899"/>
                    <a:pt x="93629" y="23497"/>
                    <a:pt x="100037" y="22566"/>
                  </a:cubicBezTo>
                  <a:cubicBezTo>
                    <a:pt x="106425" y="21636"/>
                    <a:pt x="106234" y="22397"/>
                    <a:pt x="112642" y="18252"/>
                  </a:cubicBezTo>
                  <a:cubicBezTo>
                    <a:pt x="115249" y="16569"/>
                    <a:pt x="116447" y="16136"/>
                    <a:pt x="117643" y="16136"/>
                  </a:cubicBezTo>
                  <a:cubicBezTo>
                    <a:pt x="118908" y="16136"/>
                    <a:pt x="120171" y="16620"/>
                    <a:pt x="123095" y="16620"/>
                  </a:cubicBezTo>
                  <a:cubicBezTo>
                    <a:pt x="124182" y="16620"/>
                    <a:pt x="125499" y="16553"/>
                    <a:pt x="127130" y="16370"/>
                  </a:cubicBezTo>
                  <a:cubicBezTo>
                    <a:pt x="137282" y="15249"/>
                    <a:pt x="130514" y="15249"/>
                    <a:pt x="132015" y="14297"/>
                  </a:cubicBezTo>
                  <a:cubicBezTo>
                    <a:pt x="133517" y="13366"/>
                    <a:pt x="138593" y="13937"/>
                    <a:pt x="138974" y="12245"/>
                  </a:cubicBezTo>
                  <a:cubicBezTo>
                    <a:pt x="139354" y="10554"/>
                    <a:pt x="132396" y="11674"/>
                    <a:pt x="133327" y="9792"/>
                  </a:cubicBezTo>
                  <a:cubicBezTo>
                    <a:pt x="134278" y="7910"/>
                    <a:pt x="137091" y="8100"/>
                    <a:pt x="141046" y="7339"/>
                  </a:cubicBezTo>
                  <a:cubicBezTo>
                    <a:pt x="142074" y="7146"/>
                    <a:pt x="142848" y="7080"/>
                    <a:pt x="143489" y="7080"/>
                  </a:cubicBezTo>
                  <a:cubicBezTo>
                    <a:pt x="144938" y="7080"/>
                    <a:pt x="145713" y="7420"/>
                    <a:pt x="147222" y="7420"/>
                  </a:cubicBezTo>
                  <a:cubicBezTo>
                    <a:pt x="147615" y="7420"/>
                    <a:pt x="148058" y="7397"/>
                    <a:pt x="148575" y="7339"/>
                  </a:cubicBezTo>
                  <a:cubicBezTo>
                    <a:pt x="151959" y="6958"/>
                    <a:pt x="150267" y="6768"/>
                    <a:pt x="154222" y="6028"/>
                  </a:cubicBezTo>
                  <a:cubicBezTo>
                    <a:pt x="158156" y="5266"/>
                    <a:pt x="166827" y="0"/>
                    <a:pt x="166827"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20" name="Google Shape;3620;p24"/>
            <p:cNvSpPr/>
            <p:nvPr/>
          </p:nvSpPr>
          <p:spPr>
            <a:xfrm>
              <a:off x="1512900" y="3411700"/>
              <a:ext cx="2077425" cy="468525"/>
            </a:xfrm>
            <a:custGeom>
              <a:avLst/>
              <a:gdLst/>
              <a:ahLst/>
              <a:cxnLst/>
              <a:rect l="l" t="t" r="r" b="b"/>
              <a:pathLst>
                <a:path w="83097" h="18741" extrusionOk="0">
                  <a:moveTo>
                    <a:pt x="15544" y="0"/>
                  </a:moveTo>
                  <a:cubicBezTo>
                    <a:pt x="9862" y="0"/>
                    <a:pt x="0" y="895"/>
                    <a:pt x="0" y="895"/>
                  </a:cubicBezTo>
                  <a:cubicBezTo>
                    <a:pt x="0" y="895"/>
                    <a:pt x="1269" y="17561"/>
                    <a:pt x="1967" y="18111"/>
                  </a:cubicBezTo>
                  <a:cubicBezTo>
                    <a:pt x="2300" y="18375"/>
                    <a:pt x="3446" y="18486"/>
                    <a:pt x="5170" y="18486"/>
                  </a:cubicBezTo>
                  <a:cubicBezTo>
                    <a:pt x="7165" y="18486"/>
                    <a:pt x="9935" y="18338"/>
                    <a:pt x="13113" y="18111"/>
                  </a:cubicBezTo>
                  <a:cubicBezTo>
                    <a:pt x="16801" y="17847"/>
                    <a:pt x="18742" y="17256"/>
                    <a:pt x="21623" y="17256"/>
                  </a:cubicBezTo>
                  <a:cubicBezTo>
                    <a:pt x="23368" y="17256"/>
                    <a:pt x="25457" y="17473"/>
                    <a:pt x="28489" y="18111"/>
                  </a:cubicBezTo>
                  <a:cubicBezTo>
                    <a:pt x="30618" y="18558"/>
                    <a:pt x="32124" y="18741"/>
                    <a:pt x="33247" y="18741"/>
                  </a:cubicBezTo>
                  <a:cubicBezTo>
                    <a:pt x="36376" y="18741"/>
                    <a:pt x="36540" y="17323"/>
                    <a:pt x="38936" y="16250"/>
                  </a:cubicBezTo>
                  <a:cubicBezTo>
                    <a:pt x="42193" y="14790"/>
                    <a:pt x="42193" y="14008"/>
                    <a:pt x="46423" y="13860"/>
                  </a:cubicBezTo>
                  <a:cubicBezTo>
                    <a:pt x="46533" y="13857"/>
                    <a:pt x="46641" y="13855"/>
                    <a:pt x="46747" y="13855"/>
                  </a:cubicBezTo>
                  <a:cubicBezTo>
                    <a:pt x="50290" y="13855"/>
                    <a:pt x="51820" y="15640"/>
                    <a:pt x="55222" y="15640"/>
                  </a:cubicBezTo>
                  <a:cubicBezTo>
                    <a:pt x="55642" y="15640"/>
                    <a:pt x="56091" y="15613"/>
                    <a:pt x="56575" y="15552"/>
                  </a:cubicBezTo>
                  <a:cubicBezTo>
                    <a:pt x="58068" y="15370"/>
                    <a:pt x="59191" y="15295"/>
                    <a:pt x="60227" y="15295"/>
                  </a:cubicBezTo>
                  <a:cubicBezTo>
                    <a:pt x="62331" y="15295"/>
                    <a:pt x="64078" y="15606"/>
                    <a:pt x="67848" y="15975"/>
                  </a:cubicBezTo>
                  <a:cubicBezTo>
                    <a:pt x="69730" y="16165"/>
                    <a:pt x="72052" y="16229"/>
                    <a:pt x="74311" y="16229"/>
                  </a:cubicBezTo>
                  <a:cubicBezTo>
                    <a:pt x="78829" y="16229"/>
                    <a:pt x="83096" y="15975"/>
                    <a:pt x="83096" y="15975"/>
                  </a:cubicBezTo>
                  <a:cubicBezTo>
                    <a:pt x="83096" y="15975"/>
                    <a:pt x="75060" y="14283"/>
                    <a:pt x="70407" y="12993"/>
                  </a:cubicBezTo>
                  <a:cubicBezTo>
                    <a:pt x="65754" y="11703"/>
                    <a:pt x="66029" y="9355"/>
                    <a:pt x="61524" y="8784"/>
                  </a:cubicBezTo>
                  <a:cubicBezTo>
                    <a:pt x="56998" y="8234"/>
                    <a:pt x="55158" y="6965"/>
                    <a:pt x="53995" y="5125"/>
                  </a:cubicBezTo>
                  <a:cubicBezTo>
                    <a:pt x="52810" y="3285"/>
                    <a:pt x="40078" y="3137"/>
                    <a:pt x="34009" y="2587"/>
                  </a:cubicBezTo>
                  <a:cubicBezTo>
                    <a:pt x="27939" y="2016"/>
                    <a:pt x="22440" y="324"/>
                    <a:pt x="17512" y="49"/>
                  </a:cubicBezTo>
                  <a:cubicBezTo>
                    <a:pt x="16947" y="15"/>
                    <a:pt x="16280" y="0"/>
                    <a:pt x="15544"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21" name="Google Shape;3621;p24"/>
            <p:cNvSpPr/>
            <p:nvPr/>
          </p:nvSpPr>
          <p:spPr>
            <a:xfrm>
              <a:off x="3297897" y="3071392"/>
              <a:ext cx="2354396" cy="165300"/>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22" name="Google Shape;3622;p24"/>
            <p:cNvSpPr/>
            <p:nvPr/>
          </p:nvSpPr>
          <p:spPr>
            <a:xfrm>
              <a:off x="5084945" y="3509148"/>
              <a:ext cx="1431825" cy="371075"/>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23" name="Google Shape;3623;p24"/>
            <p:cNvSpPr/>
            <p:nvPr/>
          </p:nvSpPr>
          <p:spPr>
            <a:xfrm>
              <a:off x="5502200" y="2528050"/>
              <a:ext cx="1047975" cy="165300"/>
            </a:xfrm>
            <a:custGeom>
              <a:avLst/>
              <a:gdLst/>
              <a:ahLst/>
              <a:cxnLst/>
              <a:rect l="l" t="t" r="r" b="b"/>
              <a:pathLst>
                <a:path w="41919" h="6612" extrusionOk="0">
                  <a:moveTo>
                    <a:pt x="12255" y="0"/>
                  </a:moveTo>
                  <a:cubicBezTo>
                    <a:pt x="11536" y="0"/>
                    <a:pt x="10808" y="150"/>
                    <a:pt x="10026" y="541"/>
                  </a:cubicBezTo>
                  <a:cubicBezTo>
                    <a:pt x="7488" y="1810"/>
                    <a:pt x="1" y="3925"/>
                    <a:pt x="1" y="3925"/>
                  </a:cubicBezTo>
                  <a:cubicBezTo>
                    <a:pt x="1" y="3925"/>
                    <a:pt x="1003" y="4009"/>
                    <a:pt x="2515" y="4009"/>
                  </a:cubicBezTo>
                  <a:cubicBezTo>
                    <a:pt x="4404" y="4009"/>
                    <a:pt x="7088" y="3878"/>
                    <a:pt x="9603" y="3291"/>
                  </a:cubicBezTo>
                  <a:cubicBezTo>
                    <a:pt x="10740" y="3029"/>
                    <a:pt x="11546" y="2913"/>
                    <a:pt x="12195" y="2913"/>
                  </a:cubicBezTo>
                  <a:cubicBezTo>
                    <a:pt x="14114" y="2913"/>
                    <a:pt x="14654" y="3929"/>
                    <a:pt x="18337" y="5194"/>
                  </a:cubicBezTo>
                  <a:cubicBezTo>
                    <a:pt x="20064" y="5784"/>
                    <a:pt x="21222" y="5963"/>
                    <a:pt x="22129" y="5963"/>
                  </a:cubicBezTo>
                  <a:cubicBezTo>
                    <a:pt x="23516" y="5963"/>
                    <a:pt x="24319" y="5547"/>
                    <a:pt x="25675" y="5547"/>
                  </a:cubicBezTo>
                  <a:cubicBezTo>
                    <a:pt x="25975" y="5547"/>
                    <a:pt x="26303" y="5567"/>
                    <a:pt x="26670" y="5617"/>
                  </a:cubicBezTo>
                  <a:cubicBezTo>
                    <a:pt x="29779" y="6040"/>
                    <a:pt x="41919" y="6611"/>
                    <a:pt x="41919" y="6611"/>
                  </a:cubicBezTo>
                  <a:lnTo>
                    <a:pt x="41919" y="2931"/>
                  </a:lnTo>
                  <a:cubicBezTo>
                    <a:pt x="41919" y="2931"/>
                    <a:pt x="40840" y="2956"/>
                    <a:pt x="39432" y="2956"/>
                  </a:cubicBezTo>
                  <a:cubicBezTo>
                    <a:pt x="37422" y="2956"/>
                    <a:pt x="34743" y="2905"/>
                    <a:pt x="33586" y="2656"/>
                  </a:cubicBezTo>
                  <a:cubicBezTo>
                    <a:pt x="32141" y="2330"/>
                    <a:pt x="30456" y="1638"/>
                    <a:pt x="28430" y="1638"/>
                  </a:cubicBezTo>
                  <a:cubicBezTo>
                    <a:pt x="27699" y="1638"/>
                    <a:pt x="26924" y="1728"/>
                    <a:pt x="26099" y="1958"/>
                  </a:cubicBezTo>
                  <a:cubicBezTo>
                    <a:pt x="25181" y="2214"/>
                    <a:pt x="24313" y="2317"/>
                    <a:pt x="23469" y="2317"/>
                  </a:cubicBezTo>
                  <a:cubicBezTo>
                    <a:pt x="21454" y="2317"/>
                    <a:pt x="19578" y="1731"/>
                    <a:pt x="17491" y="1239"/>
                  </a:cubicBezTo>
                  <a:cubicBezTo>
                    <a:pt x="15443" y="756"/>
                    <a:pt x="13870" y="0"/>
                    <a:pt x="12255"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sp>
        <p:nvSpPr>
          <p:cNvPr id="3624" name="Google Shape;3624;p2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3625" name="Google Shape;3625;p24"/>
          <p:cNvSpPr txBox="1">
            <a:spLocks noGrp="1"/>
          </p:cNvSpPr>
          <p:nvPr>
            <p:ph type="subTitle" idx="1"/>
          </p:nvPr>
        </p:nvSpPr>
        <p:spPr>
          <a:xfrm>
            <a:off x="1114552" y="1996800"/>
            <a:ext cx="1975200" cy="6354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3626" name="Google Shape;3626;p24"/>
          <p:cNvSpPr txBox="1">
            <a:spLocks noGrp="1"/>
          </p:cNvSpPr>
          <p:nvPr>
            <p:ph type="subTitle" idx="2"/>
          </p:nvPr>
        </p:nvSpPr>
        <p:spPr>
          <a:xfrm>
            <a:off x="3584400" y="1996800"/>
            <a:ext cx="1975200" cy="6354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3627" name="Google Shape;3627;p24"/>
          <p:cNvSpPr txBox="1">
            <a:spLocks noGrp="1"/>
          </p:cNvSpPr>
          <p:nvPr>
            <p:ph type="subTitle" idx="3"/>
          </p:nvPr>
        </p:nvSpPr>
        <p:spPr>
          <a:xfrm>
            <a:off x="1114552" y="3427025"/>
            <a:ext cx="1975200" cy="6354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3628" name="Google Shape;3628;p24"/>
          <p:cNvSpPr txBox="1">
            <a:spLocks noGrp="1"/>
          </p:cNvSpPr>
          <p:nvPr>
            <p:ph type="subTitle" idx="4"/>
          </p:nvPr>
        </p:nvSpPr>
        <p:spPr>
          <a:xfrm>
            <a:off x="3584400" y="3427025"/>
            <a:ext cx="1975200" cy="6354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3629" name="Google Shape;3629;p24"/>
          <p:cNvSpPr txBox="1">
            <a:spLocks noGrp="1"/>
          </p:cNvSpPr>
          <p:nvPr>
            <p:ph type="subTitle" idx="5"/>
          </p:nvPr>
        </p:nvSpPr>
        <p:spPr>
          <a:xfrm>
            <a:off x="6054248" y="1996800"/>
            <a:ext cx="1975200" cy="6354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3630" name="Google Shape;3630;p24"/>
          <p:cNvSpPr txBox="1">
            <a:spLocks noGrp="1"/>
          </p:cNvSpPr>
          <p:nvPr>
            <p:ph type="subTitle" idx="6"/>
          </p:nvPr>
        </p:nvSpPr>
        <p:spPr>
          <a:xfrm>
            <a:off x="6054248" y="3427025"/>
            <a:ext cx="1975200" cy="6354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sz="1400"/>
            </a:lvl1pPr>
            <a:lvl2pPr lvl="1" algn="ctr" rtl="0">
              <a:lnSpc>
                <a:spcPct val="115000"/>
              </a:lnSpc>
              <a:spcBef>
                <a:spcPts val="0"/>
              </a:spcBef>
              <a:spcAft>
                <a:spcPts val="0"/>
              </a:spcAft>
              <a:buSzPts val="1400"/>
              <a:buNone/>
              <a:defRPr/>
            </a:lvl2pPr>
            <a:lvl3pPr lvl="2" algn="ctr" rtl="0">
              <a:lnSpc>
                <a:spcPct val="115000"/>
              </a:lnSpc>
              <a:spcBef>
                <a:spcPts val="0"/>
              </a:spcBef>
              <a:spcAft>
                <a:spcPts val="0"/>
              </a:spcAft>
              <a:buSzPts val="1400"/>
              <a:buNone/>
              <a:defRPr/>
            </a:lvl3pPr>
            <a:lvl4pPr lvl="3" algn="ctr" rtl="0">
              <a:lnSpc>
                <a:spcPct val="115000"/>
              </a:lnSpc>
              <a:spcBef>
                <a:spcPts val="0"/>
              </a:spcBef>
              <a:spcAft>
                <a:spcPts val="0"/>
              </a:spcAft>
              <a:buSzPts val="1400"/>
              <a:buNone/>
              <a:defRPr/>
            </a:lvl4pPr>
            <a:lvl5pPr lvl="4" algn="ctr" rtl="0">
              <a:lnSpc>
                <a:spcPct val="115000"/>
              </a:lnSpc>
              <a:spcBef>
                <a:spcPts val="0"/>
              </a:spcBef>
              <a:spcAft>
                <a:spcPts val="0"/>
              </a:spcAft>
              <a:buSzPts val="1400"/>
              <a:buNone/>
              <a:defRPr/>
            </a:lvl5pPr>
            <a:lvl6pPr lvl="5" algn="ctr" rtl="0">
              <a:lnSpc>
                <a:spcPct val="115000"/>
              </a:lnSpc>
              <a:spcBef>
                <a:spcPts val="0"/>
              </a:spcBef>
              <a:spcAft>
                <a:spcPts val="0"/>
              </a:spcAft>
              <a:buSzPts val="1400"/>
              <a:buNone/>
              <a:defRPr/>
            </a:lvl6pPr>
            <a:lvl7pPr lvl="6" algn="ctr" rtl="0">
              <a:lnSpc>
                <a:spcPct val="115000"/>
              </a:lnSpc>
              <a:spcBef>
                <a:spcPts val="0"/>
              </a:spcBef>
              <a:spcAft>
                <a:spcPts val="0"/>
              </a:spcAft>
              <a:buSzPts val="1400"/>
              <a:buNone/>
              <a:defRPr/>
            </a:lvl7pPr>
            <a:lvl8pPr lvl="7" algn="ctr" rtl="0">
              <a:lnSpc>
                <a:spcPct val="115000"/>
              </a:lnSpc>
              <a:spcBef>
                <a:spcPts val="0"/>
              </a:spcBef>
              <a:spcAft>
                <a:spcPts val="0"/>
              </a:spcAft>
              <a:buSzPts val="1400"/>
              <a:buNone/>
              <a:defRPr/>
            </a:lvl8pPr>
            <a:lvl9pPr lvl="8" algn="ctr" rtl="0">
              <a:lnSpc>
                <a:spcPct val="115000"/>
              </a:lnSpc>
              <a:spcBef>
                <a:spcPts val="0"/>
              </a:spcBef>
              <a:spcAft>
                <a:spcPts val="0"/>
              </a:spcAft>
              <a:buSzPts val="1400"/>
              <a:buNone/>
              <a:defRPr/>
            </a:lvl9pPr>
          </a:lstStyle>
          <a:p>
            <a:endParaRPr/>
          </a:p>
        </p:txBody>
      </p:sp>
      <p:sp>
        <p:nvSpPr>
          <p:cNvPr id="3631" name="Google Shape;3631;p24"/>
          <p:cNvSpPr txBox="1">
            <a:spLocks noGrp="1"/>
          </p:cNvSpPr>
          <p:nvPr>
            <p:ph type="subTitle" idx="7"/>
          </p:nvPr>
        </p:nvSpPr>
        <p:spPr>
          <a:xfrm>
            <a:off x="1113052" y="1580570"/>
            <a:ext cx="1978200" cy="492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None/>
              <a:defRPr sz="2000" b="1">
                <a:solidFill>
                  <a:schemeClr val="dk1"/>
                </a:solidFill>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3632" name="Google Shape;3632;p24"/>
          <p:cNvSpPr txBox="1">
            <a:spLocks noGrp="1"/>
          </p:cNvSpPr>
          <p:nvPr>
            <p:ph type="subTitle" idx="8"/>
          </p:nvPr>
        </p:nvSpPr>
        <p:spPr>
          <a:xfrm>
            <a:off x="3582900" y="1580570"/>
            <a:ext cx="1978200" cy="492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None/>
              <a:defRPr sz="2000" b="1">
                <a:solidFill>
                  <a:schemeClr val="dk1"/>
                </a:solidFill>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3633" name="Google Shape;3633;p24"/>
          <p:cNvSpPr txBox="1">
            <a:spLocks noGrp="1"/>
          </p:cNvSpPr>
          <p:nvPr>
            <p:ph type="subTitle" idx="9"/>
          </p:nvPr>
        </p:nvSpPr>
        <p:spPr>
          <a:xfrm>
            <a:off x="6052748" y="1580570"/>
            <a:ext cx="1978200" cy="492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None/>
              <a:defRPr sz="2000" b="1">
                <a:solidFill>
                  <a:schemeClr val="dk1"/>
                </a:solidFill>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3634" name="Google Shape;3634;p24"/>
          <p:cNvSpPr txBox="1">
            <a:spLocks noGrp="1"/>
          </p:cNvSpPr>
          <p:nvPr>
            <p:ph type="subTitle" idx="13"/>
          </p:nvPr>
        </p:nvSpPr>
        <p:spPr>
          <a:xfrm>
            <a:off x="1113052" y="3010600"/>
            <a:ext cx="1978200" cy="492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None/>
              <a:defRPr sz="2000" b="1">
                <a:solidFill>
                  <a:schemeClr val="dk1"/>
                </a:solidFill>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3635" name="Google Shape;3635;p24"/>
          <p:cNvSpPr txBox="1">
            <a:spLocks noGrp="1"/>
          </p:cNvSpPr>
          <p:nvPr>
            <p:ph type="subTitle" idx="14"/>
          </p:nvPr>
        </p:nvSpPr>
        <p:spPr>
          <a:xfrm>
            <a:off x="3582900" y="3010600"/>
            <a:ext cx="1978200" cy="492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None/>
              <a:defRPr sz="2000" b="1">
                <a:solidFill>
                  <a:schemeClr val="dk1"/>
                </a:solidFill>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sp>
        <p:nvSpPr>
          <p:cNvPr id="3636" name="Google Shape;3636;p24"/>
          <p:cNvSpPr txBox="1">
            <a:spLocks noGrp="1"/>
          </p:cNvSpPr>
          <p:nvPr>
            <p:ph type="subTitle" idx="15"/>
          </p:nvPr>
        </p:nvSpPr>
        <p:spPr>
          <a:xfrm>
            <a:off x="6052748" y="3010600"/>
            <a:ext cx="1978200" cy="492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None/>
              <a:defRPr sz="2000" b="1">
                <a:solidFill>
                  <a:schemeClr val="dk1"/>
                </a:solidFill>
                <a:latin typeface="Allerta Stencil"/>
                <a:ea typeface="Allerta Stencil"/>
                <a:cs typeface="Allerta Stencil"/>
                <a:sym typeface="Allerta Stencil"/>
              </a:defRPr>
            </a:lvl1pPr>
            <a:lvl2pPr lvl="1" algn="ctr" rtl="0">
              <a:lnSpc>
                <a:spcPct val="115000"/>
              </a:lnSpc>
              <a:spcBef>
                <a:spcPts val="0"/>
              </a:spcBef>
              <a:spcAft>
                <a:spcPts val="0"/>
              </a:spcAft>
              <a:buSzPts val="2400"/>
              <a:buNone/>
              <a:defRPr sz="2400" b="1"/>
            </a:lvl2pPr>
            <a:lvl3pPr lvl="2" algn="ctr" rtl="0">
              <a:lnSpc>
                <a:spcPct val="115000"/>
              </a:lnSpc>
              <a:spcBef>
                <a:spcPts val="0"/>
              </a:spcBef>
              <a:spcAft>
                <a:spcPts val="0"/>
              </a:spcAft>
              <a:buSzPts val="2400"/>
              <a:buNone/>
              <a:defRPr sz="2400" b="1"/>
            </a:lvl3pPr>
            <a:lvl4pPr lvl="3" algn="ctr" rtl="0">
              <a:lnSpc>
                <a:spcPct val="115000"/>
              </a:lnSpc>
              <a:spcBef>
                <a:spcPts val="0"/>
              </a:spcBef>
              <a:spcAft>
                <a:spcPts val="0"/>
              </a:spcAft>
              <a:buSzPts val="2400"/>
              <a:buNone/>
              <a:defRPr sz="2400" b="1"/>
            </a:lvl4pPr>
            <a:lvl5pPr lvl="4" algn="ctr" rtl="0">
              <a:lnSpc>
                <a:spcPct val="115000"/>
              </a:lnSpc>
              <a:spcBef>
                <a:spcPts val="0"/>
              </a:spcBef>
              <a:spcAft>
                <a:spcPts val="0"/>
              </a:spcAft>
              <a:buSzPts val="2400"/>
              <a:buNone/>
              <a:defRPr sz="2400" b="1"/>
            </a:lvl5pPr>
            <a:lvl6pPr lvl="5" algn="ctr" rtl="0">
              <a:lnSpc>
                <a:spcPct val="115000"/>
              </a:lnSpc>
              <a:spcBef>
                <a:spcPts val="0"/>
              </a:spcBef>
              <a:spcAft>
                <a:spcPts val="0"/>
              </a:spcAft>
              <a:buSzPts val="2400"/>
              <a:buNone/>
              <a:defRPr sz="2400" b="1"/>
            </a:lvl6pPr>
            <a:lvl7pPr lvl="6" algn="ctr" rtl="0">
              <a:lnSpc>
                <a:spcPct val="115000"/>
              </a:lnSpc>
              <a:spcBef>
                <a:spcPts val="0"/>
              </a:spcBef>
              <a:spcAft>
                <a:spcPts val="0"/>
              </a:spcAft>
              <a:buSzPts val="2400"/>
              <a:buNone/>
              <a:defRPr sz="2400" b="1"/>
            </a:lvl7pPr>
            <a:lvl8pPr lvl="7" algn="ctr" rtl="0">
              <a:lnSpc>
                <a:spcPct val="115000"/>
              </a:lnSpc>
              <a:spcBef>
                <a:spcPts val="0"/>
              </a:spcBef>
              <a:spcAft>
                <a:spcPts val="0"/>
              </a:spcAft>
              <a:buSzPts val="2400"/>
              <a:buNone/>
              <a:defRPr sz="2400" b="1"/>
            </a:lvl8pPr>
            <a:lvl9pPr lvl="8" algn="ctr" rtl="0">
              <a:lnSpc>
                <a:spcPct val="115000"/>
              </a:lnSpc>
              <a:spcBef>
                <a:spcPts val="0"/>
              </a:spcBef>
              <a:spcAft>
                <a:spcPts val="0"/>
              </a:spcAft>
              <a:buSzPts val="2400"/>
              <a:buNone/>
              <a:defRPr sz="2400" b="1"/>
            </a:lvl9pPr>
          </a:lstStyle>
          <a:p>
            <a:endParaRPr/>
          </a:p>
        </p:txBody>
      </p:sp>
      <p:grpSp>
        <p:nvGrpSpPr>
          <p:cNvPr id="3637" name="Google Shape;3637;p24"/>
          <p:cNvGrpSpPr/>
          <p:nvPr/>
        </p:nvGrpSpPr>
        <p:grpSpPr>
          <a:xfrm flipH="1">
            <a:off x="-2031573" y="4214818"/>
            <a:ext cx="4954998" cy="941613"/>
            <a:chOff x="4200950" y="2130100"/>
            <a:chExt cx="2188700" cy="415925"/>
          </a:xfrm>
        </p:grpSpPr>
        <p:sp>
          <p:nvSpPr>
            <p:cNvPr id="3638" name="Google Shape;3638;p24"/>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9" name="Google Shape;3639;p24"/>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40" name="Google Shape;3640;p24"/>
          <p:cNvGrpSpPr/>
          <p:nvPr/>
        </p:nvGrpSpPr>
        <p:grpSpPr>
          <a:xfrm>
            <a:off x="6159298" y="-45158"/>
            <a:ext cx="3076656" cy="584666"/>
            <a:chOff x="4200950" y="2130100"/>
            <a:chExt cx="2188700" cy="415925"/>
          </a:xfrm>
        </p:grpSpPr>
        <p:sp>
          <p:nvSpPr>
            <p:cNvPr id="3641" name="Google Shape;3641;p24"/>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2" name="Google Shape;3642;p24"/>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43" name="Google Shape;3643;p24"/>
          <p:cNvGrpSpPr/>
          <p:nvPr/>
        </p:nvGrpSpPr>
        <p:grpSpPr>
          <a:xfrm rot="628484" flipH="1">
            <a:off x="-615955" y="4042800"/>
            <a:ext cx="2959064" cy="950368"/>
            <a:chOff x="1465125" y="3238575"/>
            <a:chExt cx="4479298" cy="1438625"/>
          </a:xfrm>
        </p:grpSpPr>
        <p:sp>
          <p:nvSpPr>
            <p:cNvPr id="3644" name="Google Shape;3644;p24"/>
            <p:cNvSpPr/>
            <p:nvPr/>
          </p:nvSpPr>
          <p:spPr>
            <a:xfrm>
              <a:off x="1948559" y="4461260"/>
              <a:ext cx="543522" cy="16104"/>
            </a:xfrm>
            <a:custGeom>
              <a:avLst/>
              <a:gdLst/>
              <a:ahLst/>
              <a:cxnLst/>
              <a:rect l="l" t="t" r="r" b="b"/>
              <a:pathLst>
                <a:path w="5029" h="149" extrusionOk="0">
                  <a:moveTo>
                    <a:pt x="38" y="1"/>
                  </a:moveTo>
                  <a:lnTo>
                    <a:pt x="4955" y="1"/>
                  </a:lnTo>
                  <a:cubicBezTo>
                    <a:pt x="4992" y="1"/>
                    <a:pt x="5029" y="38"/>
                    <a:pt x="5029" y="75"/>
                  </a:cubicBezTo>
                  <a:lnTo>
                    <a:pt x="5029" y="75"/>
                  </a:lnTo>
                  <a:cubicBezTo>
                    <a:pt x="5029" y="112"/>
                    <a:pt x="4992" y="149"/>
                    <a:pt x="4955" y="149"/>
                  </a:cubicBezTo>
                  <a:lnTo>
                    <a:pt x="38" y="149"/>
                  </a:lnTo>
                  <a:cubicBezTo>
                    <a:pt x="1" y="149"/>
                    <a:pt x="1" y="112"/>
                    <a:pt x="1" y="75"/>
                  </a:cubicBezTo>
                  <a:lnTo>
                    <a:pt x="1" y="75"/>
                  </a:lnTo>
                  <a:cubicBezTo>
                    <a:pt x="1" y="38"/>
                    <a:pt x="1" y="1"/>
                    <a:pt x="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45" name="Google Shape;3645;p24"/>
            <p:cNvSpPr/>
            <p:nvPr/>
          </p:nvSpPr>
          <p:spPr>
            <a:xfrm>
              <a:off x="2651823" y="4537239"/>
              <a:ext cx="48094" cy="55984"/>
            </a:xfrm>
            <a:custGeom>
              <a:avLst/>
              <a:gdLst/>
              <a:ahLst/>
              <a:cxnLst/>
              <a:rect l="l" t="t" r="r" b="b"/>
              <a:pathLst>
                <a:path w="445" h="518" extrusionOk="0">
                  <a:moveTo>
                    <a:pt x="407" y="0"/>
                  </a:moveTo>
                  <a:lnTo>
                    <a:pt x="1" y="481"/>
                  </a:lnTo>
                  <a:lnTo>
                    <a:pt x="38" y="518"/>
                  </a:lnTo>
                  <a:lnTo>
                    <a:pt x="444" y="37"/>
                  </a:lnTo>
                  <a:lnTo>
                    <a:pt x="40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46" name="Google Shape;3646;p24"/>
            <p:cNvSpPr/>
            <p:nvPr/>
          </p:nvSpPr>
          <p:spPr>
            <a:xfrm>
              <a:off x="2647824" y="4589117"/>
              <a:ext cx="64090" cy="40097"/>
            </a:xfrm>
            <a:custGeom>
              <a:avLst/>
              <a:gdLst/>
              <a:ahLst/>
              <a:cxnLst/>
              <a:rect l="l" t="t" r="r" b="b"/>
              <a:pathLst>
                <a:path w="593" h="371" extrusionOk="0">
                  <a:moveTo>
                    <a:pt x="38" y="1"/>
                  </a:moveTo>
                  <a:lnTo>
                    <a:pt x="1" y="38"/>
                  </a:lnTo>
                  <a:lnTo>
                    <a:pt x="555" y="371"/>
                  </a:lnTo>
                  <a:lnTo>
                    <a:pt x="592" y="297"/>
                  </a:lnTo>
                  <a:lnTo>
                    <a:pt x="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47" name="Google Shape;3647;p24"/>
            <p:cNvSpPr/>
            <p:nvPr/>
          </p:nvSpPr>
          <p:spPr>
            <a:xfrm>
              <a:off x="2691812" y="4493251"/>
              <a:ext cx="24101" cy="107969"/>
            </a:xfrm>
            <a:custGeom>
              <a:avLst/>
              <a:gdLst/>
              <a:ahLst/>
              <a:cxnLst/>
              <a:rect l="l" t="t" r="r" b="b"/>
              <a:pathLst>
                <a:path w="223" h="999" extrusionOk="0">
                  <a:moveTo>
                    <a:pt x="0" y="1"/>
                  </a:moveTo>
                  <a:lnTo>
                    <a:pt x="0" y="999"/>
                  </a:lnTo>
                  <a:lnTo>
                    <a:pt x="222" y="999"/>
                  </a:lnTo>
                  <a:lnTo>
                    <a:pt x="2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48" name="Google Shape;3648;p24"/>
            <p:cNvSpPr/>
            <p:nvPr/>
          </p:nvSpPr>
          <p:spPr>
            <a:xfrm>
              <a:off x="2687813" y="4517245"/>
              <a:ext cx="36098" cy="8106"/>
            </a:xfrm>
            <a:custGeom>
              <a:avLst/>
              <a:gdLst/>
              <a:ahLst/>
              <a:cxnLst/>
              <a:rect l="l" t="t" r="r" b="b"/>
              <a:pathLst>
                <a:path w="334" h="75" extrusionOk="0">
                  <a:moveTo>
                    <a:pt x="0" y="0"/>
                  </a:moveTo>
                  <a:lnTo>
                    <a:pt x="0" y="74"/>
                  </a:lnTo>
                  <a:lnTo>
                    <a:pt x="333" y="74"/>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49" name="Google Shape;3649;p24"/>
            <p:cNvSpPr/>
            <p:nvPr/>
          </p:nvSpPr>
          <p:spPr>
            <a:xfrm>
              <a:off x="2687813" y="4545237"/>
              <a:ext cx="36098" cy="31991"/>
            </a:xfrm>
            <a:custGeom>
              <a:avLst/>
              <a:gdLst/>
              <a:ahLst/>
              <a:cxnLst/>
              <a:rect l="l" t="t" r="r" b="b"/>
              <a:pathLst>
                <a:path w="334" h="296" extrusionOk="0">
                  <a:moveTo>
                    <a:pt x="0" y="0"/>
                  </a:moveTo>
                  <a:lnTo>
                    <a:pt x="0" y="296"/>
                  </a:lnTo>
                  <a:lnTo>
                    <a:pt x="333" y="296"/>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50" name="Google Shape;3650;p24"/>
            <p:cNvSpPr/>
            <p:nvPr/>
          </p:nvSpPr>
          <p:spPr>
            <a:xfrm>
              <a:off x="2260256" y="3913846"/>
              <a:ext cx="2972888" cy="563516"/>
            </a:xfrm>
            <a:custGeom>
              <a:avLst/>
              <a:gdLst/>
              <a:ahLst/>
              <a:cxnLst/>
              <a:rect l="l" t="t" r="r" b="b"/>
              <a:pathLst>
                <a:path w="27507" h="5214" extrusionOk="0">
                  <a:moveTo>
                    <a:pt x="3661" y="1443"/>
                  </a:moveTo>
                  <a:lnTo>
                    <a:pt x="5990" y="777"/>
                  </a:lnTo>
                  <a:cubicBezTo>
                    <a:pt x="8800" y="1"/>
                    <a:pt x="13458" y="666"/>
                    <a:pt x="16342" y="1073"/>
                  </a:cubicBezTo>
                  <a:lnTo>
                    <a:pt x="24919" y="1628"/>
                  </a:lnTo>
                  <a:lnTo>
                    <a:pt x="27507" y="777"/>
                  </a:lnTo>
                  <a:lnTo>
                    <a:pt x="27137" y="1369"/>
                  </a:lnTo>
                  <a:lnTo>
                    <a:pt x="24512" y="2404"/>
                  </a:lnTo>
                  <a:lnTo>
                    <a:pt x="10389" y="2404"/>
                  </a:lnTo>
                  <a:lnTo>
                    <a:pt x="3402" y="5214"/>
                  </a:lnTo>
                  <a:lnTo>
                    <a:pt x="481" y="5214"/>
                  </a:lnTo>
                  <a:cubicBezTo>
                    <a:pt x="148" y="5029"/>
                    <a:pt x="0" y="4659"/>
                    <a:pt x="0" y="4289"/>
                  </a:cubicBezTo>
                  <a:cubicBezTo>
                    <a:pt x="37" y="3846"/>
                    <a:pt x="925" y="3365"/>
                    <a:pt x="2921" y="236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51" name="Google Shape;3651;p24"/>
            <p:cNvSpPr/>
            <p:nvPr/>
          </p:nvSpPr>
          <p:spPr>
            <a:xfrm>
              <a:off x="2272253" y="3961832"/>
              <a:ext cx="3000880" cy="515530"/>
            </a:xfrm>
            <a:custGeom>
              <a:avLst/>
              <a:gdLst/>
              <a:ahLst/>
              <a:cxnLst/>
              <a:rect l="l" t="t" r="r" b="b"/>
              <a:pathLst>
                <a:path w="27766" h="4770" extrusionOk="0">
                  <a:moveTo>
                    <a:pt x="27765" y="370"/>
                  </a:moveTo>
                  <a:lnTo>
                    <a:pt x="26989" y="925"/>
                  </a:lnTo>
                  <a:lnTo>
                    <a:pt x="24401" y="1960"/>
                  </a:lnTo>
                  <a:lnTo>
                    <a:pt x="10278" y="1960"/>
                  </a:lnTo>
                  <a:lnTo>
                    <a:pt x="3291" y="4770"/>
                  </a:lnTo>
                  <a:lnTo>
                    <a:pt x="370" y="4770"/>
                  </a:lnTo>
                  <a:cubicBezTo>
                    <a:pt x="185" y="4659"/>
                    <a:pt x="74" y="4511"/>
                    <a:pt x="0" y="4326"/>
                  </a:cubicBezTo>
                  <a:cubicBezTo>
                    <a:pt x="111" y="3882"/>
                    <a:pt x="1183" y="3254"/>
                    <a:pt x="3069" y="2293"/>
                  </a:cubicBezTo>
                  <a:cubicBezTo>
                    <a:pt x="3476" y="1775"/>
                    <a:pt x="3217" y="2071"/>
                    <a:pt x="3660" y="1590"/>
                  </a:cubicBezTo>
                  <a:lnTo>
                    <a:pt x="6433" y="814"/>
                  </a:lnTo>
                  <a:cubicBezTo>
                    <a:pt x="9243" y="1"/>
                    <a:pt x="13458" y="777"/>
                    <a:pt x="16341" y="1221"/>
                  </a:cubicBezTo>
                  <a:cubicBezTo>
                    <a:pt x="19188" y="1405"/>
                    <a:pt x="21924" y="1368"/>
                    <a:pt x="24771" y="1553"/>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52" name="Google Shape;3652;p24"/>
            <p:cNvSpPr/>
            <p:nvPr/>
          </p:nvSpPr>
          <p:spPr>
            <a:xfrm>
              <a:off x="2280251" y="4445265"/>
              <a:ext cx="423664" cy="32099"/>
            </a:xfrm>
            <a:custGeom>
              <a:avLst/>
              <a:gdLst/>
              <a:ahLst/>
              <a:cxnLst/>
              <a:rect l="l" t="t" r="r" b="b"/>
              <a:pathLst>
                <a:path w="3920" h="297" extrusionOk="0">
                  <a:moveTo>
                    <a:pt x="3919" y="1"/>
                  </a:moveTo>
                  <a:lnTo>
                    <a:pt x="3217" y="297"/>
                  </a:lnTo>
                  <a:lnTo>
                    <a:pt x="296" y="297"/>
                  </a:lnTo>
                  <a:cubicBezTo>
                    <a:pt x="185" y="223"/>
                    <a:pt x="74" y="112"/>
                    <a:pt x="0" y="1"/>
                  </a:cubicBezTo>
                  <a:close/>
                </a:path>
              </a:pathLst>
            </a:custGeom>
            <a:solidFill>
              <a:srgbClr val="4E5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53" name="Google Shape;3653;p24"/>
            <p:cNvSpPr/>
            <p:nvPr/>
          </p:nvSpPr>
          <p:spPr>
            <a:xfrm>
              <a:off x="5285040" y="3738111"/>
              <a:ext cx="219830" cy="343686"/>
            </a:xfrm>
            <a:custGeom>
              <a:avLst/>
              <a:gdLst/>
              <a:ahLst/>
              <a:cxnLst/>
              <a:rect l="l" t="t" r="r" b="b"/>
              <a:pathLst>
                <a:path w="2034" h="3180" extrusionOk="0">
                  <a:moveTo>
                    <a:pt x="333" y="3180"/>
                  </a:moveTo>
                  <a:lnTo>
                    <a:pt x="0" y="3032"/>
                  </a:lnTo>
                  <a:lnTo>
                    <a:pt x="1664" y="0"/>
                  </a:lnTo>
                  <a:lnTo>
                    <a:pt x="2034" y="518"/>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54" name="Google Shape;3654;p24"/>
            <p:cNvSpPr/>
            <p:nvPr/>
          </p:nvSpPr>
          <p:spPr>
            <a:xfrm>
              <a:off x="5444888" y="3654135"/>
              <a:ext cx="83976" cy="131963"/>
            </a:xfrm>
            <a:custGeom>
              <a:avLst/>
              <a:gdLst/>
              <a:ahLst/>
              <a:cxnLst/>
              <a:rect l="l" t="t" r="r" b="b"/>
              <a:pathLst>
                <a:path w="777" h="1221" extrusionOk="0">
                  <a:moveTo>
                    <a:pt x="629" y="1"/>
                  </a:moveTo>
                  <a:lnTo>
                    <a:pt x="0" y="1147"/>
                  </a:lnTo>
                  <a:lnTo>
                    <a:pt x="148" y="1221"/>
                  </a:lnTo>
                  <a:lnTo>
                    <a:pt x="777" y="75"/>
                  </a:lnTo>
                  <a:lnTo>
                    <a:pt x="629" y="1"/>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nvGrpSpPr>
            <p:cNvPr id="3655" name="Google Shape;3655;p24"/>
            <p:cNvGrpSpPr/>
            <p:nvPr/>
          </p:nvGrpSpPr>
          <p:grpSpPr>
            <a:xfrm>
              <a:off x="5097200" y="3238575"/>
              <a:ext cx="847223" cy="655384"/>
              <a:chOff x="5097200" y="3238575"/>
              <a:chExt cx="847223" cy="655384"/>
            </a:xfrm>
          </p:grpSpPr>
          <p:sp>
            <p:nvSpPr>
              <p:cNvPr id="3656" name="Google Shape;3656;p24"/>
              <p:cNvSpPr/>
              <p:nvPr/>
            </p:nvSpPr>
            <p:spPr>
              <a:xfrm>
                <a:off x="5512761" y="3530277"/>
                <a:ext cx="84084" cy="135961"/>
              </a:xfrm>
              <a:custGeom>
                <a:avLst/>
                <a:gdLst/>
                <a:ahLst/>
                <a:cxnLst/>
                <a:rect l="l" t="t" r="r" b="b"/>
                <a:pathLst>
                  <a:path w="778" h="1258" extrusionOk="0">
                    <a:moveTo>
                      <a:pt x="629" y="1"/>
                    </a:moveTo>
                    <a:lnTo>
                      <a:pt x="1" y="1147"/>
                    </a:lnTo>
                    <a:lnTo>
                      <a:pt x="149" y="1258"/>
                    </a:lnTo>
                    <a:lnTo>
                      <a:pt x="777" y="112"/>
                    </a:lnTo>
                    <a:lnTo>
                      <a:pt x="62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57" name="Google Shape;3657;p24"/>
              <p:cNvSpPr/>
              <p:nvPr/>
            </p:nvSpPr>
            <p:spPr>
              <a:xfrm>
                <a:off x="5536754" y="3238575"/>
                <a:ext cx="215831" cy="343795"/>
              </a:xfrm>
              <a:custGeom>
                <a:avLst/>
                <a:gdLst/>
                <a:ahLst/>
                <a:cxnLst/>
                <a:rect l="l" t="t" r="r" b="b"/>
                <a:pathLst>
                  <a:path w="1997" h="3181" extrusionOk="0">
                    <a:moveTo>
                      <a:pt x="1701" y="1"/>
                    </a:moveTo>
                    <a:lnTo>
                      <a:pt x="1997" y="149"/>
                    </a:lnTo>
                    <a:lnTo>
                      <a:pt x="333" y="3180"/>
                    </a:lnTo>
                    <a:lnTo>
                      <a:pt x="0" y="266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58" name="Google Shape;3658;p24"/>
              <p:cNvSpPr/>
              <p:nvPr/>
            </p:nvSpPr>
            <p:spPr>
              <a:xfrm>
                <a:off x="5097200" y="3426414"/>
                <a:ext cx="343795" cy="219830"/>
              </a:xfrm>
              <a:custGeom>
                <a:avLst/>
                <a:gdLst/>
                <a:ahLst/>
                <a:cxnLst/>
                <a:rect l="l" t="t" r="r" b="b"/>
                <a:pathLst>
                  <a:path w="3181" h="2034" extrusionOk="0">
                    <a:moveTo>
                      <a:pt x="1" y="333"/>
                    </a:moveTo>
                    <a:lnTo>
                      <a:pt x="186" y="0"/>
                    </a:lnTo>
                    <a:lnTo>
                      <a:pt x="3180" y="1664"/>
                    </a:lnTo>
                    <a:lnTo>
                      <a:pt x="2663" y="203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59" name="Google Shape;3659;p24"/>
              <p:cNvSpPr/>
              <p:nvPr/>
            </p:nvSpPr>
            <p:spPr>
              <a:xfrm>
                <a:off x="5392902" y="3582263"/>
                <a:ext cx="131963" cy="83976"/>
              </a:xfrm>
              <a:custGeom>
                <a:avLst/>
                <a:gdLst/>
                <a:ahLst/>
                <a:cxnLst/>
                <a:rect l="l" t="t" r="r" b="b"/>
                <a:pathLst>
                  <a:path w="1221" h="777" extrusionOk="0">
                    <a:moveTo>
                      <a:pt x="74" y="0"/>
                    </a:moveTo>
                    <a:lnTo>
                      <a:pt x="1" y="185"/>
                    </a:lnTo>
                    <a:lnTo>
                      <a:pt x="1147" y="777"/>
                    </a:lnTo>
                    <a:lnTo>
                      <a:pt x="1221" y="629"/>
                    </a:lnTo>
                    <a:lnTo>
                      <a:pt x="7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60" name="Google Shape;3660;p24"/>
              <p:cNvSpPr/>
              <p:nvPr/>
            </p:nvSpPr>
            <p:spPr>
              <a:xfrm>
                <a:off x="5516760" y="3650136"/>
                <a:ext cx="131963" cy="84084"/>
              </a:xfrm>
              <a:custGeom>
                <a:avLst/>
                <a:gdLst/>
                <a:ahLst/>
                <a:cxnLst/>
                <a:rect l="l" t="t" r="r" b="b"/>
                <a:pathLst>
                  <a:path w="1221" h="778" extrusionOk="0">
                    <a:moveTo>
                      <a:pt x="75" y="1"/>
                    </a:moveTo>
                    <a:lnTo>
                      <a:pt x="1" y="149"/>
                    </a:lnTo>
                    <a:lnTo>
                      <a:pt x="1110" y="777"/>
                    </a:lnTo>
                    <a:lnTo>
                      <a:pt x="1221" y="629"/>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61" name="Google Shape;3661;p24"/>
              <p:cNvSpPr/>
              <p:nvPr/>
            </p:nvSpPr>
            <p:spPr>
              <a:xfrm>
                <a:off x="5596738" y="3674129"/>
                <a:ext cx="347685" cy="219830"/>
              </a:xfrm>
              <a:custGeom>
                <a:avLst/>
                <a:gdLst/>
                <a:ahLst/>
                <a:cxnLst/>
                <a:rect l="l" t="t" r="r" b="b"/>
                <a:pathLst>
                  <a:path w="3217" h="2034" extrusionOk="0">
                    <a:moveTo>
                      <a:pt x="3216" y="1701"/>
                    </a:moveTo>
                    <a:lnTo>
                      <a:pt x="3032" y="2034"/>
                    </a:lnTo>
                    <a:lnTo>
                      <a:pt x="0" y="370"/>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sp>
          <p:nvSpPr>
            <p:cNvPr id="3662" name="Google Shape;3662;p24"/>
            <p:cNvSpPr/>
            <p:nvPr/>
          </p:nvSpPr>
          <p:spPr>
            <a:xfrm>
              <a:off x="2523967" y="3602257"/>
              <a:ext cx="3076750" cy="899097"/>
            </a:xfrm>
            <a:custGeom>
              <a:avLst/>
              <a:gdLst/>
              <a:ahLst/>
              <a:cxnLst/>
              <a:rect l="l" t="t" r="r" b="b"/>
              <a:pathLst>
                <a:path w="28468" h="8319" extrusionOk="0">
                  <a:moveTo>
                    <a:pt x="27063" y="481"/>
                  </a:moveTo>
                  <a:lnTo>
                    <a:pt x="26952" y="481"/>
                  </a:lnTo>
                  <a:cubicBezTo>
                    <a:pt x="26619" y="481"/>
                    <a:pt x="26619" y="0"/>
                    <a:pt x="26952" y="0"/>
                  </a:cubicBezTo>
                  <a:lnTo>
                    <a:pt x="28061" y="0"/>
                  </a:lnTo>
                  <a:cubicBezTo>
                    <a:pt x="28283" y="0"/>
                    <a:pt x="28468" y="185"/>
                    <a:pt x="28431" y="444"/>
                  </a:cubicBezTo>
                  <a:lnTo>
                    <a:pt x="27987" y="4843"/>
                  </a:lnTo>
                  <a:cubicBezTo>
                    <a:pt x="27950" y="5028"/>
                    <a:pt x="27839" y="5176"/>
                    <a:pt x="27655" y="5213"/>
                  </a:cubicBezTo>
                  <a:cubicBezTo>
                    <a:pt x="22072" y="6248"/>
                    <a:pt x="13754" y="8171"/>
                    <a:pt x="11129" y="8245"/>
                  </a:cubicBezTo>
                  <a:cubicBezTo>
                    <a:pt x="7136" y="8319"/>
                    <a:pt x="4585" y="8245"/>
                    <a:pt x="592" y="8319"/>
                  </a:cubicBezTo>
                  <a:cubicBezTo>
                    <a:pt x="518" y="8282"/>
                    <a:pt x="444" y="8245"/>
                    <a:pt x="407" y="8208"/>
                  </a:cubicBezTo>
                  <a:lnTo>
                    <a:pt x="38" y="7542"/>
                  </a:lnTo>
                  <a:cubicBezTo>
                    <a:pt x="1" y="7468"/>
                    <a:pt x="1" y="7431"/>
                    <a:pt x="38" y="7357"/>
                  </a:cubicBezTo>
                  <a:cubicBezTo>
                    <a:pt x="38" y="7320"/>
                    <a:pt x="111" y="7246"/>
                    <a:pt x="148" y="7246"/>
                  </a:cubicBezTo>
                  <a:lnTo>
                    <a:pt x="7949" y="5287"/>
                  </a:lnTo>
                  <a:lnTo>
                    <a:pt x="22072" y="5287"/>
                  </a:lnTo>
                  <a:lnTo>
                    <a:pt x="24697" y="425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63" name="Google Shape;3663;p24"/>
            <p:cNvSpPr/>
            <p:nvPr/>
          </p:nvSpPr>
          <p:spPr>
            <a:xfrm>
              <a:off x="3263222" y="4173557"/>
              <a:ext cx="875104" cy="323800"/>
            </a:xfrm>
            <a:custGeom>
              <a:avLst/>
              <a:gdLst/>
              <a:ahLst/>
              <a:cxnLst/>
              <a:rect l="l" t="t" r="r" b="b"/>
              <a:pathLst>
                <a:path w="8097" h="2996" extrusionOk="0">
                  <a:moveTo>
                    <a:pt x="8097" y="2441"/>
                  </a:moveTo>
                  <a:cubicBezTo>
                    <a:pt x="6840" y="2700"/>
                    <a:pt x="5583" y="2848"/>
                    <a:pt x="4326" y="2959"/>
                  </a:cubicBezTo>
                  <a:cubicBezTo>
                    <a:pt x="3291" y="2959"/>
                    <a:pt x="2329" y="2996"/>
                    <a:pt x="1442" y="2996"/>
                  </a:cubicBezTo>
                  <a:lnTo>
                    <a:pt x="0" y="297"/>
                  </a:lnTo>
                  <a:lnTo>
                    <a:pt x="1109" y="1"/>
                  </a:lnTo>
                  <a:lnTo>
                    <a:pt x="6507"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64" name="Google Shape;3664;p24"/>
            <p:cNvSpPr/>
            <p:nvPr/>
          </p:nvSpPr>
          <p:spPr>
            <a:xfrm>
              <a:off x="2575952" y="3833976"/>
              <a:ext cx="2980886" cy="667379"/>
            </a:xfrm>
            <a:custGeom>
              <a:avLst/>
              <a:gdLst/>
              <a:ahLst/>
              <a:cxnLst/>
              <a:rect l="l" t="t" r="r" b="b"/>
              <a:pathLst>
                <a:path w="27581" h="6175" extrusionOk="0">
                  <a:moveTo>
                    <a:pt x="27506" y="2699"/>
                  </a:moveTo>
                  <a:cubicBezTo>
                    <a:pt x="27580" y="2884"/>
                    <a:pt x="27358" y="3032"/>
                    <a:pt x="27174" y="3069"/>
                  </a:cubicBezTo>
                  <a:cubicBezTo>
                    <a:pt x="21591" y="4104"/>
                    <a:pt x="13273" y="6027"/>
                    <a:pt x="10685" y="6101"/>
                  </a:cubicBezTo>
                  <a:cubicBezTo>
                    <a:pt x="7062" y="6175"/>
                    <a:pt x="3808" y="6138"/>
                    <a:pt x="370" y="6138"/>
                  </a:cubicBezTo>
                  <a:lnTo>
                    <a:pt x="0" y="5398"/>
                  </a:lnTo>
                  <a:cubicBezTo>
                    <a:pt x="0" y="5361"/>
                    <a:pt x="0" y="5287"/>
                    <a:pt x="37" y="5250"/>
                  </a:cubicBezTo>
                  <a:cubicBezTo>
                    <a:pt x="37" y="5176"/>
                    <a:pt x="111" y="5176"/>
                    <a:pt x="148" y="5139"/>
                  </a:cubicBezTo>
                  <a:lnTo>
                    <a:pt x="7801" y="3587"/>
                  </a:lnTo>
                  <a:lnTo>
                    <a:pt x="21739" y="3328"/>
                  </a:lnTo>
                  <a:lnTo>
                    <a:pt x="25066" y="2108"/>
                  </a:lnTo>
                  <a:cubicBezTo>
                    <a:pt x="25658" y="2256"/>
                    <a:pt x="26693" y="0"/>
                    <a:pt x="27506" y="269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65" name="Google Shape;3665;p24"/>
            <p:cNvSpPr/>
            <p:nvPr/>
          </p:nvSpPr>
          <p:spPr>
            <a:xfrm>
              <a:off x="2575952" y="3622252"/>
              <a:ext cx="3020874" cy="835115"/>
            </a:xfrm>
            <a:custGeom>
              <a:avLst/>
              <a:gdLst/>
              <a:ahLst/>
              <a:cxnLst/>
              <a:rect l="l" t="t" r="r" b="b"/>
              <a:pathLst>
                <a:path w="27951" h="7727" extrusionOk="0">
                  <a:moveTo>
                    <a:pt x="27950" y="259"/>
                  </a:moveTo>
                  <a:cubicBezTo>
                    <a:pt x="27950" y="259"/>
                    <a:pt x="27580" y="3956"/>
                    <a:pt x="27506" y="4695"/>
                  </a:cubicBezTo>
                  <a:cubicBezTo>
                    <a:pt x="21665" y="5767"/>
                    <a:pt x="13347" y="7579"/>
                    <a:pt x="10722" y="7653"/>
                  </a:cubicBezTo>
                  <a:cubicBezTo>
                    <a:pt x="6766" y="7727"/>
                    <a:pt x="3956" y="7690"/>
                    <a:pt x="185" y="7690"/>
                  </a:cubicBezTo>
                  <a:lnTo>
                    <a:pt x="0" y="7357"/>
                  </a:lnTo>
                  <a:cubicBezTo>
                    <a:pt x="0" y="7320"/>
                    <a:pt x="0" y="7246"/>
                    <a:pt x="37" y="7209"/>
                  </a:cubicBezTo>
                  <a:cubicBezTo>
                    <a:pt x="37" y="7135"/>
                    <a:pt x="111" y="7135"/>
                    <a:pt x="148" y="7098"/>
                  </a:cubicBezTo>
                  <a:lnTo>
                    <a:pt x="7801" y="5546"/>
                  </a:lnTo>
                  <a:lnTo>
                    <a:pt x="21739" y="5287"/>
                  </a:lnTo>
                  <a:lnTo>
                    <a:pt x="24364" y="4178"/>
                  </a:lnTo>
                  <a:lnTo>
                    <a:pt x="26693" y="296"/>
                  </a:lnTo>
                  <a:lnTo>
                    <a:pt x="26582" y="296"/>
                  </a:lnTo>
                  <a:lnTo>
                    <a:pt x="26582" y="296"/>
                  </a:lnTo>
                  <a:lnTo>
                    <a:pt x="26471" y="296"/>
                  </a:lnTo>
                  <a:cubicBezTo>
                    <a:pt x="26360" y="296"/>
                    <a:pt x="26286" y="222"/>
                    <a:pt x="26249" y="148"/>
                  </a:cubicBezTo>
                  <a:lnTo>
                    <a:pt x="26249" y="148"/>
                  </a:lnTo>
                  <a:lnTo>
                    <a:pt x="26249" y="111"/>
                  </a:lnTo>
                  <a:lnTo>
                    <a:pt x="26249" y="111"/>
                  </a:lnTo>
                  <a:cubicBezTo>
                    <a:pt x="26249" y="37"/>
                    <a:pt x="26323" y="0"/>
                    <a:pt x="26397" y="0"/>
                  </a:cubicBezTo>
                  <a:lnTo>
                    <a:pt x="27765" y="0"/>
                  </a:lnTo>
                  <a:cubicBezTo>
                    <a:pt x="27802" y="0"/>
                    <a:pt x="27839" y="0"/>
                    <a:pt x="27876" y="0"/>
                  </a:cubicBezTo>
                  <a:cubicBezTo>
                    <a:pt x="27876" y="74"/>
                    <a:pt x="27913" y="111"/>
                    <a:pt x="27913" y="148"/>
                  </a:cubicBezTo>
                  <a:lnTo>
                    <a:pt x="27913" y="148"/>
                  </a:lnTo>
                  <a:lnTo>
                    <a:pt x="27913" y="148"/>
                  </a:lnTo>
                  <a:lnTo>
                    <a:pt x="27913" y="148"/>
                  </a:lnTo>
                  <a:lnTo>
                    <a:pt x="27913" y="148"/>
                  </a:lnTo>
                  <a:lnTo>
                    <a:pt x="27913" y="148"/>
                  </a:ln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66" name="Google Shape;3666;p24"/>
            <p:cNvSpPr/>
            <p:nvPr/>
          </p:nvSpPr>
          <p:spPr>
            <a:xfrm>
              <a:off x="3287107" y="4213546"/>
              <a:ext cx="851218" cy="283812"/>
            </a:xfrm>
            <a:custGeom>
              <a:avLst/>
              <a:gdLst/>
              <a:ahLst/>
              <a:cxnLst/>
              <a:rect l="l" t="t" r="r" b="b"/>
              <a:pathLst>
                <a:path w="7876" h="2626" extrusionOk="0">
                  <a:moveTo>
                    <a:pt x="7876" y="2071"/>
                  </a:moveTo>
                  <a:cubicBezTo>
                    <a:pt x="6619" y="2330"/>
                    <a:pt x="5362" y="2478"/>
                    <a:pt x="4105" y="2589"/>
                  </a:cubicBezTo>
                  <a:cubicBezTo>
                    <a:pt x="3106" y="2589"/>
                    <a:pt x="2145" y="2626"/>
                    <a:pt x="1221" y="2626"/>
                  </a:cubicBezTo>
                  <a:lnTo>
                    <a:pt x="1" y="333"/>
                  </a:lnTo>
                  <a:lnTo>
                    <a:pt x="1258" y="75"/>
                  </a:lnTo>
                  <a:lnTo>
                    <a:pt x="6508" y="1"/>
                  </a:ln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67" name="Google Shape;3667;p24"/>
            <p:cNvSpPr/>
            <p:nvPr/>
          </p:nvSpPr>
          <p:spPr>
            <a:xfrm>
              <a:off x="3155252" y="4029813"/>
              <a:ext cx="251929" cy="155848"/>
            </a:xfrm>
            <a:custGeom>
              <a:avLst/>
              <a:gdLst/>
              <a:ahLst/>
              <a:cxnLst/>
              <a:rect l="l" t="t" r="r" b="b"/>
              <a:pathLst>
                <a:path w="2331" h="1442" extrusionOk="0">
                  <a:moveTo>
                    <a:pt x="703" y="0"/>
                  </a:moveTo>
                  <a:lnTo>
                    <a:pt x="1628" y="0"/>
                  </a:lnTo>
                  <a:cubicBezTo>
                    <a:pt x="1997" y="0"/>
                    <a:pt x="2330" y="296"/>
                    <a:pt x="2330" y="702"/>
                  </a:cubicBezTo>
                  <a:lnTo>
                    <a:pt x="2330" y="702"/>
                  </a:lnTo>
                  <a:cubicBezTo>
                    <a:pt x="2330" y="1109"/>
                    <a:pt x="1997" y="1442"/>
                    <a:pt x="1628" y="1442"/>
                  </a:cubicBezTo>
                  <a:lnTo>
                    <a:pt x="703" y="1442"/>
                  </a:lnTo>
                  <a:cubicBezTo>
                    <a:pt x="297" y="1442"/>
                    <a:pt x="1" y="1109"/>
                    <a:pt x="1" y="702"/>
                  </a:cubicBezTo>
                  <a:lnTo>
                    <a:pt x="1" y="702"/>
                  </a:lnTo>
                  <a:cubicBezTo>
                    <a:pt x="1" y="296"/>
                    <a:pt x="297" y="0"/>
                    <a:pt x="7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68" name="Google Shape;3668;p24"/>
            <p:cNvSpPr/>
            <p:nvPr/>
          </p:nvSpPr>
          <p:spPr>
            <a:xfrm>
              <a:off x="3167248" y="4049700"/>
              <a:ext cx="239932" cy="135961"/>
            </a:xfrm>
            <a:custGeom>
              <a:avLst/>
              <a:gdLst/>
              <a:ahLst/>
              <a:cxnLst/>
              <a:rect l="l" t="t" r="r" b="b"/>
              <a:pathLst>
                <a:path w="2220" h="1258" extrusionOk="0">
                  <a:moveTo>
                    <a:pt x="2145" y="223"/>
                  </a:moveTo>
                  <a:cubicBezTo>
                    <a:pt x="2219" y="334"/>
                    <a:pt x="2219" y="408"/>
                    <a:pt x="2219" y="518"/>
                  </a:cubicBezTo>
                  <a:lnTo>
                    <a:pt x="2219" y="518"/>
                  </a:lnTo>
                  <a:cubicBezTo>
                    <a:pt x="2219" y="925"/>
                    <a:pt x="1886" y="1258"/>
                    <a:pt x="1517" y="1258"/>
                  </a:cubicBezTo>
                  <a:lnTo>
                    <a:pt x="592" y="1258"/>
                  </a:lnTo>
                  <a:cubicBezTo>
                    <a:pt x="408" y="1258"/>
                    <a:pt x="223" y="1184"/>
                    <a:pt x="75" y="1036"/>
                  </a:cubicBezTo>
                  <a:cubicBezTo>
                    <a:pt x="38" y="925"/>
                    <a:pt x="38" y="851"/>
                    <a:pt x="38" y="740"/>
                  </a:cubicBezTo>
                  <a:lnTo>
                    <a:pt x="38" y="740"/>
                  </a:lnTo>
                  <a:cubicBezTo>
                    <a:pt x="1" y="334"/>
                    <a:pt x="334" y="1"/>
                    <a:pt x="740" y="1"/>
                  </a:cubicBezTo>
                  <a:lnTo>
                    <a:pt x="1665" y="1"/>
                  </a:lnTo>
                  <a:cubicBezTo>
                    <a:pt x="1849" y="1"/>
                    <a:pt x="2034" y="75"/>
                    <a:pt x="2145" y="22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69" name="Google Shape;3669;p24"/>
            <p:cNvSpPr/>
            <p:nvPr/>
          </p:nvSpPr>
          <p:spPr>
            <a:xfrm>
              <a:off x="3167248" y="4049700"/>
              <a:ext cx="239932" cy="104079"/>
            </a:xfrm>
            <a:custGeom>
              <a:avLst/>
              <a:gdLst/>
              <a:ahLst/>
              <a:cxnLst/>
              <a:rect l="l" t="t" r="r" b="b"/>
              <a:pathLst>
                <a:path w="2220" h="963" extrusionOk="0">
                  <a:moveTo>
                    <a:pt x="2145" y="223"/>
                  </a:moveTo>
                  <a:cubicBezTo>
                    <a:pt x="2182" y="260"/>
                    <a:pt x="2182" y="334"/>
                    <a:pt x="2219" y="371"/>
                  </a:cubicBezTo>
                  <a:cubicBezTo>
                    <a:pt x="2145" y="703"/>
                    <a:pt x="1849" y="962"/>
                    <a:pt x="1480" y="962"/>
                  </a:cubicBezTo>
                  <a:lnTo>
                    <a:pt x="555" y="962"/>
                  </a:lnTo>
                  <a:cubicBezTo>
                    <a:pt x="371" y="962"/>
                    <a:pt x="186" y="888"/>
                    <a:pt x="38" y="777"/>
                  </a:cubicBezTo>
                  <a:cubicBezTo>
                    <a:pt x="38" y="703"/>
                    <a:pt x="1" y="666"/>
                    <a:pt x="1" y="629"/>
                  </a:cubicBezTo>
                  <a:cubicBezTo>
                    <a:pt x="75" y="260"/>
                    <a:pt x="371" y="1"/>
                    <a:pt x="740" y="1"/>
                  </a:cubicBezTo>
                  <a:lnTo>
                    <a:pt x="1665" y="1"/>
                  </a:lnTo>
                  <a:cubicBezTo>
                    <a:pt x="1849" y="1"/>
                    <a:pt x="2034" y="75"/>
                    <a:pt x="2145" y="2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0" name="Google Shape;3670;p24"/>
            <p:cNvSpPr/>
            <p:nvPr/>
          </p:nvSpPr>
          <p:spPr>
            <a:xfrm>
              <a:off x="3239228" y="3989825"/>
              <a:ext cx="703368" cy="231826"/>
            </a:xfrm>
            <a:custGeom>
              <a:avLst/>
              <a:gdLst/>
              <a:ahLst/>
              <a:cxnLst/>
              <a:rect l="l" t="t" r="r" b="b"/>
              <a:pathLst>
                <a:path w="6508" h="2145" extrusionOk="0">
                  <a:moveTo>
                    <a:pt x="481" y="0"/>
                  </a:moveTo>
                  <a:lnTo>
                    <a:pt x="6174" y="0"/>
                  </a:lnTo>
                  <a:lnTo>
                    <a:pt x="6507" y="259"/>
                  </a:lnTo>
                  <a:lnTo>
                    <a:pt x="6507" y="2145"/>
                  </a:lnTo>
                  <a:lnTo>
                    <a:pt x="481" y="2145"/>
                  </a:lnTo>
                  <a:cubicBezTo>
                    <a:pt x="222" y="2145"/>
                    <a:pt x="0" y="1923"/>
                    <a:pt x="0" y="1664"/>
                  </a:cubicBezTo>
                  <a:lnTo>
                    <a:pt x="0" y="481"/>
                  </a:lnTo>
                  <a:cubicBezTo>
                    <a:pt x="0" y="222"/>
                    <a:pt x="222" y="0"/>
                    <a:pt x="4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1" name="Google Shape;3671;p24"/>
            <p:cNvSpPr/>
            <p:nvPr/>
          </p:nvSpPr>
          <p:spPr>
            <a:xfrm>
              <a:off x="3259223" y="4017817"/>
              <a:ext cx="683374" cy="207833"/>
            </a:xfrm>
            <a:custGeom>
              <a:avLst/>
              <a:gdLst/>
              <a:ahLst/>
              <a:cxnLst/>
              <a:rect l="l" t="t" r="r" b="b"/>
              <a:pathLst>
                <a:path w="6323" h="1923" extrusionOk="0">
                  <a:moveTo>
                    <a:pt x="6322" y="0"/>
                  </a:moveTo>
                  <a:lnTo>
                    <a:pt x="6322" y="1923"/>
                  </a:lnTo>
                  <a:lnTo>
                    <a:pt x="296" y="1923"/>
                  </a:lnTo>
                  <a:cubicBezTo>
                    <a:pt x="222" y="1923"/>
                    <a:pt x="111" y="1886"/>
                    <a:pt x="0" y="1812"/>
                  </a:cubicBezTo>
                  <a:cubicBezTo>
                    <a:pt x="0" y="1775"/>
                    <a:pt x="0" y="1701"/>
                    <a:pt x="0" y="1664"/>
                  </a:cubicBezTo>
                  <a:lnTo>
                    <a:pt x="0" y="481"/>
                  </a:lnTo>
                  <a:cubicBezTo>
                    <a:pt x="0" y="222"/>
                    <a:pt x="222" y="0"/>
                    <a:pt x="4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2" name="Google Shape;3672;p24"/>
            <p:cNvSpPr/>
            <p:nvPr/>
          </p:nvSpPr>
          <p:spPr>
            <a:xfrm>
              <a:off x="3259223" y="4017817"/>
              <a:ext cx="675376" cy="171843"/>
            </a:xfrm>
            <a:custGeom>
              <a:avLst/>
              <a:gdLst/>
              <a:ahLst/>
              <a:cxnLst/>
              <a:rect l="l" t="t" r="r" b="b"/>
              <a:pathLst>
                <a:path w="6249" h="1590" extrusionOk="0">
                  <a:moveTo>
                    <a:pt x="6248" y="0"/>
                  </a:moveTo>
                  <a:lnTo>
                    <a:pt x="6248" y="1590"/>
                  </a:lnTo>
                  <a:lnTo>
                    <a:pt x="333" y="1590"/>
                  </a:lnTo>
                  <a:cubicBezTo>
                    <a:pt x="222" y="1590"/>
                    <a:pt x="111" y="1553"/>
                    <a:pt x="0" y="1479"/>
                  </a:cubicBezTo>
                  <a:cubicBezTo>
                    <a:pt x="0" y="1442"/>
                    <a:pt x="0" y="1405"/>
                    <a:pt x="0" y="1331"/>
                  </a:cubicBezTo>
                  <a:lnTo>
                    <a:pt x="0" y="370"/>
                  </a:lnTo>
                  <a:cubicBezTo>
                    <a:pt x="37" y="148"/>
                    <a:pt x="259" y="0"/>
                    <a:pt x="4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3" name="Google Shape;3673;p24"/>
            <p:cNvSpPr/>
            <p:nvPr/>
          </p:nvSpPr>
          <p:spPr>
            <a:xfrm>
              <a:off x="3359087" y="4217545"/>
              <a:ext cx="575513" cy="64090"/>
            </a:xfrm>
            <a:custGeom>
              <a:avLst/>
              <a:gdLst/>
              <a:ahLst/>
              <a:cxnLst/>
              <a:rect l="l" t="t" r="r" b="b"/>
              <a:pathLst>
                <a:path w="5325" h="593" extrusionOk="0">
                  <a:moveTo>
                    <a:pt x="370" y="38"/>
                  </a:moveTo>
                  <a:cubicBezTo>
                    <a:pt x="1036" y="38"/>
                    <a:pt x="5324" y="592"/>
                    <a:pt x="3624" y="592"/>
                  </a:cubicBezTo>
                  <a:lnTo>
                    <a:pt x="370" y="592"/>
                  </a:lnTo>
                  <a:cubicBezTo>
                    <a:pt x="185" y="592"/>
                    <a:pt x="37" y="481"/>
                    <a:pt x="0" y="296"/>
                  </a:cubicBezTo>
                  <a:lnTo>
                    <a:pt x="0" y="296"/>
                  </a:lnTo>
                  <a:cubicBezTo>
                    <a:pt x="37" y="149"/>
                    <a:pt x="185" y="1"/>
                    <a:pt x="370" y="3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4" name="Google Shape;3674;p24"/>
            <p:cNvSpPr/>
            <p:nvPr/>
          </p:nvSpPr>
          <p:spPr>
            <a:xfrm>
              <a:off x="3387079" y="4241538"/>
              <a:ext cx="375677" cy="40097"/>
            </a:xfrm>
            <a:custGeom>
              <a:avLst/>
              <a:gdLst/>
              <a:ahLst/>
              <a:cxnLst/>
              <a:rect l="l" t="t" r="r" b="b"/>
              <a:pathLst>
                <a:path w="3476" h="371" extrusionOk="0">
                  <a:moveTo>
                    <a:pt x="3475" y="370"/>
                  </a:moveTo>
                  <a:lnTo>
                    <a:pt x="111" y="370"/>
                  </a:lnTo>
                  <a:cubicBezTo>
                    <a:pt x="74" y="370"/>
                    <a:pt x="37" y="370"/>
                    <a:pt x="0" y="370"/>
                  </a:cubicBezTo>
                  <a:cubicBezTo>
                    <a:pt x="0" y="333"/>
                    <a:pt x="0" y="296"/>
                    <a:pt x="0" y="296"/>
                  </a:cubicBezTo>
                  <a:lnTo>
                    <a:pt x="0" y="296"/>
                  </a:lnTo>
                  <a:cubicBezTo>
                    <a:pt x="37" y="111"/>
                    <a:pt x="185" y="0"/>
                    <a:pt x="370" y="0"/>
                  </a:cubicBezTo>
                  <a:cubicBezTo>
                    <a:pt x="1405" y="74"/>
                    <a:pt x="2440" y="185"/>
                    <a:pt x="3475"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5" name="Google Shape;3675;p24"/>
            <p:cNvSpPr/>
            <p:nvPr/>
          </p:nvSpPr>
          <p:spPr>
            <a:xfrm>
              <a:off x="3674783" y="410968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6" name="Google Shape;3676;p24"/>
            <p:cNvSpPr/>
            <p:nvPr/>
          </p:nvSpPr>
          <p:spPr>
            <a:xfrm>
              <a:off x="3674783" y="4129677"/>
              <a:ext cx="187839" cy="12105"/>
            </a:xfrm>
            <a:custGeom>
              <a:avLst/>
              <a:gdLst/>
              <a:ahLst/>
              <a:cxnLst/>
              <a:rect l="l" t="t" r="r" b="b"/>
              <a:pathLst>
                <a:path w="1738" h="112" extrusionOk="0">
                  <a:moveTo>
                    <a:pt x="37" y="111"/>
                  </a:moveTo>
                  <a:lnTo>
                    <a:pt x="1664" y="111"/>
                  </a:lnTo>
                  <a:cubicBezTo>
                    <a:pt x="1701" y="111"/>
                    <a:pt x="1738" y="37"/>
                    <a:pt x="1738" y="0"/>
                  </a:cubicBezTo>
                  <a:lnTo>
                    <a:pt x="1738" y="0"/>
                  </a:lnTo>
                  <a:lnTo>
                    <a:pt x="0" y="0"/>
                  </a:lnTo>
                  <a:lnTo>
                    <a:pt x="0" y="0"/>
                  </a:lnTo>
                  <a:cubicBezTo>
                    <a:pt x="0" y="37"/>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7" name="Google Shape;3677;p24"/>
            <p:cNvSpPr/>
            <p:nvPr/>
          </p:nvSpPr>
          <p:spPr>
            <a:xfrm>
              <a:off x="3674783" y="414567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8" name="Google Shape;3678;p24"/>
            <p:cNvSpPr/>
            <p:nvPr/>
          </p:nvSpPr>
          <p:spPr>
            <a:xfrm>
              <a:off x="3674783" y="4165667"/>
              <a:ext cx="187839" cy="11997"/>
            </a:xfrm>
            <a:custGeom>
              <a:avLst/>
              <a:gdLst/>
              <a:ahLst/>
              <a:cxnLst/>
              <a:rect l="l" t="t" r="r" b="b"/>
              <a:pathLst>
                <a:path w="1738" h="111"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79" name="Google Shape;3679;p24"/>
            <p:cNvSpPr/>
            <p:nvPr/>
          </p:nvSpPr>
          <p:spPr>
            <a:xfrm>
              <a:off x="3670784" y="4101685"/>
              <a:ext cx="195836" cy="16104"/>
            </a:xfrm>
            <a:custGeom>
              <a:avLst/>
              <a:gdLst/>
              <a:ahLst/>
              <a:cxnLst/>
              <a:rect l="l" t="t" r="r" b="b"/>
              <a:pathLst>
                <a:path w="1812" h="149" extrusionOk="0">
                  <a:moveTo>
                    <a:pt x="74" y="0"/>
                  </a:moveTo>
                  <a:lnTo>
                    <a:pt x="1738" y="0"/>
                  </a:lnTo>
                  <a:cubicBezTo>
                    <a:pt x="1775" y="0"/>
                    <a:pt x="1812" y="37"/>
                    <a:pt x="1812" y="111"/>
                  </a:cubicBezTo>
                  <a:lnTo>
                    <a:pt x="1812" y="148"/>
                  </a:lnTo>
                  <a:lnTo>
                    <a:pt x="0" y="148"/>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80" name="Google Shape;3680;p24"/>
            <p:cNvSpPr/>
            <p:nvPr/>
          </p:nvSpPr>
          <p:spPr>
            <a:xfrm>
              <a:off x="3670784" y="4117681"/>
              <a:ext cx="195836" cy="12105"/>
            </a:xfrm>
            <a:custGeom>
              <a:avLst/>
              <a:gdLst/>
              <a:ahLst/>
              <a:cxnLst/>
              <a:rect l="l" t="t" r="r" b="b"/>
              <a:pathLst>
                <a:path w="1812" h="112" extrusionOk="0">
                  <a:moveTo>
                    <a:pt x="74" y="0"/>
                  </a:moveTo>
                  <a:lnTo>
                    <a:pt x="1738" y="0"/>
                  </a:lnTo>
                  <a:cubicBezTo>
                    <a:pt x="1775" y="0"/>
                    <a:pt x="1812" y="37"/>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81" name="Google Shape;3681;p24"/>
            <p:cNvSpPr/>
            <p:nvPr/>
          </p:nvSpPr>
          <p:spPr>
            <a:xfrm>
              <a:off x="3670784" y="4137675"/>
              <a:ext cx="195836" cy="12105"/>
            </a:xfrm>
            <a:custGeom>
              <a:avLst/>
              <a:gdLst/>
              <a:ahLst/>
              <a:cxnLst/>
              <a:rect l="l" t="t" r="r" b="b"/>
              <a:pathLst>
                <a:path w="1812" h="112" extrusionOk="0">
                  <a:moveTo>
                    <a:pt x="74" y="0"/>
                  </a:moveTo>
                  <a:lnTo>
                    <a:pt x="1738" y="0"/>
                  </a:lnTo>
                  <a:cubicBezTo>
                    <a:pt x="1775" y="0"/>
                    <a:pt x="1812" y="74"/>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82" name="Google Shape;3682;p24"/>
            <p:cNvSpPr/>
            <p:nvPr/>
          </p:nvSpPr>
          <p:spPr>
            <a:xfrm>
              <a:off x="3670784" y="4157670"/>
              <a:ext cx="195836" cy="11997"/>
            </a:xfrm>
            <a:custGeom>
              <a:avLst/>
              <a:gdLst/>
              <a:ahLst/>
              <a:cxnLst/>
              <a:rect l="l" t="t" r="r" b="b"/>
              <a:pathLst>
                <a:path w="1812" h="111" extrusionOk="0">
                  <a:moveTo>
                    <a:pt x="74" y="0"/>
                  </a:moveTo>
                  <a:lnTo>
                    <a:pt x="1738" y="0"/>
                  </a:lnTo>
                  <a:cubicBezTo>
                    <a:pt x="1775" y="0"/>
                    <a:pt x="1812" y="37"/>
                    <a:pt x="1812" y="111"/>
                  </a:cubicBezTo>
                  <a:lnTo>
                    <a:pt x="1812" y="111"/>
                  </a:lnTo>
                  <a:lnTo>
                    <a:pt x="0" y="111"/>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83" name="Google Shape;3683;p24"/>
            <p:cNvSpPr/>
            <p:nvPr/>
          </p:nvSpPr>
          <p:spPr>
            <a:xfrm>
              <a:off x="5348914" y="3997822"/>
              <a:ext cx="207941" cy="151957"/>
            </a:xfrm>
            <a:custGeom>
              <a:avLst/>
              <a:gdLst/>
              <a:ahLst/>
              <a:cxnLst/>
              <a:rect l="l" t="t" r="r" b="b"/>
              <a:pathLst>
                <a:path w="1924" h="1406" extrusionOk="0">
                  <a:moveTo>
                    <a:pt x="777" y="1405"/>
                  </a:moveTo>
                  <a:lnTo>
                    <a:pt x="1" y="0"/>
                  </a:lnTo>
                  <a:lnTo>
                    <a:pt x="1295" y="37"/>
                  </a:lnTo>
                  <a:lnTo>
                    <a:pt x="1665" y="37"/>
                  </a:lnTo>
                  <a:lnTo>
                    <a:pt x="1923" y="555"/>
                  </a:lnTo>
                  <a:lnTo>
                    <a:pt x="1849" y="122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84" name="Google Shape;3684;p24"/>
            <p:cNvSpPr/>
            <p:nvPr/>
          </p:nvSpPr>
          <p:spPr>
            <a:xfrm>
              <a:off x="5336918" y="3981827"/>
              <a:ext cx="291809" cy="36098"/>
            </a:xfrm>
            <a:custGeom>
              <a:avLst/>
              <a:gdLst/>
              <a:ahLst/>
              <a:cxnLst/>
              <a:rect l="l" t="t" r="r" b="b"/>
              <a:pathLst>
                <a:path w="2700" h="334" extrusionOk="0">
                  <a:moveTo>
                    <a:pt x="445" y="0"/>
                  </a:moveTo>
                  <a:cubicBezTo>
                    <a:pt x="1221" y="0"/>
                    <a:pt x="2663" y="148"/>
                    <a:pt x="2700" y="333"/>
                  </a:cubicBezTo>
                  <a:lnTo>
                    <a:pt x="445" y="333"/>
                  </a:lnTo>
                  <a:cubicBezTo>
                    <a:pt x="1" y="333"/>
                    <a:pt x="1" y="0"/>
                    <a:pt x="4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85" name="Google Shape;3685;p24"/>
            <p:cNvSpPr/>
            <p:nvPr/>
          </p:nvSpPr>
          <p:spPr>
            <a:xfrm>
              <a:off x="5388903" y="3997822"/>
              <a:ext cx="239824" cy="20102"/>
            </a:xfrm>
            <a:custGeom>
              <a:avLst/>
              <a:gdLst/>
              <a:ahLst/>
              <a:cxnLst/>
              <a:rect l="l" t="t" r="r" b="b"/>
              <a:pathLst>
                <a:path w="2219" h="186" extrusionOk="0">
                  <a:moveTo>
                    <a:pt x="2219" y="185"/>
                  </a:moveTo>
                  <a:lnTo>
                    <a:pt x="1" y="185"/>
                  </a:lnTo>
                  <a:cubicBezTo>
                    <a:pt x="1" y="111"/>
                    <a:pt x="111" y="0"/>
                    <a:pt x="333" y="0"/>
                  </a:cubicBezTo>
                  <a:cubicBezTo>
                    <a:pt x="962" y="0"/>
                    <a:pt x="1590" y="74"/>
                    <a:pt x="2219" y="18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nvGrpSpPr>
            <p:cNvPr id="3686" name="Google Shape;3686;p24"/>
            <p:cNvGrpSpPr/>
            <p:nvPr/>
          </p:nvGrpSpPr>
          <p:grpSpPr>
            <a:xfrm>
              <a:off x="3291106" y="4145673"/>
              <a:ext cx="191947" cy="23993"/>
              <a:chOff x="3291106" y="4145673"/>
              <a:chExt cx="191947" cy="23993"/>
            </a:xfrm>
          </p:grpSpPr>
          <p:sp>
            <p:nvSpPr>
              <p:cNvPr id="3687" name="Google Shape;3687;p24"/>
              <p:cNvSpPr/>
              <p:nvPr/>
            </p:nvSpPr>
            <p:spPr>
              <a:xfrm>
                <a:off x="3299104" y="4145673"/>
                <a:ext cx="16104" cy="23993"/>
              </a:xfrm>
              <a:custGeom>
                <a:avLst/>
                <a:gdLst/>
                <a:ahLst/>
                <a:cxnLst/>
                <a:rect l="l" t="t" r="r" b="b"/>
                <a:pathLst>
                  <a:path w="149" h="222" extrusionOk="0">
                    <a:moveTo>
                      <a:pt x="75" y="222"/>
                    </a:moveTo>
                    <a:cubicBezTo>
                      <a:pt x="112" y="185"/>
                      <a:pt x="149" y="148"/>
                      <a:pt x="149" y="111"/>
                    </a:cubicBezTo>
                    <a:cubicBezTo>
                      <a:pt x="149"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88" name="Google Shape;3688;p24"/>
              <p:cNvSpPr/>
              <p:nvPr/>
            </p:nvSpPr>
            <p:spPr>
              <a:xfrm>
                <a:off x="3291106" y="4145673"/>
                <a:ext cx="24101" cy="20102"/>
              </a:xfrm>
              <a:custGeom>
                <a:avLst/>
                <a:gdLst/>
                <a:ahLst/>
                <a:cxnLst/>
                <a:rect l="l" t="t" r="r" b="b"/>
                <a:pathLst>
                  <a:path w="223" h="186" extrusionOk="0">
                    <a:moveTo>
                      <a:pt x="112" y="185"/>
                    </a:moveTo>
                    <a:cubicBezTo>
                      <a:pt x="149" y="185"/>
                      <a:pt x="223" y="148"/>
                      <a:pt x="223" y="74"/>
                    </a:cubicBezTo>
                    <a:cubicBezTo>
                      <a:pt x="223" y="0"/>
                      <a:pt x="1" y="0"/>
                      <a:pt x="38" y="74"/>
                    </a:cubicBezTo>
                    <a:cubicBezTo>
                      <a:pt x="38" y="148"/>
                      <a:pt x="75"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89" name="Google Shape;3689;p24"/>
              <p:cNvSpPr/>
              <p:nvPr/>
            </p:nvSpPr>
            <p:spPr>
              <a:xfrm>
                <a:off x="3351089" y="4145673"/>
                <a:ext cx="20102" cy="23993"/>
              </a:xfrm>
              <a:custGeom>
                <a:avLst/>
                <a:gdLst/>
                <a:ahLst/>
                <a:cxnLst/>
                <a:rect l="l" t="t" r="r" b="b"/>
                <a:pathLst>
                  <a:path w="186" h="222" extrusionOk="0">
                    <a:moveTo>
                      <a:pt x="111" y="222"/>
                    </a:moveTo>
                    <a:cubicBezTo>
                      <a:pt x="148" y="185"/>
                      <a:pt x="185" y="148"/>
                      <a:pt x="185" y="111"/>
                    </a:cubicBezTo>
                    <a:cubicBezTo>
                      <a:pt x="185" y="0"/>
                      <a:pt x="0" y="0"/>
                      <a:pt x="0" y="111"/>
                    </a:cubicBezTo>
                    <a:cubicBezTo>
                      <a:pt x="0" y="148"/>
                      <a:pt x="37" y="185"/>
                      <a:pt x="111"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90" name="Google Shape;3690;p24"/>
              <p:cNvSpPr/>
              <p:nvPr/>
            </p:nvSpPr>
            <p:spPr>
              <a:xfrm>
                <a:off x="3347090" y="4145673"/>
                <a:ext cx="24101" cy="20102"/>
              </a:xfrm>
              <a:custGeom>
                <a:avLst/>
                <a:gdLst/>
                <a:ahLst/>
                <a:cxnLst/>
                <a:rect l="l" t="t" r="r" b="b"/>
                <a:pathLst>
                  <a:path w="223" h="186" extrusionOk="0">
                    <a:moveTo>
                      <a:pt x="111" y="185"/>
                    </a:moveTo>
                    <a:cubicBezTo>
                      <a:pt x="148" y="185"/>
                      <a:pt x="185" y="148"/>
                      <a:pt x="185" y="74"/>
                    </a:cubicBezTo>
                    <a:cubicBezTo>
                      <a:pt x="222" y="0"/>
                      <a:pt x="1" y="0"/>
                      <a:pt x="37" y="74"/>
                    </a:cubicBezTo>
                    <a:cubicBezTo>
                      <a:pt x="37" y="148"/>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91" name="Google Shape;3691;p24"/>
              <p:cNvSpPr/>
              <p:nvPr/>
            </p:nvSpPr>
            <p:spPr>
              <a:xfrm>
                <a:off x="3407074" y="4145673"/>
                <a:ext cx="19994" cy="23993"/>
              </a:xfrm>
              <a:custGeom>
                <a:avLst/>
                <a:gdLst/>
                <a:ahLst/>
                <a:cxnLst/>
                <a:rect l="l" t="t" r="r" b="b"/>
                <a:pathLst>
                  <a:path w="185" h="222" extrusionOk="0">
                    <a:moveTo>
                      <a:pt x="74" y="222"/>
                    </a:moveTo>
                    <a:cubicBezTo>
                      <a:pt x="148" y="185"/>
                      <a:pt x="185" y="148"/>
                      <a:pt x="185" y="111"/>
                    </a:cubicBezTo>
                    <a:cubicBezTo>
                      <a:pt x="185" y="0"/>
                      <a:pt x="0" y="0"/>
                      <a:pt x="0" y="111"/>
                    </a:cubicBezTo>
                    <a:cubicBezTo>
                      <a:pt x="0" y="148"/>
                      <a:pt x="37" y="185"/>
                      <a:pt x="74"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92" name="Google Shape;3692;p24"/>
              <p:cNvSpPr/>
              <p:nvPr/>
            </p:nvSpPr>
            <p:spPr>
              <a:xfrm>
                <a:off x="3403075" y="4145673"/>
                <a:ext cx="23993" cy="20102"/>
              </a:xfrm>
              <a:custGeom>
                <a:avLst/>
                <a:gdLst/>
                <a:ahLst/>
                <a:cxnLst/>
                <a:rect l="l" t="t" r="r" b="b"/>
                <a:pathLst>
                  <a:path w="222" h="186" extrusionOk="0">
                    <a:moveTo>
                      <a:pt x="111" y="185"/>
                    </a:moveTo>
                    <a:cubicBezTo>
                      <a:pt x="148" y="185"/>
                      <a:pt x="185" y="148"/>
                      <a:pt x="185" y="74"/>
                    </a:cubicBezTo>
                    <a:cubicBezTo>
                      <a:pt x="222" y="0"/>
                      <a:pt x="0" y="0"/>
                      <a:pt x="0" y="74"/>
                    </a:cubicBezTo>
                    <a:cubicBezTo>
                      <a:pt x="0" y="148"/>
                      <a:pt x="37"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93" name="Google Shape;3693;p24"/>
              <p:cNvSpPr/>
              <p:nvPr/>
            </p:nvSpPr>
            <p:spPr>
              <a:xfrm>
                <a:off x="3462950" y="4145673"/>
                <a:ext cx="20102" cy="23993"/>
              </a:xfrm>
              <a:custGeom>
                <a:avLst/>
                <a:gdLst/>
                <a:ahLst/>
                <a:cxnLst/>
                <a:rect l="l" t="t" r="r" b="b"/>
                <a:pathLst>
                  <a:path w="186" h="222" extrusionOk="0">
                    <a:moveTo>
                      <a:pt x="75" y="222"/>
                    </a:moveTo>
                    <a:cubicBezTo>
                      <a:pt x="112" y="185"/>
                      <a:pt x="149" y="148"/>
                      <a:pt x="186" y="111"/>
                    </a:cubicBezTo>
                    <a:cubicBezTo>
                      <a:pt x="186"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94" name="Google Shape;3694;p24"/>
              <p:cNvSpPr/>
              <p:nvPr/>
            </p:nvSpPr>
            <p:spPr>
              <a:xfrm>
                <a:off x="3458951" y="4145673"/>
                <a:ext cx="20102" cy="20102"/>
              </a:xfrm>
              <a:custGeom>
                <a:avLst/>
                <a:gdLst/>
                <a:ahLst/>
                <a:cxnLst/>
                <a:rect l="l" t="t" r="r" b="b"/>
                <a:pathLst>
                  <a:path w="186" h="186" extrusionOk="0">
                    <a:moveTo>
                      <a:pt x="75" y="185"/>
                    </a:moveTo>
                    <a:cubicBezTo>
                      <a:pt x="149" y="185"/>
                      <a:pt x="186" y="148"/>
                      <a:pt x="186" y="74"/>
                    </a:cubicBezTo>
                    <a:cubicBezTo>
                      <a:pt x="186" y="37"/>
                      <a:pt x="149" y="0"/>
                      <a:pt x="75" y="0"/>
                    </a:cubicBezTo>
                    <a:cubicBezTo>
                      <a:pt x="38" y="0"/>
                      <a:pt x="1" y="37"/>
                      <a:pt x="1" y="74"/>
                    </a:cubicBezTo>
                    <a:cubicBezTo>
                      <a:pt x="1" y="148"/>
                      <a:pt x="38" y="185"/>
                      <a:pt x="75"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sp>
          <p:nvSpPr>
            <p:cNvPr id="3695" name="Google Shape;3695;p24"/>
            <p:cNvSpPr/>
            <p:nvPr/>
          </p:nvSpPr>
          <p:spPr>
            <a:xfrm>
              <a:off x="2679816" y="4549236"/>
              <a:ext cx="127964" cy="127964"/>
            </a:xfrm>
            <a:custGeom>
              <a:avLst/>
              <a:gdLst/>
              <a:ahLst/>
              <a:cxnLst/>
              <a:rect l="l" t="t" r="r" b="b"/>
              <a:pathLst>
                <a:path w="1184" h="1184" extrusionOk="0">
                  <a:moveTo>
                    <a:pt x="518" y="1183"/>
                  </a:moveTo>
                  <a:cubicBezTo>
                    <a:pt x="962" y="1183"/>
                    <a:pt x="1183" y="629"/>
                    <a:pt x="851" y="333"/>
                  </a:cubicBezTo>
                  <a:cubicBezTo>
                    <a:pt x="555" y="0"/>
                    <a:pt x="0" y="222"/>
                    <a:pt x="0" y="666"/>
                  </a:cubicBezTo>
                  <a:cubicBezTo>
                    <a:pt x="0" y="961"/>
                    <a:pt x="222" y="1183"/>
                    <a:pt x="518" y="118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96" name="Google Shape;3696;p24"/>
            <p:cNvSpPr/>
            <p:nvPr/>
          </p:nvSpPr>
          <p:spPr>
            <a:xfrm>
              <a:off x="2703809" y="4573229"/>
              <a:ext cx="79977" cy="79977"/>
            </a:xfrm>
            <a:custGeom>
              <a:avLst/>
              <a:gdLst/>
              <a:ahLst/>
              <a:cxnLst/>
              <a:rect l="l" t="t" r="r" b="b"/>
              <a:pathLst>
                <a:path w="740" h="740" extrusionOk="0">
                  <a:moveTo>
                    <a:pt x="296" y="739"/>
                  </a:moveTo>
                  <a:cubicBezTo>
                    <a:pt x="740" y="739"/>
                    <a:pt x="0" y="0"/>
                    <a:pt x="0" y="444"/>
                  </a:cubicBezTo>
                  <a:cubicBezTo>
                    <a:pt x="0" y="629"/>
                    <a:pt x="111" y="739"/>
                    <a:pt x="296" y="739"/>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97" name="Google Shape;3697;p24"/>
            <p:cNvSpPr/>
            <p:nvPr/>
          </p:nvSpPr>
          <p:spPr>
            <a:xfrm>
              <a:off x="2703809" y="4601113"/>
              <a:ext cx="59983" cy="44096"/>
            </a:xfrm>
            <a:custGeom>
              <a:avLst/>
              <a:gdLst/>
              <a:ahLst/>
              <a:cxnLst/>
              <a:rect l="l" t="t" r="r" b="b"/>
              <a:pathLst>
                <a:path w="555" h="408" extrusionOk="0">
                  <a:moveTo>
                    <a:pt x="296" y="408"/>
                  </a:moveTo>
                  <a:cubicBezTo>
                    <a:pt x="555" y="408"/>
                    <a:pt x="555" y="1"/>
                    <a:pt x="296" y="1"/>
                  </a:cubicBezTo>
                  <a:cubicBezTo>
                    <a:pt x="0" y="1"/>
                    <a:pt x="0" y="408"/>
                    <a:pt x="296" y="4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98" name="Google Shape;3698;p24"/>
            <p:cNvSpPr/>
            <p:nvPr/>
          </p:nvSpPr>
          <p:spPr>
            <a:xfrm>
              <a:off x="2719805" y="4613110"/>
              <a:ext cx="27992" cy="20102"/>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699" name="Google Shape;3699;p24"/>
            <p:cNvSpPr/>
            <p:nvPr/>
          </p:nvSpPr>
          <p:spPr>
            <a:xfrm>
              <a:off x="3379081" y="4281527"/>
              <a:ext cx="247822" cy="143959"/>
            </a:xfrm>
            <a:custGeom>
              <a:avLst/>
              <a:gdLst/>
              <a:ahLst/>
              <a:cxnLst/>
              <a:rect l="l" t="t" r="r" b="b"/>
              <a:pathLst>
                <a:path w="2293" h="1332" extrusionOk="0">
                  <a:moveTo>
                    <a:pt x="296" y="0"/>
                  </a:moveTo>
                  <a:lnTo>
                    <a:pt x="2292" y="0"/>
                  </a:lnTo>
                  <a:cubicBezTo>
                    <a:pt x="2219" y="518"/>
                    <a:pt x="1257" y="1331"/>
                    <a:pt x="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0" name="Google Shape;3700;p24"/>
            <p:cNvSpPr/>
            <p:nvPr/>
          </p:nvSpPr>
          <p:spPr>
            <a:xfrm>
              <a:off x="3391078" y="4281527"/>
              <a:ext cx="247822" cy="143959"/>
            </a:xfrm>
            <a:custGeom>
              <a:avLst/>
              <a:gdLst/>
              <a:ahLst/>
              <a:cxnLst/>
              <a:rect l="l" t="t" r="r" b="b"/>
              <a:pathLst>
                <a:path w="2293" h="1332" extrusionOk="0">
                  <a:moveTo>
                    <a:pt x="333" y="0"/>
                  </a:moveTo>
                  <a:lnTo>
                    <a:pt x="2292" y="0"/>
                  </a:lnTo>
                  <a:cubicBezTo>
                    <a:pt x="2218" y="518"/>
                    <a:pt x="1257" y="1331"/>
                    <a:pt x="0" y="1331"/>
                  </a:cubicBezTo>
                  <a:cubicBezTo>
                    <a:pt x="37" y="1035"/>
                    <a:pt x="222" y="296"/>
                    <a:pt x="3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1" name="Google Shape;3701;p24"/>
            <p:cNvSpPr/>
            <p:nvPr/>
          </p:nvSpPr>
          <p:spPr>
            <a:xfrm>
              <a:off x="3227232" y="4421380"/>
              <a:ext cx="475541" cy="39989"/>
            </a:xfrm>
            <a:custGeom>
              <a:avLst/>
              <a:gdLst/>
              <a:ahLst/>
              <a:cxnLst/>
              <a:rect l="l" t="t" r="r" b="b"/>
              <a:pathLst>
                <a:path w="4400" h="370" extrusionOk="0">
                  <a:moveTo>
                    <a:pt x="185" y="0"/>
                  </a:moveTo>
                  <a:lnTo>
                    <a:pt x="4215" y="0"/>
                  </a:lnTo>
                  <a:cubicBezTo>
                    <a:pt x="4326" y="0"/>
                    <a:pt x="4400" y="111"/>
                    <a:pt x="4400" y="185"/>
                  </a:cubicBezTo>
                  <a:lnTo>
                    <a:pt x="4400" y="185"/>
                  </a:lnTo>
                  <a:cubicBezTo>
                    <a:pt x="4400" y="296"/>
                    <a:pt x="4326" y="370"/>
                    <a:pt x="4215" y="370"/>
                  </a:cubicBezTo>
                  <a:lnTo>
                    <a:pt x="185" y="370"/>
                  </a:lnTo>
                  <a:cubicBezTo>
                    <a:pt x="111" y="370"/>
                    <a:pt x="0" y="296"/>
                    <a:pt x="0" y="185"/>
                  </a:cubicBezTo>
                  <a:lnTo>
                    <a:pt x="0" y="185"/>
                  </a:lnTo>
                  <a:cubicBezTo>
                    <a:pt x="0"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2" name="Google Shape;3702;p24"/>
            <p:cNvSpPr/>
            <p:nvPr/>
          </p:nvSpPr>
          <p:spPr>
            <a:xfrm>
              <a:off x="3239228" y="4433376"/>
              <a:ext cx="463544" cy="27992"/>
            </a:xfrm>
            <a:custGeom>
              <a:avLst/>
              <a:gdLst/>
              <a:ahLst/>
              <a:cxnLst/>
              <a:rect l="l" t="t" r="r" b="b"/>
              <a:pathLst>
                <a:path w="4289" h="259" extrusionOk="0">
                  <a:moveTo>
                    <a:pt x="4289" y="37"/>
                  </a:moveTo>
                  <a:cubicBezTo>
                    <a:pt x="4289" y="37"/>
                    <a:pt x="4289" y="74"/>
                    <a:pt x="4289" y="74"/>
                  </a:cubicBezTo>
                  <a:lnTo>
                    <a:pt x="4289" y="74"/>
                  </a:lnTo>
                  <a:cubicBezTo>
                    <a:pt x="4289" y="185"/>
                    <a:pt x="4215" y="259"/>
                    <a:pt x="4104" y="259"/>
                  </a:cubicBezTo>
                  <a:lnTo>
                    <a:pt x="74" y="259"/>
                  </a:lnTo>
                  <a:cubicBezTo>
                    <a:pt x="37" y="259"/>
                    <a:pt x="0" y="259"/>
                    <a:pt x="0" y="259"/>
                  </a:cubicBezTo>
                  <a:cubicBezTo>
                    <a:pt x="0" y="222"/>
                    <a:pt x="0" y="222"/>
                    <a:pt x="0" y="185"/>
                  </a:cubicBezTo>
                  <a:lnTo>
                    <a:pt x="0" y="185"/>
                  </a:lnTo>
                  <a:cubicBezTo>
                    <a:pt x="0" y="74"/>
                    <a:pt x="74" y="0"/>
                    <a:pt x="185" y="0"/>
                  </a:cubicBezTo>
                  <a:lnTo>
                    <a:pt x="4178" y="0"/>
                  </a:lnTo>
                  <a:cubicBezTo>
                    <a:pt x="4215" y="0"/>
                    <a:pt x="4252" y="0"/>
                    <a:pt x="4289"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3" name="Google Shape;3703;p24"/>
            <p:cNvSpPr/>
            <p:nvPr/>
          </p:nvSpPr>
          <p:spPr>
            <a:xfrm>
              <a:off x="3590807" y="4401385"/>
              <a:ext cx="99972" cy="20102"/>
            </a:xfrm>
            <a:custGeom>
              <a:avLst/>
              <a:gdLst/>
              <a:ahLst/>
              <a:cxnLst/>
              <a:rect l="l" t="t" r="r" b="b"/>
              <a:pathLst>
                <a:path w="925" h="186" extrusionOk="0">
                  <a:moveTo>
                    <a:pt x="186" y="0"/>
                  </a:moveTo>
                  <a:lnTo>
                    <a:pt x="925" y="0"/>
                  </a:lnTo>
                  <a:lnTo>
                    <a:pt x="777" y="185"/>
                  </a:lnTo>
                  <a:lnTo>
                    <a:pt x="1" y="185"/>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4" name="Google Shape;3704;p24"/>
            <p:cNvSpPr/>
            <p:nvPr/>
          </p:nvSpPr>
          <p:spPr>
            <a:xfrm>
              <a:off x="3590807" y="4461260"/>
              <a:ext cx="99972" cy="24101"/>
            </a:xfrm>
            <a:custGeom>
              <a:avLst/>
              <a:gdLst/>
              <a:ahLst/>
              <a:cxnLst/>
              <a:rect l="l" t="t" r="r" b="b"/>
              <a:pathLst>
                <a:path w="925" h="223" extrusionOk="0">
                  <a:moveTo>
                    <a:pt x="186" y="223"/>
                  </a:moveTo>
                  <a:lnTo>
                    <a:pt x="925" y="223"/>
                  </a:lnTo>
                  <a:lnTo>
                    <a:pt x="777" y="1"/>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5" name="Google Shape;3705;p24"/>
            <p:cNvSpPr/>
            <p:nvPr/>
          </p:nvSpPr>
          <p:spPr>
            <a:xfrm>
              <a:off x="3295105" y="4421380"/>
              <a:ext cx="16104" cy="39989"/>
            </a:xfrm>
            <a:custGeom>
              <a:avLst/>
              <a:gdLst/>
              <a:ahLst/>
              <a:cxnLst/>
              <a:rect l="l" t="t" r="r" b="b"/>
              <a:pathLst>
                <a:path w="149" h="370" extrusionOk="0">
                  <a:moveTo>
                    <a:pt x="1" y="0"/>
                  </a:moveTo>
                  <a:lnTo>
                    <a:pt x="1" y="370"/>
                  </a:lnTo>
                  <a:lnTo>
                    <a:pt x="149" y="370"/>
                  </a:lnTo>
                  <a:lnTo>
                    <a:pt x="149"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6" name="Google Shape;3706;p24"/>
            <p:cNvSpPr/>
            <p:nvPr/>
          </p:nvSpPr>
          <p:spPr>
            <a:xfrm>
              <a:off x="3550926" y="4421380"/>
              <a:ext cx="15995" cy="39989"/>
            </a:xfrm>
            <a:custGeom>
              <a:avLst/>
              <a:gdLst/>
              <a:ahLst/>
              <a:cxnLst/>
              <a:rect l="l" t="t" r="r" b="b"/>
              <a:pathLst>
                <a:path w="148" h="370" extrusionOk="0">
                  <a:moveTo>
                    <a:pt x="0" y="0"/>
                  </a:moveTo>
                  <a:lnTo>
                    <a:pt x="0" y="370"/>
                  </a:lnTo>
                  <a:lnTo>
                    <a:pt x="148" y="370"/>
                  </a:lnTo>
                  <a:lnTo>
                    <a:pt x="148"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7" name="Google Shape;3707;p24"/>
            <p:cNvSpPr/>
            <p:nvPr/>
          </p:nvSpPr>
          <p:spPr>
            <a:xfrm>
              <a:off x="3422961" y="4281527"/>
              <a:ext cx="235933" cy="91974"/>
            </a:xfrm>
            <a:custGeom>
              <a:avLst/>
              <a:gdLst/>
              <a:ahLst/>
              <a:cxnLst/>
              <a:rect l="l" t="t" r="r" b="b"/>
              <a:pathLst>
                <a:path w="2183" h="851" extrusionOk="0">
                  <a:moveTo>
                    <a:pt x="186" y="0"/>
                  </a:moveTo>
                  <a:lnTo>
                    <a:pt x="2182" y="0"/>
                  </a:lnTo>
                  <a:cubicBezTo>
                    <a:pt x="2108" y="518"/>
                    <a:pt x="1258" y="851"/>
                    <a:pt x="1" y="851"/>
                  </a:cubicBezTo>
                  <a:cubicBezTo>
                    <a:pt x="38" y="555"/>
                    <a:pt x="112" y="296"/>
                    <a:pt x="1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8" name="Google Shape;3708;p24"/>
            <p:cNvSpPr/>
            <p:nvPr/>
          </p:nvSpPr>
          <p:spPr>
            <a:xfrm>
              <a:off x="3430959" y="4281527"/>
              <a:ext cx="239932" cy="91974"/>
            </a:xfrm>
            <a:custGeom>
              <a:avLst/>
              <a:gdLst/>
              <a:ahLst/>
              <a:cxnLst/>
              <a:rect l="l" t="t" r="r" b="b"/>
              <a:pathLst>
                <a:path w="2220" h="851" extrusionOk="0">
                  <a:moveTo>
                    <a:pt x="223" y="0"/>
                  </a:moveTo>
                  <a:lnTo>
                    <a:pt x="2219" y="0"/>
                  </a:lnTo>
                  <a:cubicBezTo>
                    <a:pt x="2108" y="518"/>
                    <a:pt x="1295" y="851"/>
                    <a:pt x="1" y="851"/>
                  </a:cubicBezTo>
                  <a:cubicBezTo>
                    <a:pt x="75" y="555"/>
                    <a:pt x="149" y="296"/>
                    <a:pt x="2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09" name="Google Shape;3709;p24"/>
            <p:cNvSpPr/>
            <p:nvPr/>
          </p:nvSpPr>
          <p:spPr>
            <a:xfrm>
              <a:off x="3830524" y="4461260"/>
              <a:ext cx="64090" cy="135961"/>
            </a:xfrm>
            <a:custGeom>
              <a:avLst/>
              <a:gdLst/>
              <a:ahLst/>
              <a:cxnLst/>
              <a:rect l="l" t="t" r="r" b="b"/>
              <a:pathLst>
                <a:path w="593" h="1258" extrusionOk="0">
                  <a:moveTo>
                    <a:pt x="482" y="1"/>
                  </a:moveTo>
                  <a:lnTo>
                    <a:pt x="1" y="1221"/>
                  </a:lnTo>
                  <a:lnTo>
                    <a:pt x="112" y="1258"/>
                  </a:lnTo>
                  <a:lnTo>
                    <a:pt x="592" y="75"/>
                  </a:lnTo>
                  <a:lnTo>
                    <a:pt x="48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0" name="Google Shape;3710;p24"/>
            <p:cNvSpPr/>
            <p:nvPr/>
          </p:nvSpPr>
          <p:spPr>
            <a:xfrm>
              <a:off x="3826525" y="4505248"/>
              <a:ext cx="128072" cy="79977"/>
            </a:xfrm>
            <a:custGeom>
              <a:avLst/>
              <a:gdLst/>
              <a:ahLst/>
              <a:cxnLst/>
              <a:rect l="l" t="t" r="r" b="b"/>
              <a:pathLst>
                <a:path w="1185" h="740" extrusionOk="0">
                  <a:moveTo>
                    <a:pt x="75" y="1"/>
                  </a:moveTo>
                  <a:lnTo>
                    <a:pt x="1" y="111"/>
                  </a:lnTo>
                  <a:lnTo>
                    <a:pt x="1147" y="740"/>
                  </a:lnTo>
                  <a:lnTo>
                    <a:pt x="1184" y="592"/>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1" name="Google Shape;3711;p24"/>
            <p:cNvSpPr/>
            <p:nvPr/>
          </p:nvSpPr>
          <p:spPr>
            <a:xfrm>
              <a:off x="3854517" y="4385390"/>
              <a:ext cx="92082" cy="171951"/>
            </a:xfrm>
            <a:custGeom>
              <a:avLst/>
              <a:gdLst/>
              <a:ahLst/>
              <a:cxnLst/>
              <a:rect l="l" t="t" r="r" b="b"/>
              <a:pathLst>
                <a:path w="852" h="1591" extrusionOk="0">
                  <a:moveTo>
                    <a:pt x="370" y="0"/>
                  </a:moveTo>
                  <a:lnTo>
                    <a:pt x="1" y="111"/>
                  </a:lnTo>
                  <a:lnTo>
                    <a:pt x="481" y="1590"/>
                  </a:lnTo>
                  <a:lnTo>
                    <a:pt x="851" y="1479"/>
                  </a:lnTo>
                  <a:lnTo>
                    <a:pt x="37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2" name="Google Shape;3712;p24"/>
            <p:cNvSpPr/>
            <p:nvPr/>
          </p:nvSpPr>
          <p:spPr>
            <a:xfrm>
              <a:off x="3854517" y="4409383"/>
              <a:ext cx="60091" cy="31991"/>
            </a:xfrm>
            <a:custGeom>
              <a:avLst/>
              <a:gdLst/>
              <a:ahLst/>
              <a:cxnLst/>
              <a:rect l="l" t="t" r="r" b="b"/>
              <a:pathLst>
                <a:path w="556" h="296" extrusionOk="0">
                  <a:moveTo>
                    <a:pt x="518" y="0"/>
                  </a:moveTo>
                  <a:lnTo>
                    <a:pt x="1" y="185"/>
                  </a:lnTo>
                  <a:lnTo>
                    <a:pt x="38" y="296"/>
                  </a:lnTo>
                  <a:lnTo>
                    <a:pt x="555" y="111"/>
                  </a:lnTo>
                  <a:lnTo>
                    <a:pt x="5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3" name="Google Shape;3713;p24"/>
            <p:cNvSpPr/>
            <p:nvPr/>
          </p:nvSpPr>
          <p:spPr>
            <a:xfrm>
              <a:off x="3870513" y="4453263"/>
              <a:ext cx="72088" cy="68089"/>
            </a:xfrm>
            <a:custGeom>
              <a:avLst/>
              <a:gdLst/>
              <a:ahLst/>
              <a:cxnLst/>
              <a:rect l="l" t="t" r="r" b="b"/>
              <a:pathLst>
                <a:path w="667" h="630" extrusionOk="0">
                  <a:moveTo>
                    <a:pt x="518" y="1"/>
                  </a:moveTo>
                  <a:lnTo>
                    <a:pt x="1" y="149"/>
                  </a:lnTo>
                  <a:lnTo>
                    <a:pt x="149" y="629"/>
                  </a:lnTo>
                  <a:lnTo>
                    <a:pt x="666" y="445"/>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4" name="Google Shape;3714;p24"/>
            <p:cNvSpPr/>
            <p:nvPr/>
          </p:nvSpPr>
          <p:spPr>
            <a:xfrm>
              <a:off x="3870513" y="4485254"/>
              <a:ext cx="191946" cy="191946"/>
            </a:xfrm>
            <a:custGeom>
              <a:avLst/>
              <a:gdLst/>
              <a:ahLst/>
              <a:cxnLst/>
              <a:rect l="l" t="t" r="r" b="b"/>
              <a:pathLst>
                <a:path w="1776" h="1776" extrusionOk="0">
                  <a:moveTo>
                    <a:pt x="740" y="1775"/>
                  </a:moveTo>
                  <a:cubicBezTo>
                    <a:pt x="1443" y="1775"/>
                    <a:pt x="1775" y="962"/>
                    <a:pt x="1295" y="481"/>
                  </a:cubicBezTo>
                  <a:cubicBezTo>
                    <a:pt x="814" y="1"/>
                    <a:pt x="1" y="333"/>
                    <a:pt x="1" y="999"/>
                  </a:cubicBezTo>
                  <a:cubicBezTo>
                    <a:pt x="1" y="1443"/>
                    <a:pt x="333" y="1775"/>
                    <a:pt x="740" y="177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5" name="Google Shape;3715;p24"/>
            <p:cNvSpPr/>
            <p:nvPr/>
          </p:nvSpPr>
          <p:spPr>
            <a:xfrm>
              <a:off x="3902504" y="4525242"/>
              <a:ext cx="115967" cy="119966"/>
            </a:xfrm>
            <a:custGeom>
              <a:avLst/>
              <a:gdLst/>
              <a:ahLst/>
              <a:cxnLst/>
              <a:rect l="l" t="t" r="r" b="b"/>
              <a:pathLst>
                <a:path w="1073" h="1110" extrusionOk="0">
                  <a:moveTo>
                    <a:pt x="444" y="1110"/>
                  </a:moveTo>
                  <a:cubicBezTo>
                    <a:pt x="888" y="1110"/>
                    <a:pt x="1073" y="592"/>
                    <a:pt x="777" y="296"/>
                  </a:cubicBezTo>
                  <a:cubicBezTo>
                    <a:pt x="481" y="0"/>
                    <a:pt x="0" y="222"/>
                    <a:pt x="0" y="629"/>
                  </a:cubicBezTo>
                  <a:cubicBezTo>
                    <a:pt x="0" y="888"/>
                    <a:pt x="185" y="1110"/>
                    <a:pt x="444" y="111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6" name="Google Shape;3716;p24"/>
            <p:cNvSpPr/>
            <p:nvPr/>
          </p:nvSpPr>
          <p:spPr>
            <a:xfrm>
              <a:off x="3918500" y="4553235"/>
              <a:ext cx="67981" cy="75978"/>
            </a:xfrm>
            <a:custGeom>
              <a:avLst/>
              <a:gdLst/>
              <a:ahLst/>
              <a:cxnLst/>
              <a:rect l="l" t="t" r="r" b="b"/>
              <a:pathLst>
                <a:path w="629" h="703" extrusionOk="0">
                  <a:moveTo>
                    <a:pt x="296" y="703"/>
                  </a:moveTo>
                  <a:cubicBezTo>
                    <a:pt x="481" y="703"/>
                    <a:pt x="629" y="555"/>
                    <a:pt x="629" y="370"/>
                  </a:cubicBezTo>
                  <a:cubicBezTo>
                    <a:pt x="629" y="0"/>
                    <a:pt x="0" y="0"/>
                    <a:pt x="0" y="370"/>
                  </a:cubicBezTo>
                  <a:cubicBezTo>
                    <a:pt x="0" y="555"/>
                    <a:pt x="148" y="703"/>
                    <a:pt x="296" y="703"/>
                  </a:cubicBezTo>
                  <a:close/>
                </a:path>
              </a:pathLst>
            </a:custGeom>
            <a:solidFill>
              <a:srgbClr val="3539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7" name="Google Shape;3717;p24"/>
            <p:cNvSpPr/>
            <p:nvPr/>
          </p:nvSpPr>
          <p:spPr>
            <a:xfrm>
              <a:off x="3934495" y="4573229"/>
              <a:ext cx="31991" cy="35990"/>
            </a:xfrm>
            <a:custGeom>
              <a:avLst/>
              <a:gdLst/>
              <a:ahLst/>
              <a:cxnLst/>
              <a:rect l="l" t="t" r="r" b="b"/>
              <a:pathLst>
                <a:path w="296" h="333" extrusionOk="0">
                  <a:moveTo>
                    <a:pt x="148" y="333"/>
                  </a:moveTo>
                  <a:cubicBezTo>
                    <a:pt x="259" y="333"/>
                    <a:pt x="296" y="296"/>
                    <a:pt x="296" y="185"/>
                  </a:cubicBezTo>
                  <a:cubicBezTo>
                    <a:pt x="296" y="0"/>
                    <a:pt x="0" y="0"/>
                    <a:pt x="0" y="185"/>
                  </a:cubicBezTo>
                  <a:cubicBezTo>
                    <a:pt x="0" y="296"/>
                    <a:pt x="74" y="333"/>
                    <a:pt x="148" y="333"/>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8" name="Google Shape;3718;p24"/>
            <p:cNvSpPr/>
            <p:nvPr/>
          </p:nvSpPr>
          <p:spPr>
            <a:xfrm>
              <a:off x="3295105" y="4049700"/>
              <a:ext cx="639495" cy="8106"/>
            </a:xfrm>
            <a:custGeom>
              <a:avLst/>
              <a:gdLst/>
              <a:ahLst/>
              <a:cxnLst/>
              <a:rect l="l" t="t" r="r" b="b"/>
              <a:pathLst>
                <a:path w="5917" h="75" extrusionOk="0">
                  <a:moveTo>
                    <a:pt x="1" y="1"/>
                  </a:moveTo>
                  <a:lnTo>
                    <a:pt x="1" y="75"/>
                  </a:lnTo>
                  <a:lnTo>
                    <a:pt x="5916" y="75"/>
                  </a:lnTo>
                  <a:lnTo>
                    <a:pt x="591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19" name="Google Shape;3719;p24"/>
            <p:cNvSpPr/>
            <p:nvPr/>
          </p:nvSpPr>
          <p:spPr>
            <a:xfrm>
              <a:off x="3295105" y="4057697"/>
              <a:ext cx="639495" cy="4107"/>
            </a:xfrm>
            <a:custGeom>
              <a:avLst/>
              <a:gdLst/>
              <a:ahLst/>
              <a:cxnLst/>
              <a:rect l="l" t="t" r="r" b="b"/>
              <a:pathLst>
                <a:path w="5917" h="38" extrusionOk="0">
                  <a:moveTo>
                    <a:pt x="1" y="1"/>
                  </a:moveTo>
                  <a:lnTo>
                    <a:pt x="1" y="38"/>
                  </a:lnTo>
                  <a:lnTo>
                    <a:pt x="5916" y="38"/>
                  </a:lnTo>
                  <a:lnTo>
                    <a:pt x="5916"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0" name="Google Shape;3720;p24"/>
            <p:cNvSpPr/>
            <p:nvPr/>
          </p:nvSpPr>
          <p:spPr>
            <a:xfrm>
              <a:off x="3954490" y="4229541"/>
              <a:ext cx="479540" cy="167952"/>
            </a:xfrm>
            <a:custGeom>
              <a:avLst/>
              <a:gdLst/>
              <a:ahLst/>
              <a:cxnLst/>
              <a:rect l="l" t="t" r="r" b="b"/>
              <a:pathLst>
                <a:path w="4437" h="1554" extrusionOk="0">
                  <a:moveTo>
                    <a:pt x="4252" y="74"/>
                  </a:moveTo>
                  <a:cubicBezTo>
                    <a:pt x="4289" y="74"/>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8"/>
                  </a:cubicBezTo>
                  <a:lnTo>
                    <a:pt x="111" y="185"/>
                  </a:lnTo>
                  <a:cubicBezTo>
                    <a:pt x="111" y="148"/>
                    <a:pt x="111" y="148"/>
                    <a:pt x="111" y="111"/>
                  </a:cubicBezTo>
                  <a:cubicBezTo>
                    <a:pt x="148" y="111"/>
                    <a:pt x="185" y="74"/>
                    <a:pt x="185" y="74"/>
                  </a:cubicBezTo>
                  <a:close/>
                  <a:moveTo>
                    <a:pt x="185" y="1"/>
                  </a:moveTo>
                  <a:cubicBezTo>
                    <a:pt x="148" y="1"/>
                    <a:pt x="111" y="38"/>
                    <a:pt x="37" y="74"/>
                  </a:cubicBezTo>
                  <a:cubicBezTo>
                    <a:pt x="37" y="111"/>
                    <a:pt x="0" y="148"/>
                    <a:pt x="0" y="185"/>
                  </a:cubicBezTo>
                  <a:lnTo>
                    <a:pt x="148" y="1405"/>
                  </a:lnTo>
                  <a:cubicBezTo>
                    <a:pt x="185" y="1479"/>
                    <a:pt x="259" y="1553"/>
                    <a:pt x="333" y="1553"/>
                  </a:cubicBezTo>
                  <a:lnTo>
                    <a:pt x="4178" y="888"/>
                  </a:lnTo>
                  <a:cubicBezTo>
                    <a:pt x="4252" y="888"/>
                    <a:pt x="4326" y="814"/>
                    <a:pt x="4363" y="740"/>
                  </a:cubicBezTo>
                  <a:lnTo>
                    <a:pt x="4437" y="185"/>
                  </a:lnTo>
                  <a:cubicBezTo>
                    <a:pt x="4437" y="148"/>
                    <a:pt x="4437" y="111"/>
                    <a:pt x="4400" y="74"/>
                  </a:cubicBezTo>
                  <a:cubicBezTo>
                    <a:pt x="4363" y="38"/>
                    <a:pt x="4289" y="1"/>
                    <a:pt x="4252"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1" name="Google Shape;3721;p24"/>
            <p:cNvSpPr/>
            <p:nvPr/>
          </p:nvSpPr>
          <p:spPr>
            <a:xfrm>
              <a:off x="3958489" y="4225542"/>
              <a:ext cx="479540" cy="167952"/>
            </a:xfrm>
            <a:custGeom>
              <a:avLst/>
              <a:gdLst/>
              <a:ahLst/>
              <a:cxnLst/>
              <a:rect l="l" t="t" r="r" b="b"/>
              <a:pathLst>
                <a:path w="4437" h="1554" extrusionOk="0">
                  <a:moveTo>
                    <a:pt x="4289" y="75"/>
                  </a:moveTo>
                  <a:cubicBezTo>
                    <a:pt x="4326" y="75"/>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9"/>
                  </a:cubicBezTo>
                  <a:lnTo>
                    <a:pt x="111" y="185"/>
                  </a:lnTo>
                  <a:cubicBezTo>
                    <a:pt x="111" y="148"/>
                    <a:pt x="111" y="148"/>
                    <a:pt x="111" y="111"/>
                  </a:cubicBezTo>
                  <a:cubicBezTo>
                    <a:pt x="148" y="111"/>
                    <a:pt x="185" y="75"/>
                    <a:pt x="185" y="75"/>
                  </a:cubicBezTo>
                  <a:close/>
                  <a:moveTo>
                    <a:pt x="185" y="1"/>
                  </a:moveTo>
                  <a:cubicBezTo>
                    <a:pt x="148" y="1"/>
                    <a:pt x="74" y="38"/>
                    <a:pt x="37" y="75"/>
                  </a:cubicBezTo>
                  <a:cubicBezTo>
                    <a:pt x="37" y="111"/>
                    <a:pt x="0" y="148"/>
                    <a:pt x="0" y="185"/>
                  </a:cubicBezTo>
                  <a:lnTo>
                    <a:pt x="148" y="1405"/>
                  </a:lnTo>
                  <a:cubicBezTo>
                    <a:pt x="148" y="1479"/>
                    <a:pt x="259" y="1553"/>
                    <a:pt x="333" y="1553"/>
                  </a:cubicBezTo>
                  <a:lnTo>
                    <a:pt x="4178" y="888"/>
                  </a:lnTo>
                  <a:cubicBezTo>
                    <a:pt x="4289" y="888"/>
                    <a:pt x="4363" y="814"/>
                    <a:pt x="4363" y="740"/>
                  </a:cubicBezTo>
                  <a:lnTo>
                    <a:pt x="4437" y="185"/>
                  </a:lnTo>
                  <a:cubicBezTo>
                    <a:pt x="4437" y="148"/>
                    <a:pt x="4400" y="111"/>
                    <a:pt x="4363" y="75"/>
                  </a:cubicBezTo>
                  <a:cubicBezTo>
                    <a:pt x="4363" y="38"/>
                    <a:pt x="4289" y="1"/>
                    <a:pt x="42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2" name="Google Shape;3722;p24"/>
            <p:cNvSpPr/>
            <p:nvPr/>
          </p:nvSpPr>
          <p:spPr>
            <a:xfrm>
              <a:off x="2851660" y="4292659"/>
              <a:ext cx="367680" cy="152714"/>
            </a:xfrm>
            <a:custGeom>
              <a:avLst/>
              <a:gdLst/>
              <a:ahLst/>
              <a:cxnLst/>
              <a:rect l="l" t="t" r="r" b="b"/>
              <a:pathLst>
                <a:path w="3402" h="1413" extrusionOk="0">
                  <a:moveTo>
                    <a:pt x="3217" y="82"/>
                  </a:moveTo>
                  <a:cubicBezTo>
                    <a:pt x="3291" y="82"/>
                    <a:pt x="3328" y="119"/>
                    <a:pt x="3328" y="156"/>
                  </a:cubicBezTo>
                  <a:lnTo>
                    <a:pt x="3328" y="1265"/>
                  </a:lnTo>
                  <a:cubicBezTo>
                    <a:pt x="3328" y="1265"/>
                    <a:pt x="3328" y="1302"/>
                    <a:pt x="3328" y="1302"/>
                  </a:cubicBezTo>
                  <a:cubicBezTo>
                    <a:pt x="3291" y="1339"/>
                    <a:pt x="3254" y="1339"/>
                    <a:pt x="3254" y="1339"/>
                  </a:cubicBezTo>
                  <a:lnTo>
                    <a:pt x="259" y="1339"/>
                  </a:lnTo>
                  <a:cubicBezTo>
                    <a:pt x="222" y="1339"/>
                    <a:pt x="185" y="1302"/>
                    <a:pt x="185" y="1265"/>
                  </a:cubicBezTo>
                  <a:lnTo>
                    <a:pt x="111" y="711"/>
                  </a:lnTo>
                  <a:cubicBezTo>
                    <a:pt x="111" y="711"/>
                    <a:pt x="111" y="674"/>
                    <a:pt x="111" y="637"/>
                  </a:cubicBezTo>
                  <a:cubicBezTo>
                    <a:pt x="148" y="637"/>
                    <a:pt x="148" y="600"/>
                    <a:pt x="185" y="600"/>
                  </a:cubicBezTo>
                  <a:lnTo>
                    <a:pt x="3217" y="82"/>
                  </a:lnTo>
                  <a:close/>
                  <a:moveTo>
                    <a:pt x="3260" y="1"/>
                  </a:moveTo>
                  <a:cubicBezTo>
                    <a:pt x="3246" y="1"/>
                    <a:pt x="3232" y="3"/>
                    <a:pt x="3217" y="8"/>
                  </a:cubicBezTo>
                  <a:lnTo>
                    <a:pt x="185" y="526"/>
                  </a:lnTo>
                  <a:cubicBezTo>
                    <a:pt x="111" y="526"/>
                    <a:pt x="74" y="563"/>
                    <a:pt x="37" y="600"/>
                  </a:cubicBezTo>
                  <a:cubicBezTo>
                    <a:pt x="0" y="637"/>
                    <a:pt x="0" y="674"/>
                    <a:pt x="0" y="748"/>
                  </a:cubicBezTo>
                  <a:lnTo>
                    <a:pt x="74" y="1265"/>
                  </a:lnTo>
                  <a:cubicBezTo>
                    <a:pt x="74" y="1376"/>
                    <a:pt x="148" y="1413"/>
                    <a:pt x="259" y="1413"/>
                  </a:cubicBezTo>
                  <a:lnTo>
                    <a:pt x="3217" y="1413"/>
                  </a:lnTo>
                  <a:cubicBezTo>
                    <a:pt x="3254" y="1413"/>
                    <a:pt x="3328" y="1413"/>
                    <a:pt x="3364" y="1376"/>
                  </a:cubicBezTo>
                  <a:cubicBezTo>
                    <a:pt x="3364" y="1339"/>
                    <a:pt x="3401" y="1302"/>
                    <a:pt x="3401" y="1228"/>
                  </a:cubicBezTo>
                  <a:lnTo>
                    <a:pt x="3401" y="156"/>
                  </a:lnTo>
                  <a:cubicBezTo>
                    <a:pt x="3401" y="92"/>
                    <a:pt x="3346" y="1"/>
                    <a:pt x="3260" y="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3" name="Google Shape;3723;p24"/>
            <p:cNvSpPr/>
            <p:nvPr/>
          </p:nvSpPr>
          <p:spPr>
            <a:xfrm>
              <a:off x="2847661" y="4285526"/>
              <a:ext cx="367680" cy="155848"/>
            </a:xfrm>
            <a:custGeom>
              <a:avLst/>
              <a:gdLst/>
              <a:ahLst/>
              <a:cxnLst/>
              <a:rect l="l" t="t" r="r" b="b"/>
              <a:pathLst>
                <a:path w="3402" h="1442" extrusionOk="0">
                  <a:moveTo>
                    <a:pt x="3254" y="74"/>
                  </a:moveTo>
                  <a:cubicBezTo>
                    <a:pt x="3291" y="74"/>
                    <a:pt x="3365" y="111"/>
                    <a:pt x="3365" y="185"/>
                  </a:cubicBezTo>
                  <a:lnTo>
                    <a:pt x="3365" y="1257"/>
                  </a:lnTo>
                  <a:cubicBezTo>
                    <a:pt x="3365" y="1331"/>
                    <a:pt x="3328" y="1368"/>
                    <a:pt x="3254" y="1368"/>
                  </a:cubicBezTo>
                  <a:lnTo>
                    <a:pt x="296" y="1368"/>
                  </a:lnTo>
                  <a:cubicBezTo>
                    <a:pt x="222" y="1368"/>
                    <a:pt x="185" y="1331"/>
                    <a:pt x="185" y="1294"/>
                  </a:cubicBezTo>
                  <a:lnTo>
                    <a:pt x="148" y="740"/>
                  </a:lnTo>
                  <a:cubicBezTo>
                    <a:pt x="111" y="703"/>
                    <a:pt x="111" y="666"/>
                    <a:pt x="148" y="666"/>
                  </a:cubicBezTo>
                  <a:cubicBezTo>
                    <a:pt x="148" y="629"/>
                    <a:pt x="185" y="629"/>
                    <a:pt x="222" y="629"/>
                  </a:cubicBezTo>
                  <a:lnTo>
                    <a:pt x="3254" y="74"/>
                  </a:lnTo>
                  <a:close/>
                  <a:moveTo>
                    <a:pt x="3217" y="0"/>
                  </a:moveTo>
                  <a:lnTo>
                    <a:pt x="185" y="555"/>
                  </a:lnTo>
                  <a:cubicBezTo>
                    <a:pt x="111" y="555"/>
                    <a:pt x="74" y="592"/>
                    <a:pt x="37" y="629"/>
                  </a:cubicBezTo>
                  <a:cubicBezTo>
                    <a:pt x="0" y="666"/>
                    <a:pt x="0" y="703"/>
                    <a:pt x="0" y="777"/>
                  </a:cubicBezTo>
                  <a:lnTo>
                    <a:pt x="74" y="1294"/>
                  </a:lnTo>
                  <a:cubicBezTo>
                    <a:pt x="111" y="1405"/>
                    <a:pt x="185" y="1442"/>
                    <a:pt x="259" y="1442"/>
                  </a:cubicBezTo>
                  <a:lnTo>
                    <a:pt x="3217" y="1442"/>
                  </a:lnTo>
                  <a:cubicBezTo>
                    <a:pt x="3328" y="1442"/>
                    <a:pt x="3401" y="1368"/>
                    <a:pt x="3401" y="1294"/>
                  </a:cubicBezTo>
                  <a:lnTo>
                    <a:pt x="3401" y="185"/>
                  </a:lnTo>
                  <a:cubicBezTo>
                    <a:pt x="3401" y="74"/>
                    <a:pt x="3328" y="0"/>
                    <a:pt x="32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4" name="Google Shape;3724;p24"/>
            <p:cNvSpPr/>
            <p:nvPr/>
          </p:nvSpPr>
          <p:spPr>
            <a:xfrm>
              <a:off x="3271219" y="4373393"/>
              <a:ext cx="475541" cy="40097"/>
            </a:xfrm>
            <a:custGeom>
              <a:avLst/>
              <a:gdLst/>
              <a:ahLst/>
              <a:cxnLst/>
              <a:rect l="l" t="t" r="r" b="b"/>
              <a:pathLst>
                <a:path w="4400" h="371" extrusionOk="0">
                  <a:moveTo>
                    <a:pt x="185" y="1"/>
                  </a:moveTo>
                  <a:lnTo>
                    <a:pt x="4215" y="1"/>
                  </a:lnTo>
                  <a:cubicBezTo>
                    <a:pt x="4289" y="1"/>
                    <a:pt x="4400" y="74"/>
                    <a:pt x="4400" y="185"/>
                  </a:cubicBezTo>
                  <a:lnTo>
                    <a:pt x="4400" y="185"/>
                  </a:lnTo>
                  <a:cubicBezTo>
                    <a:pt x="4400" y="259"/>
                    <a:pt x="4289" y="370"/>
                    <a:pt x="4215" y="370"/>
                  </a:cubicBezTo>
                  <a:lnTo>
                    <a:pt x="185" y="370"/>
                  </a:lnTo>
                  <a:cubicBezTo>
                    <a:pt x="74" y="370"/>
                    <a:pt x="0" y="259"/>
                    <a:pt x="0" y="185"/>
                  </a:cubicBezTo>
                  <a:lnTo>
                    <a:pt x="0" y="185"/>
                  </a:lnTo>
                  <a:cubicBezTo>
                    <a:pt x="0" y="74"/>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5" name="Google Shape;3725;p24"/>
            <p:cNvSpPr/>
            <p:nvPr/>
          </p:nvSpPr>
          <p:spPr>
            <a:xfrm>
              <a:off x="3279217" y="4381391"/>
              <a:ext cx="467543" cy="32099"/>
            </a:xfrm>
            <a:custGeom>
              <a:avLst/>
              <a:gdLst/>
              <a:ahLst/>
              <a:cxnLst/>
              <a:rect l="l" t="t" r="r" b="b"/>
              <a:pathLst>
                <a:path w="4326" h="297" extrusionOk="0">
                  <a:moveTo>
                    <a:pt x="4326" y="37"/>
                  </a:moveTo>
                  <a:cubicBezTo>
                    <a:pt x="4326" y="74"/>
                    <a:pt x="4326" y="74"/>
                    <a:pt x="4326" y="111"/>
                  </a:cubicBezTo>
                  <a:lnTo>
                    <a:pt x="4326" y="111"/>
                  </a:lnTo>
                  <a:cubicBezTo>
                    <a:pt x="4326" y="185"/>
                    <a:pt x="4215" y="296"/>
                    <a:pt x="4141" y="296"/>
                  </a:cubicBezTo>
                  <a:lnTo>
                    <a:pt x="111" y="296"/>
                  </a:lnTo>
                  <a:cubicBezTo>
                    <a:pt x="74" y="296"/>
                    <a:pt x="37" y="259"/>
                    <a:pt x="0" y="259"/>
                  </a:cubicBezTo>
                  <a:cubicBezTo>
                    <a:pt x="0" y="222"/>
                    <a:pt x="0" y="222"/>
                    <a:pt x="0" y="185"/>
                  </a:cubicBezTo>
                  <a:lnTo>
                    <a:pt x="0" y="185"/>
                  </a:lnTo>
                  <a:cubicBezTo>
                    <a:pt x="0" y="74"/>
                    <a:pt x="111" y="0"/>
                    <a:pt x="222" y="0"/>
                  </a:cubicBezTo>
                  <a:lnTo>
                    <a:pt x="4215" y="0"/>
                  </a:lnTo>
                  <a:cubicBezTo>
                    <a:pt x="4252" y="0"/>
                    <a:pt x="4289" y="37"/>
                    <a:pt x="4326"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6" name="Google Shape;3726;p24"/>
            <p:cNvSpPr/>
            <p:nvPr/>
          </p:nvSpPr>
          <p:spPr>
            <a:xfrm>
              <a:off x="3634794" y="4352972"/>
              <a:ext cx="99972" cy="20102"/>
            </a:xfrm>
            <a:custGeom>
              <a:avLst/>
              <a:gdLst/>
              <a:ahLst/>
              <a:cxnLst/>
              <a:rect l="l" t="t" r="r" b="b"/>
              <a:pathLst>
                <a:path w="925" h="186" extrusionOk="0">
                  <a:moveTo>
                    <a:pt x="148" y="1"/>
                  </a:moveTo>
                  <a:lnTo>
                    <a:pt x="925" y="1"/>
                  </a:lnTo>
                  <a:lnTo>
                    <a:pt x="777" y="186"/>
                  </a:lnTo>
                  <a:lnTo>
                    <a:pt x="0" y="18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7" name="Google Shape;3727;p24"/>
            <p:cNvSpPr/>
            <p:nvPr/>
          </p:nvSpPr>
          <p:spPr>
            <a:xfrm>
              <a:off x="3634794" y="4413382"/>
              <a:ext cx="99972" cy="20102"/>
            </a:xfrm>
            <a:custGeom>
              <a:avLst/>
              <a:gdLst/>
              <a:ahLst/>
              <a:cxnLst/>
              <a:rect l="l" t="t" r="r" b="b"/>
              <a:pathLst>
                <a:path w="925" h="186" extrusionOk="0">
                  <a:moveTo>
                    <a:pt x="148" y="185"/>
                  </a:moveTo>
                  <a:lnTo>
                    <a:pt x="925" y="185"/>
                  </a:lnTo>
                  <a:lnTo>
                    <a:pt x="777" y="0"/>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8" name="Google Shape;3728;p24"/>
            <p:cNvSpPr/>
            <p:nvPr/>
          </p:nvSpPr>
          <p:spPr>
            <a:xfrm>
              <a:off x="3339092" y="4369394"/>
              <a:ext cx="12105" cy="44096"/>
            </a:xfrm>
            <a:custGeom>
              <a:avLst/>
              <a:gdLst/>
              <a:ahLst/>
              <a:cxnLst/>
              <a:rect l="l" t="t" r="r" b="b"/>
              <a:pathLst>
                <a:path w="112" h="408" extrusionOk="0">
                  <a:moveTo>
                    <a:pt x="1" y="1"/>
                  </a:moveTo>
                  <a:lnTo>
                    <a:pt x="1" y="407"/>
                  </a:lnTo>
                  <a:lnTo>
                    <a:pt x="111" y="407"/>
                  </a:lnTo>
                  <a:lnTo>
                    <a:pt x="111"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29" name="Google Shape;3729;p24"/>
            <p:cNvSpPr/>
            <p:nvPr/>
          </p:nvSpPr>
          <p:spPr>
            <a:xfrm>
              <a:off x="3594805" y="4369394"/>
              <a:ext cx="12105" cy="44096"/>
            </a:xfrm>
            <a:custGeom>
              <a:avLst/>
              <a:gdLst/>
              <a:ahLst/>
              <a:cxnLst/>
              <a:rect l="l" t="t" r="r" b="b"/>
              <a:pathLst>
                <a:path w="112" h="408" extrusionOk="0">
                  <a:moveTo>
                    <a:pt x="1" y="1"/>
                  </a:moveTo>
                  <a:lnTo>
                    <a:pt x="1" y="407"/>
                  </a:lnTo>
                  <a:lnTo>
                    <a:pt x="112" y="407"/>
                  </a:lnTo>
                  <a:lnTo>
                    <a:pt x="112"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0" name="Google Shape;3730;p24"/>
            <p:cNvSpPr/>
            <p:nvPr/>
          </p:nvSpPr>
          <p:spPr>
            <a:xfrm>
              <a:off x="2563956" y="4045701"/>
              <a:ext cx="343686" cy="239932"/>
            </a:xfrm>
            <a:custGeom>
              <a:avLst/>
              <a:gdLst/>
              <a:ahLst/>
              <a:cxnLst/>
              <a:rect l="l" t="t" r="r" b="b"/>
              <a:pathLst>
                <a:path w="3180" h="2220" extrusionOk="0">
                  <a:moveTo>
                    <a:pt x="814" y="592"/>
                  </a:moveTo>
                  <a:lnTo>
                    <a:pt x="74" y="1517"/>
                  </a:lnTo>
                  <a:cubicBezTo>
                    <a:pt x="0" y="1591"/>
                    <a:pt x="0" y="1702"/>
                    <a:pt x="74" y="1775"/>
                  </a:cubicBezTo>
                  <a:lnTo>
                    <a:pt x="444" y="2145"/>
                  </a:lnTo>
                  <a:cubicBezTo>
                    <a:pt x="481" y="2182"/>
                    <a:pt x="555" y="2219"/>
                    <a:pt x="629" y="2182"/>
                  </a:cubicBezTo>
                  <a:lnTo>
                    <a:pt x="3032" y="1480"/>
                  </a:lnTo>
                  <a:cubicBezTo>
                    <a:pt x="3143" y="1443"/>
                    <a:pt x="3180" y="1332"/>
                    <a:pt x="3143" y="1221"/>
                  </a:cubicBezTo>
                  <a:lnTo>
                    <a:pt x="2884" y="149"/>
                  </a:lnTo>
                  <a:cubicBezTo>
                    <a:pt x="2884" y="75"/>
                    <a:pt x="2847" y="38"/>
                    <a:pt x="2773" y="1"/>
                  </a:cubicBezTo>
                  <a:cubicBezTo>
                    <a:pt x="2736" y="1"/>
                    <a:pt x="2662" y="1"/>
                    <a:pt x="2625" y="1"/>
                  </a:cubicBezTo>
                  <a:lnTo>
                    <a:pt x="961" y="518"/>
                  </a:lnTo>
                  <a:cubicBezTo>
                    <a:pt x="888" y="518"/>
                    <a:pt x="851" y="555"/>
                    <a:pt x="814" y="592"/>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1" name="Google Shape;3731;p24"/>
            <p:cNvSpPr/>
            <p:nvPr/>
          </p:nvSpPr>
          <p:spPr>
            <a:xfrm>
              <a:off x="2571954" y="4053699"/>
              <a:ext cx="327691" cy="223937"/>
            </a:xfrm>
            <a:custGeom>
              <a:avLst/>
              <a:gdLst/>
              <a:ahLst/>
              <a:cxnLst/>
              <a:rect l="l" t="t" r="r" b="b"/>
              <a:pathLst>
                <a:path w="3032" h="2072" extrusionOk="0">
                  <a:moveTo>
                    <a:pt x="814" y="518"/>
                  </a:moveTo>
                  <a:lnTo>
                    <a:pt x="74" y="1406"/>
                  </a:lnTo>
                  <a:cubicBezTo>
                    <a:pt x="0" y="1480"/>
                    <a:pt x="0" y="1628"/>
                    <a:pt x="74" y="1701"/>
                  </a:cubicBezTo>
                  <a:lnTo>
                    <a:pt x="444" y="2034"/>
                  </a:lnTo>
                  <a:cubicBezTo>
                    <a:pt x="481" y="2071"/>
                    <a:pt x="555" y="2071"/>
                    <a:pt x="629" y="2071"/>
                  </a:cubicBezTo>
                  <a:lnTo>
                    <a:pt x="2847" y="1406"/>
                  </a:lnTo>
                  <a:cubicBezTo>
                    <a:pt x="2958" y="1369"/>
                    <a:pt x="3032" y="1258"/>
                    <a:pt x="2995" y="1147"/>
                  </a:cubicBezTo>
                  <a:lnTo>
                    <a:pt x="2736" y="149"/>
                  </a:lnTo>
                  <a:cubicBezTo>
                    <a:pt x="2699" y="75"/>
                    <a:pt x="2662" y="38"/>
                    <a:pt x="2625" y="1"/>
                  </a:cubicBezTo>
                  <a:cubicBezTo>
                    <a:pt x="2588" y="1"/>
                    <a:pt x="2514" y="1"/>
                    <a:pt x="2477" y="1"/>
                  </a:cubicBezTo>
                  <a:lnTo>
                    <a:pt x="887" y="481"/>
                  </a:lnTo>
                  <a:cubicBezTo>
                    <a:pt x="851" y="481"/>
                    <a:pt x="814" y="518"/>
                    <a:pt x="814" y="51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2" name="Google Shape;3732;p24"/>
            <p:cNvSpPr/>
            <p:nvPr/>
          </p:nvSpPr>
          <p:spPr>
            <a:xfrm>
              <a:off x="2619832" y="4053699"/>
              <a:ext cx="235933" cy="223937"/>
            </a:xfrm>
            <a:custGeom>
              <a:avLst/>
              <a:gdLst/>
              <a:ahLst/>
              <a:cxnLst/>
              <a:rect l="l" t="t" r="r" b="b"/>
              <a:pathLst>
                <a:path w="2183" h="2072" extrusionOk="0">
                  <a:moveTo>
                    <a:pt x="1" y="2034"/>
                  </a:moveTo>
                  <a:lnTo>
                    <a:pt x="1" y="2034"/>
                  </a:lnTo>
                  <a:cubicBezTo>
                    <a:pt x="38" y="2071"/>
                    <a:pt x="149" y="2071"/>
                    <a:pt x="186" y="2071"/>
                  </a:cubicBezTo>
                  <a:lnTo>
                    <a:pt x="186" y="2071"/>
                  </a:lnTo>
                  <a:lnTo>
                    <a:pt x="1406" y="1701"/>
                  </a:lnTo>
                  <a:lnTo>
                    <a:pt x="1406" y="1701"/>
                  </a:lnTo>
                  <a:cubicBezTo>
                    <a:pt x="1443" y="1701"/>
                    <a:pt x="1517" y="1628"/>
                    <a:pt x="1517" y="1591"/>
                  </a:cubicBezTo>
                  <a:lnTo>
                    <a:pt x="2182" y="1"/>
                  </a:lnTo>
                  <a:lnTo>
                    <a:pt x="2182" y="1"/>
                  </a:lnTo>
                  <a:cubicBezTo>
                    <a:pt x="2145" y="1"/>
                    <a:pt x="2071" y="1"/>
                    <a:pt x="2034" y="1"/>
                  </a:cubicBezTo>
                  <a:lnTo>
                    <a:pt x="814" y="408"/>
                  </a:lnTo>
                  <a:lnTo>
                    <a:pt x="814" y="408"/>
                  </a:lnTo>
                  <a:cubicBezTo>
                    <a:pt x="740" y="408"/>
                    <a:pt x="703" y="444"/>
                    <a:pt x="666" y="5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3" name="Google Shape;3733;p24"/>
            <p:cNvSpPr/>
            <p:nvPr/>
          </p:nvSpPr>
          <p:spPr>
            <a:xfrm>
              <a:off x="2887542" y="3997822"/>
              <a:ext cx="203942" cy="187839"/>
            </a:xfrm>
            <a:custGeom>
              <a:avLst/>
              <a:gdLst/>
              <a:ahLst/>
              <a:cxnLst/>
              <a:rect l="l" t="t" r="r" b="b"/>
              <a:pathLst>
                <a:path w="1887" h="1738" extrusionOk="0">
                  <a:moveTo>
                    <a:pt x="666" y="1701"/>
                  </a:moveTo>
                  <a:lnTo>
                    <a:pt x="1739" y="1146"/>
                  </a:lnTo>
                  <a:cubicBezTo>
                    <a:pt x="1812" y="1109"/>
                    <a:pt x="1886" y="998"/>
                    <a:pt x="1849" y="925"/>
                  </a:cubicBezTo>
                  <a:lnTo>
                    <a:pt x="1739" y="222"/>
                  </a:lnTo>
                  <a:cubicBezTo>
                    <a:pt x="1702" y="111"/>
                    <a:pt x="1591" y="0"/>
                    <a:pt x="1480" y="37"/>
                  </a:cubicBezTo>
                  <a:lnTo>
                    <a:pt x="223" y="259"/>
                  </a:lnTo>
                  <a:cubicBezTo>
                    <a:pt x="75" y="259"/>
                    <a:pt x="1" y="407"/>
                    <a:pt x="38" y="518"/>
                  </a:cubicBezTo>
                  <a:lnTo>
                    <a:pt x="371" y="1590"/>
                  </a:lnTo>
                  <a:cubicBezTo>
                    <a:pt x="371" y="1627"/>
                    <a:pt x="408" y="1701"/>
                    <a:pt x="481" y="1701"/>
                  </a:cubicBezTo>
                  <a:cubicBezTo>
                    <a:pt x="555" y="1738"/>
                    <a:pt x="592" y="1738"/>
                    <a:pt x="666" y="1701"/>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4" name="Google Shape;3734;p24"/>
            <p:cNvSpPr/>
            <p:nvPr/>
          </p:nvSpPr>
          <p:spPr>
            <a:xfrm>
              <a:off x="2895540" y="4005820"/>
              <a:ext cx="183948" cy="171843"/>
            </a:xfrm>
            <a:custGeom>
              <a:avLst/>
              <a:gdLst/>
              <a:ahLst/>
              <a:cxnLst/>
              <a:rect l="l" t="t" r="r" b="b"/>
              <a:pathLst>
                <a:path w="1702" h="1590" extrusionOk="0">
                  <a:moveTo>
                    <a:pt x="629" y="1590"/>
                  </a:moveTo>
                  <a:lnTo>
                    <a:pt x="1591" y="1035"/>
                  </a:lnTo>
                  <a:cubicBezTo>
                    <a:pt x="1665" y="998"/>
                    <a:pt x="1701" y="924"/>
                    <a:pt x="1701" y="851"/>
                  </a:cubicBezTo>
                  <a:lnTo>
                    <a:pt x="1554" y="185"/>
                  </a:lnTo>
                  <a:cubicBezTo>
                    <a:pt x="1554" y="74"/>
                    <a:pt x="1443" y="0"/>
                    <a:pt x="1332" y="37"/>
                  </a:cubicBezTo>
                  <a:lnTo>
                    <a:pt x="186" y="222"/>
                  </a:lnTo>
                  <a:cubicBezTo>
                    <a:pt x="112" y="222"/>
                    <a:pt x="75" y="259"/>
                    <a:pt x="38" y="333"/>
                  </a:cubicBezTo>
                  <a:cubicBezTo>
                    <a:pt x="1" y="370"/>
                    <a:pt x="1" y="444"/>
                    <a:pt x="38" y="481"/>
                  </a:cubicBezTo>
                  <a:lnTo>
                    <a:pt x="334" y="1442"/>
                  </a:lnTo>
                  <a:cubicBezTo>
                    <a:pt x="371" y="1516"/>
                    <a:pt x="407" y="1553"/>
                    <a:pt x="481" y="1590"/>
                  </a:cubicBezTo>
                  <a:cubicBezTo>
                    <a:pt x="518" y="1590"/>
                    <a:pt x="555" y="1590"/>
                    <a:pt x="629" y="159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5" name="Google Shape;3735;p24"/>
            <p:cNvSpPr/>
            <p:nvPr/>
          </p:nvSpPr>
          <p:spPr>
            <a:xfrm>
              <a:off x="2951524" y="4009819"/>
              <a:ext cx="127964" cy="167844"/>
            </a:xfrm>
            <a:custGeom>
              <a:avLst/>
              <a:gdLst/>
              <a:ahLst/>
              <a:cxnLst/>
              <a:rect l="l" t="t" r="r" b="b"/>
              <a:pathLst>
                <a:path w="1184" h="1553" extrusionOk="0">
                  <a:moveTo>
                    <a:pt x="74" y="1553"/>
                  </a:moveTo>
                  <a:lnTo>
                    <a:pt x="74" y="1553"/>
                  </a:lnTo>
                  <a:lnTo>
                    <a:pt x="1073" y="998"/>
                  </a:lnTo>
                  <a:lnTo>
                    <a:pt x="1073" y="998"/>
                  </a:lnTo>
                  <a:cubicBezTo>
                    <a:pt x="1147" y="961"/>
                    <a:pt x="1183" y="887"/>
                    <a:pt x="1147" y="814"/>
                  </a:cubicBezTo>
                  <a:lnTo>
                    <a:pt x="1147" y="814"/>
                  </a:lnTo>
                  <a:lnTo>
                    <a:pt x="1036" y="185"/>
                  </a:lnTo>
                  <a:lnTo>
                    <a:pt x="1036" y="185"/>
                  </a:lnTo>
                  <a:cubicBezTo>
                    <a:pt x="1036" y="74"/>
                    <a:pt x="925" y="0"/>
                    <a:pt x="814" y="0"/>
                  </a:cubicBezTo>
                  <a:lnTo>
                    <a:pt x="666" y="37"/>
                  </a:lnTo>
                  <a:lnTo>
                    <a:pt x="0" y="1553"/>
                  </a:lnTo>
                  <a:cubicBezTo>
                    <a:pt x="37" y="1553"/>
                    <a:pt x="74" y="1553"/>
                    <a:pt x="74" y="155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6" name="Google Shape;3736;p24"/>
            <p:cNvSpPr/>
            <p:nvPr/>
          </p:nvSpPr>
          <p:spPr>
            <a:xfrm>
              <a:off x="2647824" y="4313410"/>
              <a:ext cx="20102" cy="20102"/>
            </a:xfrm>
            <a:custGeom>
              <a:avLst/>
              <a:gdLst/>
              <a:ahLst/>
              <a:cxnLst/>
              <a:rect l="l" t="t" r="r" b="b"/>
              <a:pathLst>
                <a:path w="186" h="186" extrusionOk="0">
                  <a:moveTo>
                    <a:pt x="112" y="186"/>
                  </a:moveTo>
                  <a:cubicBezTo>
                    <a:pt x="149" y="186"/>
                    <a:pt x="185" y="149"/>
                    <a:pt x="185" y="112"/>
                  </a:cubicBezTo>
                  <a:cubicBezTo>
                    <a:pt x="185" y="38"/>
                    <a:pt x="149" y="1"/>
                    <a:pt x="112" y="1"/>
                  </a:cubicBezTo>
                  <a:cubicBezTo>
                    <a:pt x="38" y="1"/>
                    <a:pt x="1" y="38"/>
                    <a:pt x="1" y="112"/>
                  </a:cubicBezTo>
                  <a:cubicBezTo>
                    <a:pt x="1" y="149"/>
                    <a:pt x="38" y="186"/>
                    <a:pt x="112" y="186"/>
                  </a:cubicBezTo>
                  <a:close/>
                </a:path>
              </a:pathLst>
            </a:custGeom>
            <a:solidFill>
              <a:srgbClr val="5C6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7" name="Google Shape;3737;p24"/>
            <p:cNvSpPr/>
            <p:nvPr/>
          </p:nvSpPr>
          <p:spPr>
            <a:xfrm>
              <a:off x="2643826" y="4309411"/>
              <a:ext cx="20102" cy="20102"/>
            </a:xfrm>
            <a:custGeom>
              <a:avLst/>
              <a:gdLst/>
              <a:ahLst/>
              <a:cxnLst/>
              <a:rect l="l" t="t" r="r" b="b"/>
              <a:pathLst>
                <a:path w="186" h="186" extrusionOk="0">
                  <a:moveTo>
                    <a:pt x="112" y="186"/>
                  </a:moveTo>
                  <a:cubicBezTo>
                    <a:pt x="149" y="186"/>
                    <a:pt x="186" y="149"/>
                    <a:pt x="186" y="112"/>
                  </a:cubicBezTo>
                  <a:cubicBezTo>
                    <a:pt x="186" y="1"/>
                    <a:pt x="1" y="1"/>
                    <a:pt x="1" y="112"/>
                  </a:cubicBezTo>
                  <a:cubicBezTo>
                    <a:pt x="1" y="149"/>
                    <a:pt x="38" y="186"/>
                    <a:pt x="112" y="186"/>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8" name="Google Shape;3738;p24"/>
            <p:cNvSpPr/>
            <p:nvPr/>
          </p:nvSpPr>
          <p:spPr>
            <a:xfrm>
              <a:off x="2727802" y="4385390"/>
              <a:ext cx="83976" cy="12105"/>
            </a:xfrm>
            <a:custGeom>
              <a:avLst/>
              <a:gdLst/>
              <a:ahLst/>
              <a:cxnLst/>
              <a:rect l="l" t="t" r="r" b="b"/>
              <a:pathLst>
                <a:path w="777" h="112" extrusionOk="0">
                  <a:moveTo>
                    <a:pt x="0" y="111"/>
                  </a:moveTo>
                  <a:lnTo>
                    <a:pt x="739" y="111"/>
                  </a:lnTo>
                  <a:cubicBezTo>
                    <a:pt x="739" y="111"/>
                    <a:pt x="776" y="74"/>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39" name="Google Shape;3739;p24"/>
            <p:cNvSpPr/>
            <p:nvPr/>
          </p:nvSpPr>
          <p:spPr>
            <a:xfrm>
              <a:off x="2727802" y="4405384"/>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0" name="Google Shape;3740;p24"/>
            <p:cNvSpPr/>
            <p:nvPr/>
          </p:nvSpPr>
          <p:spPr>
            <a:xfrm>
              <a:off x="2727802" y="4421380"/>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1" name="Google Shape;3741;p24"/>
            <p:cNvSpPr/>
            <p:nvPr/>
          </p:nvSpPr>
          <p:spPr>
            <a:xfrm>
              <a:off x="2727802" y="4437375"/>
              <a:ext cx="83976" cy="7998"/>
            </a:xfrm>
            <a:custGeom>
              <a:avLst/>
              <a:gdLst/>
              <a:ahLst/>
              <a:cxnLst/>
              <a:rect l="l" t="t" r="r" b="b"/>
              <a:pathLst>
                <a:path w="777" h="74"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2" name="Google Shape;3742;p24"/>
            <p:cNvSpPr/>
            <p:nvPr/>
          </p:nvSpPr>
          <p:spPr>
            <a:xfrm>
              <a:off x="2723803" y="4381391"/>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3" name="Google Shape;3743;p24"/>
            <p:cNvSpPr/>
            <p:nvPr/>
          </p:nvSpPr>
          <p:spPr>
            <a:xfrm>
              <a:off x="2723803" y="4397386"/>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4" name="Google Shape;3744;p24"/>
            <p:cNvSpPr/>
            <p:nvPr/>
          </p:nvSpPr>
          <p:spPr>
            <a:xfrm>
              <a:off x="2723803" y="4413382"/>
              <a:ext cx="91974" cy="12105"/>
            </a:xfrm>
            <a:custGeom>
              <a:avLst/>
              <a:gdLst/>
              <a:ahLst/>
              <a:cxnLst/>
              <a:rect l="l" t="t" r="r" b="b"/>
              <a:pathLst>
                <a:path w="851" h="112"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5" name="Google Shape;3745;p24"/>
            <p:cNvSpPr/>
            <p:nvPr/>
          </p:nvSpPr>
          <p:spPr>
            <a:xfrm>
              <a:off x="2723803" y="4429377"/>
              <a:ext cx="91974" cy="11997"/>
            </a:xfrm>
            <a:custGeom>
              <a:avLst/>
              <a:gdLst/>
              <a:ahLst/>
              <a:cxnLst/>
              <a:rect l="l" t="t" r="r" b="b"/>
              <a:pathLst>
                <a:path w="851" h="111"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6" name="Google Shape;3746;p24"/>
            <p:cNvSpPr/>
            <p:nvPr/>
          </p:nvSpPr>
          <p:spPr>
            <a:xfrm>
              <a:off x="2979516" y="4182636"/>
              <a:ext cx="95973" cy="35017"/>
            </a:xfrm>
            <a:custGeom>
              <a:avLst/>
              <a:gdLst/>
              <a:ahLst/>
              <a:cxnLst/>
              <a:rect l="l" t="t" r="r" b="b"/>
              <a:pathLst>
                <a:path w="888" h="324" extrusionOk="0">
                  <a:moveTo>
                    <a:pt x="758" y="0"/>
                  </a:moveTo>
                  <a:cubicBezTo>
                    <a:pt x="740" y="0"/>
                    <a:pt x="721" y="9"/>
                    <a:pt x="703" y="28"/>
                  </a:cubicBezTo>
                  <a:lnTo>
                    <a:pt x="111" y="176"/>
                  </a:lnTo>
                  <a:cubicBezTo>
                    <a:pt x="74" y="176"/>
                    <a:pt x="37" y="176"/>
                    <a:pt x="0" y="213"/>
                  </a:cubicBezTo>
                  <a:cubicBezTo>
                    <a:pt x="0" y="250"/>
                    <a:pt x="0" y="287"/>
                    <a:pt x="0" y="324"/>
                  </a:cubicBezTo>
                  <a:lnTo>
                    <a:pt x="74" y="324"/>
                  </a:lnTo>
                  <a:cubicBezTo>
                    <a:pt x="74" y="287"/>
                    <a:pt x="74" y="287"/>
                    <a:pt x="74" y="250"/>
                  </a:cubicBezTo>
                  <a:cubicBezTo>
                    <a:pt x="74" y="213"/>
                    <a:pt x="111" y="213"/>
                    <a:pt x="111" y="213"/>
                  </a:cubicBezTo>
                  <a:lnTo>
                    <a:pt x="740" y="65"/>
                  </a:lnTo>
                  <a:cubicBezTo>
                    <a:pt x="740" y="46"/>
                    <a:pt x="749" y="37"/>
                    <a:pt x="763" y="37"/>
                  </a:cubicBezTo>
                  <a:cubicBezTo>
                    <a:pt x="777" y="37"/>
                    <a:pt x="795" y="46"/>
                    <a:pt x="814" y="65"/>
                  </a:cubicBezTo>
                  <a:cubicBezTo>
                    <a:pt x="814" y="65"/>
                    <a:pt x="814" y="65"/>
                    <a:pt x="851" y="102"/>
                  </a:cubicBezTo>
                  <a:lnTo>
                    <a:pt x="888" y="102"/>
                  </a:lnTo>
                  <a:cubicBezTo>
                    <a:pt x="888" y="65"/>
                    <a:pt x="851" y="28"/>
                    <a:pt x="814" y="28"/>
                  </a:cubicBezTo>
                  <a:cubicBezTo>
                    <a:pt x="795" y="9"/>
                    <a:pt x="777" y="0"/>
                    <a:pt x="758"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7" name="Google Shape;3747;p24"/>
            <p:cNvSpPr/>
            <p:nvPr/>
          </p:nvSpPr>
          <p:spPr>
            <a:xfrm>
              <a:off x="2979516" y="4193551"/>
              <a:ext cx="111968" cy="48094"/>
            </a:xfrm>
            <a:custGeom>
              <a:avLst/>
              <a:gdLst/>
              <a:ahLst/>
              <a:cxnLst/>
              <a:rect l="l" t="t" r="r" b="b"/>
              <a:pathLst>
                <a:path w="1036" h="445" extrusionOk="0">
                  <a:moveTo>
                    <a:pt x="851" y="1"/>
                  </a:moveTo>
                  <a:cubicBezTo>
                    <a:pt x="851" y="38"/>
                    <a:pt x="961" y="186"/>
                    <a:pt x="924" y="186"/>
                  </a:cubicBezTo>
                  <a:cubicBezTo>
                    <a:pt x="924" y="223"/>
                    <a:pt x="924" y="223"/>
                    <a:pt x="888" y="223"/>
                  </a:cubicBezTo>
                  <a:lnTo>
                    <a:pt x="296" y="371"/>
                  </a:lnTo>
                  <a:cubicBezTo>
                    <a:pt x="277" y="389"/>
                    <a:pt x="259" y="398"/>
                    <a:pt x="245" y="398"/>
                  </a:cubicBezTo>
                  <a:cubicBezTo>
                    <a:pt x="231" y="398"/>
                    <a:pt x="222" y="389"/>
                    <a:pt x="222" y="371"/>
                  </a:cubicBezTo>
                  <a:cubicBezTo>
                    <a:pt x="148" y="334"/>
                    <a:pt x="111" y="297"/>
                    <a:pt x="74" y="223"/>
                  </a:cubicBezTo>
                  <a:lnTo>
                    <a:pt x="0" y="223"/>
                  </a:lnTo>
                  <a:cubicBezTo>
                    <a:pt x="37" y="297"/>
                    <a:pt x="111" y="371"/>
                    <a:pt x="185" y="407"/>
                  </a:cubicBezTo>
                  <a:cubicBezTo>
                    <a:pt x="222" y="444"/>
                    <a:pt x="259" y="444"/>
                    <a:pt x="296" y="444"/>
                  </a:cubicBezTo>
                  <a:lnTo>
                    <a:pt x="888" y="297"/>
                  </a:lnTo>
                  <a:cubicBezTo>
                    <a:pt x="924" y="297"/>
                    <a:pt x="961" y="260"/>
                    <a:pt x="998" y="223"/>
                  </a:cubicBezTo>
                  <a:cubicBezTo>
                    <a:pt x="998" y="223"/>
                    <a:pt x="1035" y="223"/>
                    <a:pt x="8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8" name="Google Shape;3748;p24"/>
            <p:cNvSpPr/>
            <p:nvPr/>
          </p:nvSpPr>
          <p:spPr>
            <a:xfrm>
              <a:off x="5512761" y="3682127"/>
              <a:ext cx="84084" cy="295808"/>
            </a:xfrm>
            <a:custGeom>
              <a:avLst/>
              <a:gdLst/>
              <a:ahLst/>
              <a:cxnLst/>
              <a:rect l="l" t="t" r="r" b="b"/>
              <a:pathLst>
                <a:path w="778" h="2737" extrusionOk="0">
                  <a:moveTo>
                    <a:pt x="444" y="1"/>
                  </a:moveTo>
                  <a:cubicBezTo>
                    <a:pt x="407" y="1"/>
                    <a:pt x="333" y="38"/>
                    <a:pt x="333" y="75"/>
                  </a:cubicBezTo>
                  <a:cubicBezTo>
                    <a:pt x="296" y="75"/>
                    <a:pt x="259" y="111"/>
                    <a:pt x="259" y="185"/>
                  </a:cubicBezTo>
                  <a:lnTo>
                    <a:pt x="1" y="2589"/>
                  </a:lnTo>
                  <a:cubicBezTo>
                    <a:pt x="1" y="2625"/>
                    <a:pt x="38" y="2662"/>
                    <a:pt x="75" y="2699"/>
                  </a:cubicBezTo>
                  <a:cubicBezTo>
                    <a:pt x="75" y="2736"/>
                    <a:pt x="112" y="2736"/>
                    <a:pt x="149" y="2736"/>
                  </a:cubicBezTo>
                  <a:lnTo>
                    <a:pt x="481" y="2736"/>
                  </a:lnTo>
                  <a:lnTo>
                    <a:pt x="481" y="2699"/>
                  </a:lnTo>
                  <a:lnTo>
                    <a:pt x="149" y="2699"/>
                  </a:lnTo>
                  <a:cubicBezTo>
                    <a:pt x="149" y="2699"/>
                    <a:pt x="112" y="2699"/>
                    <a:pt x="75" y="2662"/>
                  </a:cubicBezTo>
                  <a:cubicBezTo>
                    <a:pt x="75" y="2662"/>
                    <a:pt x="75" y="2625"/>
                    <a:pt x="75" y="2589"/>
                  </a:cubicBezTo>
                  <a:lnTo>
                    <a:pt x="296" y="185"/>
                  </a:lnTo>
                  <a:cubicBezTo>
                    <a:pt x="296" y="148"/>
                    <a:pt x="333" y="111"/>
                    <a:pt x="370" y="75"/>
                  </a:cubicBezTo>
                  <a:lnTo>
                    <a:pt x="740" y="75"/>
                  </a:lnTo>
                  <a:lnTo>
                    <a:pt x="777"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49" name="Google Shape;3749;p24"/>
            <p:cNvSpPr/>
            <p:nvPr/>
          </p:nvSpPr>
          <p:spPr>
            <a:xfrm>
              <a:off x="5508762" y="3678128"/>
              <a:ext cx="88083" cy="295808"/>
            </a:xfrm>
            <a:custGeom>
              <a:avLst/>
              <a:gdLst/>
              <a:ahLst/>
              <a:cxnLst/>
              <a:rect l="l" t="t" r="r" b="b"/>
              <a:pathLst>
                <a:path w="815" h="2737" extrusionOk="0">
                  <a:moveTo>
                    <a:pt x="407" y="1"/>
                  </a:moveTo>
                  <a:cubicBezTo>
                    <a:pt x="370" y="1"/>
                    <a:pt x="333" y="1"/>
                    <a:pt x="296" y="38"/>
                  </a:cubicBezTo>
                  <a:cubicBezTo>
                    <a:pt x="259" y="75"/>
                    <a:pt x="222" y="112"/>
                    <a:pt x="222" y="148"/>
                  </a:cubicBezTo>
                  <a:lnTo>
                    <a:pt x="1" y="2589"/>
                  </a:lnTo>
                  <a:cubicBezTo>
                    <a:pt x="1" y="2626"/>
                    <a:pt x="1" y="2662"/>
                    <a:pt x="38" y="2699"/>
                  </a:cubicBezTo>
                  <a:cubicBezTo>
                    <a:pt x="75" y="2699"/>
                    <a:pt x="75" y="2736"/>
                    <a:pt x="149" y="2736"/>
                  </a:cubicBezTo>
                  <a:lnTo>
                    <a:pt x="518" y="2736"/>
                  </a:lnTo>
                  <a:lnTo>
                    <a:pt x="518" y="2699"/>
                  </a:lnTo>
                  <a:lnTo>
                    <a:pt x="149" y="2699"/>
                  </a:lnTo>
                  <a:cubicBezTo>
                    <a:pt x="112" y="2662"/>
                    <a:pt x="112" y="2662"/>
                    <a:pt x="75" y="2662"/>
                  </a:cubicBezTo>
                  <a:cubicBezTo>
                    <a:pt x="75" y="2626"/>
                    <a:pt x="38" y="2626"/>
                    <a:pt x="38" y="2589"/>
                  </a:cubicBezTo>
                  <a:lnTo>
                    <a:pt x="296" y="148"/>
                  </a:lnTo>
                  <a:cubicBezTo>
                    <a:pt x="296" y="112"/>
                    <a:pt x="333" y="112"/>
                    <a:pt x="333" y="75"/>
                  </a:cubicBezTo>
                  <a:cubicBezTo>
                    <a:pt x="370" y="75"/>
                    <a:pt x="370" y="38"/>
                    <a:pt x="407" y="38"/>
                  </a:cubicBezTo>
                  <a:lnTo>
                    <a:pt x="814" y="38"/>
                  </a:lnTo>
                  <a:lnTo>
                    <a:pt x="7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50" name="Google Shape;3750;p24"/>
            <p:cNvSpPr/>
            <p:nvPr/>
          </p:nvSpPr>
          <p:spPr>
            <a:xfrm>
              <a:off x="5412897" y="3642138"/>
              <a:ext cx="183948" cy="12105"/>
            </a:xfrm>
            <a:custGeom>
              <a:avLst/>
              <a:gdLst/>
              <a:ahLst/>
              <a:cxnLst/>
              <a:rect l="l" t="t" r="r" b="b"/>
              <a:pathLst>
                <a:path w="1702" h="112" extrusionOk="0">
                  <a:moveTo>
                    <a:pt x="1701" y="112"/>
                  </a:moveTo>
                  <a:lnTo>
                    <a:pt x="222" y="112"/>
                  </a:lnTo>
                  <a:cubicBezTo>
                    <a:pt x="148" y="112"/>
                    <a:pt x="74" y="75"/>
                    <a:pt x="0" y="1"/>
                  </a:cubicBezTo>
                  <a:lnTo>
                    <a:pt x="1701" y="1"/>
                  </a:lnTo>
                  <a:lnTo>
                    <a:pt x="1701" y="1"/>
                  </a:lnTo>
                  <a:lnTo>
                    <a:pt x="1701" y="1"/>
                  </a:lnTo>
                  <a:lnTo>
                    <a:pt x="1701" y="38"/>
                  </a:lnTo>
                  <a:cubicBezTo>
                    <a:pt x="1701" y="75"/>
                    <a:pt x="1701" y="75"/>
                    <a:pt x="1701" y="112"/>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nvGrpSpPr>
            <p:cNvPr id="3751" name="Google Shape;3751;p24"/>
            <p:cNvGrpSpPr/>
            <p:nvPr/>
          </p:nvGrpSpPr>
          <p:grpSpPr>
            <a:xfrm>
              <a:off x="1465125" y="3730113"/>
              <a:ext cx="3556303" cy="283812"/>
              <a:chOff x="1465125" y="3730113"/>
              <a:chExt cx="3556303" cy="283812"/>
            </a:xfrm>
          </p:grpSpPr>
          <p:sp>
            <p:nvSpPr>
              <p:cNvPr id="3752" name="Google Shape;3752;p24"/>
              <p:cNvSpPr/>
              <p:nvPr/>
            </p:nvSpPr>
            <p:spPr>
              <a:xfrm>
                <a:off x="2967520" y="3841974"/>
                <a:ext cx="195836" cy="32099"/>
              </a:xfrm>
              <a:custGeom>
                <a:avLst/>
                <a:gdLst/>
                <a:ahLst/>
                <a:cxnLst/>
                <a:rect l="l" t="t" r="r" b="b"/>
                <a:pathLst>
                  <a:path w="1812" h="297" extrusionOk="0">
                    <a:moveTo>
                      <a:pt x="1812" y="0"/>
                    </a:moveTo>
                    <a:lnTo>
                      <a:pt x="0" y="74"/>
                    </a:lnTo>
                    <a:lnTo>
                      <a:pt x="37" y="296"/>
                    </a:lnTo>
                    <a:lnTo>
                      <a:pt x="1812" y="222"/>
                    </a:lnTo>
                    <a:lnTo>
                      <a:pt x="18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53" name="Google Shape;3753;p24"/>
              <p:cNvSpPr/>
              <p:nvPr/>
            </p:nvSpPr>
            <p:spPr>
              <a:xfrm>
                <a:off x="3315099" y="3825978"/>
                <a:ext cx="195945" cy="32099"/>
              </a:xfrm>
              <a:custGeom>
                <a:avLst/>
                <a:gdLst/>
                <a:ahLst/>
                <a:cxnLst/>
                <a:rect l="l" t="t" r="r" b="b"/>
                <a:pathLst>
                  <a:path w="1813" h="297" extrusionOk="0">
                    <a:moveTo>
                      <a:pt x="1775" y="1"/>
                    </a:moveTo>
                    <a:lnTo>
                      <a:pt x="1" y="74"/>
                    </a:lnTo>
                    <a:lnTo>
                      <a:pt x="1" y="296"/>
                    </a:lnTo>
                    <a:lnTo>
                      <a:pt x="1812" y="222"/>
                    </a:lnTo>
                    <a:lnTo>
                      <a:pt x="177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54" name="Google Shape;3754;p24"/>
              <p:cNvSpPr/>
              <p:nvPr/>
            </p:nvSpPr>
            <p:spPr>
              <a:xfrm>
                <a:off x="1465125" y="3849972"/>
                <a:ext cx="1502493" cy="127964"/>
              </a:xfrm>
              <a:custGeom>
                <a:avLst/>
                <a:gdLst/>
                <a:ahLst/>
                <a:cxnLst/>
                <a:rect l="l" t="t" r="r" b="b"/>
                <a:pathLst>
                  <a:path w="13902" h="1184" extrusionOk="0">
                    <a:moveTo>
                      <a:pt x="185" y="629"/>
                    </a:moveTo>
                    <a:lnTo>
                      <a:pt x="13901" y="0"/>
                    </a:lnTo>
                    <a:lnTo>
                      <a:pt x="13753" y="222"/>
                    </a:lnTo>
                    <a:lnTo>
                      <a:pt x="0" y="118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55" name="Google Shape;3755;p24"/>
              <p:cNvSpPr/>
              <p:nvPr/>
            </p:nvSpPr>
            <p:spPr>
              <a:xfrm>
                <a:off x="3510937" y="3758105"/>
                <a:ext cx="1510491" cy="91974"/>
              </a:xfrm>
              <a:custGeom>
                <a:avLst/>
                <a:gdLst/>
                <a:ahLst/>
                <a:cxnLst/>
                <a:rect l="l" t="t" r="r" b="b"/>
                <a:pathLst>
                  <a:path w="13976" h="851" extrusionOk="0">
                    <a:moveTo>
                      <a:pt x="13716" y="0"/>
                    </a:moveTo>
                    <a:lnTo>
                      <a:pt x="0" y="629"/>
                    </a:lnTo>
                    <a:lnTo>
                      <a:pt x="185" y="850"/>
                    </a:lnTo>
                    <a:lnTo>
                      <a:pt x="13975" y="55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56" name="Google Shape;3756;p24"/>
              <p:cNvSpPr/>
              <p:nvPr/>
            </p:nvSpPr>
            <p:spPr>
              <a:xfrm>
                <a:off x="3163249" y="3829977"/>
                <a:ext cx="32099" cy="44096"/>
              </a:xfrm>
              <a:custGeom>
                <a:avLst/>
                <a:gdLst/>
                <a:ahLst/>
                <a:cxnLst/>
                <a:rect l="l" t="t" r="r" b="b"/>
                <a:pathLst>
                  <a:path w="297" h="408" extrusionOk="0">
                    <a:moveTo>
                      <a:pt x="1" y="0"/>
                    </a:moveTo>
                    <a:lnTo>
                      <a:pt x="1" y="407"/>
                    </a:lnTo>
                    <a:lnTo>
                      <a:pt x="297" y="407"/>
                    </a:lnTo>
                    <a:lnTo>
                      <a:pt x="29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57" name="Google Shape;3757;p24"/>
              <p:cNvSpPr/>
              <p:nvPr/>
            </p:nvSpPr>
            <p:spPr>
              <a:xfrm>
                <a:off x="3283108" y="3821980"/>
                <a:ext cx="32099" cy="48094"/>
              </a:xfrm>
              <a:custGeom>
                <a:avLst/>
                <a:gdLst/>
                <a:ahLst/>
                <a:cxnLst/>
                <a:rect l="l" t="t" r="r" b="b"/>
                <a:pathLst>
                  <a:path w="297" h="445" extrusionOk="0">
                    <a:moveTo>
                      <a:pt x="297" y="1"/>
                    </a:moveTo>
                    <a:lnTo>
                      <a:pt x="1" y="38"/>
                    </a:lnTo>
                    <a:lnTo>
                      <a:pt x="38" y="444"/>
                    </a:lnTo>
                    <a:lnTo>
                      <a:pt x="297" y="444"/>
                    </a:lnTo>
                    <a:lnTo>
                      <a:pt x="2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58" name="Google Shape;3758;p24"/>
              <p:cNvSpPr/>
              <p:nvPr/>
            </p:nvSpPr>
            <p:spPr>
              <a:xfrm>
                <a:off x="2947525" y="3837975"/>
                <a:ext cx="36098" cy="48094"/>
              </a:xfrm>
              <a:custGeom>
                <a:avLst/>
                <a:gdLst/>
                <a:ahLst/>
                <a:cxnLst/>
                <a:rect l="l" t="t" r="r" b="b"/>
                <a:pathLst>
                  <a:path w="334" h="445" extrusionOk="0">
                    <a:moveTo>
                      <a:pt x="0" y="0"/>
                    </a:moveTo>
                    <a:lnTo>
                      <a:pt x="37" y="444"/>
                    </a:lnTo>
                    <a:lnTo>
                      <a:pt x="333" y="407"/>
                    </a:lnTo>
                    <a:lnTo>
                      <a:pt x="2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59" name="Google Shape;3759;p24"/>
              <p:cNvSpPr/>
              <p:nvPr/>
            </p:nvSpPr>
            <p:spPr>
              <a:xfrm>
                <a:off x="3494941" y="3813982"/>
                <a:ext cx="32099" cy="48094"/>
              </a:xfrm>
              <a:custGeom>
                <a:avLst/>
                <a:gdLst/>
                <a:ahLst/>
                <a:cxnLst/>
                <a:rect l="l" t="t" r="r" b="b"/>
                <a:pathLst>
                  <a:path w="297" h="445" extrusionOk="0">
                    <a:moveTo>
                      <a:pt x="0" y="1"/>
                    </a:moveTo>
                    <a:lnTo>
                      <a:pt x="0" y="444"/>
                    </a:lnTo>
                    <a:lnTo>
                      <a:pt x="296" y="407"/>
                    </a:lnTo>
                    <a:lnTo>
                      <a:pt x="2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nvGrpSpPr>
              <p:cNvPr id="3760" name="Google Shape;3760;p24"/>
              <p:cNvGrpSpPr/>
              <p:nvPr/>
            </p:nvGrpSpPr>
            <p:grpSpPr>
              <a:xfrm>
                <a:off x="3171247" y="3730113"/>
                <a:ext cx="227936" cy="283812"/>
                <a:chOff x="3171247" y="3730113"/>
                <a:chExt cx="227936" cy="283812"/>
              </a:xfrm>
            </p:grpSpPr>
            <p:sp>
              <p:nvSpPr>
                <p:cNvPr id="3761" name="Google Shape;3761;p24"/>
                <p:cNvSpPr/>
                <p:nvPr/>
              </p:nvSpPr>
              <p:spPr>
                <a:xfrm>
                  <a:off x="3203238" y="3813982"/>
                  <a:ext cx="79977" cy="147958"/>
                </a:xfrm>
                <a:custGeom>
                  <a:avLst/>
                  <a:gdLst/>
                  <a:ahLst/>
                  <a:cxnLst/>
                  <a:rect l="l" t="t" r="r" b="b"/>
                  <a:pathLst>
                    <a:path w="740" h="1369" extrusionOk="0">
                      <a:moveTo>
                        <a:pt x="1" y="38"/>
                      </a:moveTo>
                      <a:lnTo>
                        <a:pt x="666" y="1"/>
                      </a:lnTo>
                      <a:lnTo>
                        <a:pt x="740" y="1332"/>
                      </a:lnTo>
                      <a:lnTo>
                        <a:pt x="75" y="136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62" name="Google Shape;3762;p24"/>
                <p:cNvSpPr/>
                <p:nvPr/>
              </p:nvSpPr>
              <p:spPr>
                <a:xfrm>
                  <a:off x="3183244" y="3877964"/>
                  <a:ext cx="115967" cy="51985"/>
                </a:xfrm>
                <a:custGeom>
                  <a:avLst/>
                  <a:gdLst/>
                  <a:ahLst/>
                  <a:cxnLst/>
                  <a:rect l="l" t="t" r="r" b="b"/>
                  <a:pathLst>
                    <a:path w="1073" h="481" extrusionOk="0">
                      <a:moveTo>
                        <a:pt x="1073" y="0"/>
                      </a:moveTo>
                      <a:lnTo>
                        <a:pt x="1" y="74"/>
                      </a:lnTo>
                      <a:lnTo>
                        <a:pt x="1" y="481"/>
                      </a:lnTo>
                      <a:lnTo>
                        <a:pt x="1073" y="444"/>
                      </a:lnTo>
                      <a:lnTo>
                        <a:pt x="10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63" name="Google Shape;3763;p24"/>
                <p:cNvSpPr/>
                <p:nvPr/>
              </p:nvSpPr>
              <p:spPr>
                <a:xfrm>
                  <a:off x="3183244" y="3885962"/>
                  <a:ext cx="115967" cy="43988"/>
                </a:xfrm>
                <a:custGeom>
                  <a:avLst/>
                  <a:gdLst/>
                  <a:ahLst/>
                  <a:cxnLst/>
                  <a:rect l="l" t="t" r="r" b="b"/>
                  <a:pathLst>
                    <a:path w="1073" h="407" extrusionOk="0">
                      <a:moveTo>
                        <a:pt x="1073" y="0"/>
                      </a:moveTo>
                      <a:lnTo>
                        <a:pt x="1" y="74"/>
                      </a:lnTo>
                      <a:lnTo>
                        <a:pt x="1" y="407"/>
                      </a:lnTo>
                      <a:lnTo>
                        <a:pt x="1073" y="370"/>
                      </a:lnTo>
                      <a:lnTo>
                        <a:pt x="107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64" name="Google Shape;3764;p24"/>
                <p:cNvSpPr/>
                <p:nvPr/>
              </p:nvSpPr>
              <p:spPr>
                <a:xfrm>
                  <a:off x="3175246" y="3785990"/>
                  <a:ext cx="123965" cy="32099"/>
                </a:xfrm>
                <a:custGeom>
                  <a:avLst/>
                  <a:gdLst/>
                  <a:ahLst/>
                  <a:cxnLst/>
                  <a:rect l="l" t="t" r="r" b="b"/>
                  <a:pathLst>
                    <a:path w="1147" h="297" extrusionOk="0">
                      <a:moveTo>
                        <a:pt x="1147" y="1"/>
                      </a:moveTo>
                      <a:lnTo>
                        <a:pt x="1" y="75"/>
                      </a:lnTo>
                      <a:lnTo>
                        <a:pt x="1" y="297"/>
                      </a:lnTo>
                      <a:lnTo>
                        <a:pt x="1147" y="260"/>
                      </a:lnTo>
                      <a:lnTo>
                        <a:pt x="114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65" name="Google Shape;3765;p24"/>
                <p:cNvSpPr/>
                <p:nvPr/>
              </p:nvSpPr>
              <p:spPr>
                <a:xfrm>
                  <a:off x="3275218" y="3750108"/>
                  <a:ext cx="123965" cy="31991"/>
                </a:xfrm>
                <a:custGeom>
                  <a:avLst/>
                  <a:gdLst/>
                  <a:ahLst/>
                  <a:cxnLst/>
                  <a:rect l="l" t="t" r="r" b="b"/>
                  <a:pathLst>
                    <a:path w="1147" h="296" extrusionOk="0">
                      <a:moveTo>
                        <a:pt x="1146" y="0"/>
                      </a:moveTo>
                      <a:lnTo>
                        <a:pt x="0" y="74"/>
                      </a:lnTo>
                      <a:lnTo>
                        <a:pt x="0" y="296"/>
                      </a:lnTo>
                      <a:lnTo>
                        <a:pt x="1146" y="259"/>
                      </a:lnTo>
                      <a:lnTo>
                        <a:pt x="114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66" name="Google Shape;3766;p24"/>
                <p:cNvSpPr/>
                <p:nvPr/>
              </p:nvSpPr>
              <p:spPr>
                <a:xfrm>
                  <a:off x="3171247" y="3754107"/>
                  <a:ext cx="127964" cy="23993"/>
                </a:xfrm>
                <a:custGeom>
                  <a:avLst/>
                  <a:gdLst/>
                  <a:ahLst/>
                  <a:cxnLst/>
                  <a:rect l="l" t="t" r="r" b="b"/>
                  <a:pathLst>
                    <a:path w="1184" h="222" extrusionOk="0">
                      <a:moveTo>
                        <a:pt x="1184" y="0"/>
                      </a:moveTo>
                      <a:lnTo>
                        <a:pt x="1" y="37"/>
                      </a:lnTo>
                      <a:lnTo>
                        <a:pt x="38" y="222"/>
                      </a:lnTo>
                      <a:lnTo>
                        <a:pt x="1184" y="185"/>
                      </a:lnTo>
                      <a:lnTo>
                        <a:pt x="11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67" name="Google Shape;3767;p24"/>
                <p:cNvSpPr/>
                <p:nvPr/>
              </p:nvSpPr>
              <p:spPr>
                <a:xfrm>
                  <a:off x="3183244" y="3773993"/>
                  <a:ext cx="107969" cy="20102"/>
                </a:xfrm>
                <a:custGeom>
                  <a:avLst/>
                  <a:gdLst/>
                  <a:ahLst/>
                  <a:cxnLst/>
                  <a:rect l="l" t="t" r="r" b="b"/>
                  <a:pathLst>
                    <a:path w="999" h="186" extrusionOk="0">
                      <a:moveTo>
                        <a:pt x="999" y="1"/>
                      </a:moveTo>
                      <a:lnTo>
                        <a:pt x="1" y="38"/>
                      </a:lnTo>
                      <a:lnTo>
                        <a:pt x="1" y="186"/>
                      </a:lnTo>
                      <a:lnTo>
                        <a:pt x="999" y="112"/>
                      </a:lnTo>
                      <a:lnTo>
                        <a:pt x="99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68" name="Google Shape;3768;p24"/>
                <p:cNvSpPr/>
                <p:nvPr/>
              </p:nvSpPr>
              <p:spPr>
                <a:xfrm>
                  <a:off x="3179245" y="3730113"/>
                  <a:ext cx="111968" cy="20102"/>
                </a:xfrm>
                <a:custGeom>
                  <a:avLst/>
                  <a:gdLst/>
                  <a:ahLst/>
                  <a:cxnLst/>
                  <a:rect l="l" t="t" r="r" b="b"/>
                  <a:pathLst>
                    <a:path w="1036" h="186" extrusionOk="0">
                      <a:moveTo>
                        <a:pt x="999" y="0"/>
                      </a:moveTo>
                      <a:lnTo>
                        <a:pt x="1" y="74"/>
                      </a:lnTo>
                      <a:lnTo>
                        <a:pt x="1" y="185"/>
                      </a:lnTo>
                      <a:lnTo>
                        <a:pt x="1036" y="148"/>
                      </a:lnTo>
                      <a:lnTo>
                        <a:pt x="9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69" name="Google Shape;3769;p24"/>
                <p:cNvSpPr/>
                <p:nvPr/>
              </p:nvSpPr>
              <p:spPr>
                <a:xfrm>
                  <a:off x="3187243" y="3841974"/>
                  <a:ext cx="207941" cy="171951"/>
                </a:xfrm>
                <a:custGeom>
                  <a:avLst/>
                  <a:gdLst/>
                  <a:ahLst/>
                  <a:cxnLst/>
                  <a:rect l="l" t="t" r="r" b="b"/>
                  <a:pathLst>
                    <a:path w="1924" h="1591" extrusionOk="0">
                      <a:moveTo>
                        <a:pt x="38" y="1590"/>
                      </a:moveTo>
                      <a:lnTo>
                        <a:pt x="1" y="1479"/>
                      </a:lnTo>
                      <a:lnTo>
                        <a:pt x="186" y="185"/>
                      </a:lnTo>
                      <a:lnTo>
                        <a:pt x="851" y="0"/>
                      </a:lnTo>
                      <a:lnTo>
                        <a:pt x="1886" y="888"/>
                      </a:lnTo>
                      <a:lnTo>
                        <a:pt x="1923" y="99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70" name="Google Shape;3770;p24"/>
                <p:cNvSpPr/>
                <p:nvPr/>
              </p:nvSpPr>
              <p:spPr>
                <a:xfrm>
                  <a:off x="3187243" y="3825978"/>
                  <a:ext cx="203942" cy="175950"/>
                </a:xfrm>
                <a:custGeom>
                  <a:avLst/>
                  <a:gdLst/>
                  <a:ahLst/>
                  <a:cxnLst/>
                  <a:rect l="l" t="t" r="r" b="b"/>
                  <a:pathLst>
                    <a:path w="1887" h="1628" extrusionOk="0">
                      <a:moveTo>
                        <a:pt x="1" y="1627"/>
                      </a:moveTo>
                      <a:lnTo>
                        <a:pt x="1" y="1516"/>
                      </a:lnTo>
                      <a:lnTo>
                        <a:pt x="149" y="185"/>
                      </a:lnTo>
                      <a:lnTo>
                        <a:pt x="814" y="1"/>
                      </a:lnTo>
                      <a:lnTo>
                        <a:pt x="1812" y="962"/>
                      </a:lnTo>
                      <a:lnTo>
                        <a:pt x="1886" y="1036"/>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71" name="Google Shape;3771;p24"/>
                <p:cNvSpPr/>
                <p:nvPr/>
              </p:nvSpPr>
              <p:spPr>
                <a:xfrm>
                  <a:off x="3191242" y="3845973"/>
                  <a:ext cx="139960" cy="143959"/>
                </a:xfrm>
                <a:custGeom>
                  <a:avLst/>
                  <a:gdLst/>
                  <a:ahLst/>
                  <a:cxnLst/>
                  <a:rect l="l" t="t" r="r" b="b"/>
                  <a:pathLst>
                    <a:path w="1295" h="1332" extrusionOk="0">
                      <a:moveTo>
                        <a:pt x="1258" y="814"/>
                      </a:moveTo>
                      <a:lnTo>
                        <a:pt x="1184" y="740"/>
                      </a:lnTo>
                      <a:lnTo>
                        <a:pt x="629" y="925"/>
                      </a:lnTo>
                      <a:lnTo>
                        <a:pt x="629" y="999"/>
                      </a:lnTo>
                      <a:close/>
                      <a:moveTo>
                        <a:pt x="629" y="1109"/>
                      </a:moveTo>
                      <a:lnTo>
                        <a:pt x="629" y="1036"/>
                      </a:lnTo>
                      <a:lnTo>
                        <a:pt x="1258" y="814"/>
                      </a:lnTo>
                      <a:lnTo>
                        <a:pt x="1295" y="888"/>
                      </a:lnTo>
                      <a:close/>
                      <a:moveTo>
                        <a:pt x="629" y="925"/>
                      </a:moveTo>
                      <a:lnTo>
                        <a:pt x="629" y="851"/>
                      </a:lnTo>
                      <a:lnTo>
                        <a:pt x="1147" y="666"/>
                      </a:lnTo>
                      <a:lnTo>
                        <a:pt x="1184" y="740"/>
                      </a:lnTo>
                      <a:close/>
                      <a:moveTo>
                        <a:pt x="629" y="814"/>
                      </a:moveTo>
                      <a:lnTo>
                        <a:pt x="629" y="740"/>
                      </a:lnTo>
                      <a:lnTo>
                        <a:pt x="1073" y="592"/>
                      </a:lnTo>
                      <a:lnTo>
                        <a:pt x="1110" y="666"/>
                      </a:lnTo>
                      <a:close/>
                      <a:moveTo>
                        <a:pt x="629" y="740"/>
                      </a:moveTo>
                      <a:lnTo>
                        <a:pt x="1073" y="592"/>
                      </a:lnTo>
                      <a:lnTo>
                        <a:pt x="1036" y="518"/>
                      </a:lnTo>
                      <a:lnTo>
                        <a:pt x="629" y="666"/>
                      </a:lnTo>
                      <a:lnTo>
                        <a:pt x="629" y="740"/>
                      </a:lnTo>
                      <a:close/>
                      <a:moveTo>
                        <a:pt x="629" y="629"/>
                      </a:moveTo>
                      <a:lnTo>
                        <a:pt x="999" y="518"/>
                      </a:lnTo>
                      <a:lnTo>
                        <a:pt x="962" y="444"/>
                      </a:lnTo>
                      <a:lnTo>
                        <a:pt x="629" y="555"/>
                      </a:lnTo>
                      <a:close/>
                      <a:moveTo>
                        <a:pt x="629" y="555"/>
                      </a:moveTo>
                      <a:lnTo>
                        <a:pt x="629" y="481"/>
                      </a:lnTo>
                      <a:lnTo>
                        <a:pt x="925" y="370"/>
                      </a:lnTo>
                      <a:lnTo>
                        <a:pt x="962" y="444"/>
                      </a:lnTo>
                      <a:close/>
                      <a:moveTo>
                        <a:pt x="629" y="444"/>
                      </a:moveTo>
                      <a:lnTo>
                        <a:pt x="888" y="370"/>
                      </a:lnTo>
                      <a:lnTo>
                        <a:pt x="851" y="296"/>
                      </a:lnTo>
                      <a:lnTo>
                        <a:pt x="629" y="370"/>
                      </a:lnTo>
                      <a:close/>
                      <a:moveTo>
                        <a:pt x="629" y="333"/>
                      </a:moveTo>
                      <a:lnTo>
                        <a:pt x="629" y="296"/>
                      </a:lnTo>
                      <a:lnTo>
                        <a:pt x="814" y="222"/>
                      </a:lnTo>
                      <a:lnTo>
                        <a:pt x="851" y="296"/>
                      </a:lnTo>
                      <a:close/>
                      <a:moveTo>
                        <a:pt x="629" y="259"/>
                      </a:moveTo>
                      <a:lnTo>
                        <a:pt x="777" y="222"/>
                      </a:lnTo>
                      <a:lnTo>
                        <a:pt x="740" y="148"/>
                      </a:lnTo>
                      <a:lnTo>
                        <a:pt x="629" y="185"/>
                      </a:lnTo>
                      <a:lnTo>
                        <a:pt x="629" y="259"/>
                      </a:lnTo>
                      <a:close/>
                      <a:moveTo>
                        <a:pt x="629" y="148"/>
                      </a:moveTo>
                      <a:lnTo>
                        <a:pt x="629" y="111"/>
                      </a:lnTo>
                      <a:lnTo>
                        <a:pt x="703" y="111"/>
                      </a:lnTo>
                      <a:lnTo>
                        <a:pt x="703" y="148"/>
                      </a:lnTo>
                      <a:lnTo>
                        <a:pt x="629" y="185"/>
                      </a:lnTo>
                      <a:close/>
                      <a:moveTo>
                        <a:pt x="629" y="74"/>
                      </a:moveTo>
                      <a:lnTo>
                        <a:pt x="629" y="0"/>
                      </a:lnTo>
                      <a:lnTo>
                        <a:pt x="629" y="0"/>
                      </a:lnTo>
                      <a:lnTo>
                        <a:pt x="629" y="37"/>
                      </a:lnTo>
                      <a:close/>
                      <a:moveTo>
                        <a:pt x="629" y="925"/>
                      </a:moveTo>
                      <a:lnTo>
                        <a:pt x="1" y="1109"/>
                      </a:lnTo>
                      <a:lnTo>
                        <a:pt x="1" y="1220"/>
                      </a:lnTo>
                      <a:lnTo>
                        <a:pt x="629" y="999"/>
                      </a:lnTo>
                      <a:lnTo>
                        <a:pt x="629" y="925"/>
                      </a:lnTo>
                      <a:close/>
                      <a:moveTo>
                        <a:pt x="629" y="0"/>
                      </a:moveTo>
                      <a:lnTo>
                        <a:pt x="629" y="74"/>
                      </a:lnTo>
                      <a:lnTo>
                        <a:pt x="75" y="222"/>
                      </a:lnTo>
                      <a:lnTo>
                        <a:pt x="75" y="148"/>
                      </a:lnTo>
                      <a:lnTo>
                        <a:pt x="592" y="0"/>
                      </a:lnTo>
                      <a:close/>
                      <a:moveTo>
                        <a:pt x="629" y="111"/>
                      </a:moveTo>
                      <a:lnTo>
                        <a:pt x="112" y="259"/>
                      </a:lnTo>
                      <a:lnTo>
                        <a:pt x="112" y="296"/>
                      </a:lnTo>
                      <a:lnTo>
                        <a:pt x="629" y="148"/>
                      </a:lnTo>
                      <a:lnTo>
                        <a:pt x="629" y="111"/>
                      </a:lnTo>
                      <a:close/>
                      <a:moveTo>
                        <a:pt x="629" y="185"/>
                      </a:moveTo>
                      <a:lnTo>
                        <a:pt x="75" y="370"/>
                      </a:lnTo>
                      <a:lnTo>
                        <a:pt x="75" y="407"/>
                      </a:lnTo>
                      <a:lnTo>
                        <a:pt x="629" y="259"/>
                      </a:lnTo>
                      <a:lnTo>
                        <a:pt x="629" y="222"/>
                      </a:lnTo>
                      <a:close/>
                      <a:moveTo>
                        <a:pt x="629" y="296"/>
                      </a:moveTo>
                      <a:lnTo>
                        <a:pt x="629" y="333"/>
                      </a:lnTo>
                      <a:lnTo>
                        <a:pt x="75" y="518"/>
                      </a:lnTo>
                      <a:lnTo>
                        <a:pt x="75" y="444"/>
                      </a:lnTo>
                      <a:lnTo>
                        <a:pt x="629" y="296"/>
                      </a:lnTo>
                      <a:close/>
                      <a:moveTo>
                        <a:pt x="629" y="370"/>
                      </a:moveTo>
                      <a:lnTo>
                        <a:pt x="629" y="444"/>
                      </a:lnTo>
                      <a:lnTo>
                        <a:pt x="75" y="592"/>
                      </a:lnTo>
                      <a:lnTo>
                        <a:pt x="75" y="555"/>
                      </a:lnTo>
                      <a:lnTo>
                        <a:pt x="629" y="370"/>
                      </a:lnTo>
                      <a:close/>
                      <a:moveTo>
                        <a:pt x="629" y="481"/>
                      </a:moveTo>
                      <a:lnTo>
                        <a:pt x="38" y="666"/>
                      </a:lnTo>
                      <a:lnTo>
                        <a:pt x="38" y="740"/>
                      </a:lnTo>
                      <a:lnTo>
                        <a:pt x="629" y="555"/>
                      </a:lnTo>
                      <a:lnTo>
                        <a:pt x="629" y="481"/>
                      </a:lnTo>
                      <a:close/>
                      <a:moveTo>
                        <a:pt x="629" y="555"/>
                      </a:moveTo>
                      <a:lnTo>
                        <a:pt x="38" y="740"/>
                      </a:lnTo>
                      <a:lnTo>
                        <a:pt x="38" y="814"/>
                      </a:lnTo>
                      <a:lnTo>
                        <a:pt x="629" y="629"/>
                      </a:lnTo>
                      <a:lnTo>
                        <a:pt x="629" y="555"/>
                      </a:lnTo>
                      <a:close/>
                      <a:moveTo>
                        <a:pt x="629" y="666"/>
                      </a:moveTo>
                      <a:lnTo>
                        <a:pt x="629" y="740"/>
                      </a:lnTo>
                      <a:lnTo>
                        <a:pt x="38" y="888"/>
                      </a:lnTo>
                      <a:lnTo>
                        <a:pt x="38" y="814"/>
                      </a:lnTo>
                      <a:lnTo>
                        <a:pt x="629" y="666"/>
                      </a:lnTo>
                      <a:close/>
                      <a:moveTo>
                        <a:pt x="629" y="740"/>
                      </a:moveTo>
                      <a:lnTo>
                        <a:pt x="629" y="814"/>
                      </a:lnTo>
                      <a:lnTo>
                        <a:pt x="1" y="999"/>
                      </a:lnTo>
                      <a:lnTo>
                        <a:pt x="1" y="925"/>
                      </a:lnTo>
                      <a:lnTo>
                        <a:pt x="592" y="740"/>
                      </a:lnTo>
                      <a:close/>
                      <a:moveTo>
                        <a:pt x="629" y="851"/>
                      </a:moveTo>
                      <a:lnTo>
                        <a:pt x="629" y="925"/>
                      </a:lnTo>
                      <a:lnTo>
                        <a:pt x="1" y="1109"/>
                      </a:lnTo>
                      <a:lnTo>
                        <a:pt x="1" y="1036"/>
                      </a:lnTo>
                      <a:lnTo>
                        <a:pt x="592" y="851"/>
                      </a:lnTo>
                      <a:close/>
                      <a:moveTo>
                        <a:pt x="629" y="999"/>
                      </a:moveTo>
                      <a:lnTo>
                        <a:pt x="629" y="1146"/>
                      </a:lnTo>
                      <a:lnTo>
                        <a:pt x="1" y="1331"/>
                      </a:lnTo>
                      <a:lnTo>
                        <a:pt x="1" y="122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grpSp>
            <p:nvGrpSpPr>
              <p:cNvPr id="3772" name="Google Shape;3772;p24"/>
              <p:cNvGrpSpPr/>
              <p:nvPr/>
            </p:nvGrpSpPr>
            <p:grpSpPr>
              <a:xfrm>
                <a:off x="4370050" y="3758105"/>
                <a:ext cx="611398" cy="51985"/>
                <a:chOff x="4370050" y="3758105"/>
                <a:chExt cx="611398" cy="51985"/>
              </a:xfrm>
            </p:grpSpPr>
            <p:sp>
              <p:nvSpPr>
                <p:cNvPr id="3773" name="Google Shape;3773;p24"/>
                <p:cNvSpPr/>
                <p:nvPr/>
              </p:nvSpPr>
              <p:spPr>
                <a:xfrm>
                  <a:off x="4953348" y="3758105"/>
                  <a:ext cx="28100" cy="39989"/>
                </a:xfrm>
                <a:custGeom>
                  <a:avLst/>
                  <a:gdLst/>
                  <a:ahLst/>
                  <a:cxnLst/>
                  <a:rect l="l" t="t" r="r" b="b"/>
                  <a:pathLst>
                    <a:path w="260" h="370" extrusionOk="0">
                      <a:moveTo>
                        <a:pt x="112" y="0"/>
                      </a:moveTo>
                      <a:lnTo>
                        <a:pt x="260" y="333"/>
                      </a:lnTo>
                      <a:lnTo>
                        <a:pt x="149" y="370"/>
                      </a:lnTo>
                      <a:lnTo>
                        <a:pt x="1" y="3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74" name="Google Shape;3774;p24"/>
                <p:cNvSpPr/>
                <p:nvPr/>
              </p:nvSpPr>
              <p:spPr>
                <a:xfrm>
                  <a:off x="4901471" y="3761996"/>
                  <a:ext cx="23993" cy="36098"/>
                </a:xfrm>
                <a:custGeom>
                  <a:avLst/>
                  <a:gdLst/>
                  <a:ahLst/>
                  <a:cxnLst/>
                  <a:rect l="l" t="t" r="r" b="b"/>
                  <a:pathLst>
                    <a:path w="222" h="334" extrusionOk="0">
                      <a:moveTo>
                        <a:pt x="111" y="1"/>
                      </a:moveTo>
                      <a:lnTo>
                        <a:pt x="222" y="334"/>
                      </a:lnTo>
                      <a:lnTo>
                        <a:pt x="148" y="334"/>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75" name="Google Shape;3775;p24"/>
                <p:cNvSpPr/>
                <p:nvPr/>
              </p:nvSpPr>
              <p:spPr>
                <a:xfrm>
                  <a:off x="4849485" y="3765995"/>
                  <a:ext cx="24101" cy="32099"/>
                </a:xfrm>
                <a:custGeom>
                  <a:avLst/>
                  <a:gdLst/>
                  <a:ahLst/>
                  <a:cxnLst/>
                  <a:rect l="l" t="t" r="r" b="b"/>
                  <a:pathLst>
                    <a:path w="223" h="297" extrusionOk="0">
                      <a:moveTo>
                        <a:pt x="74"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76" name="Google Shape;3776;p24"/>
                <p:cNvSpPr/>
                <p:nvPr/>
              </p:nvSpPr>
              <p:spPr>
                <a:xfrm>
                  <a:off x="4793501" y="3765995"/>
                  <a:ext cx="24101" cy="36098"/>
                </a:xfrm>
                <a:custGeom>
                  <a:avLst/>
                  <a:gdLst/>
                  <a:ahLst/>
                  <a:cxnLst/>
                  <a:rect l="l" t="t" r="r" b="b"/>
                  <a:pathLst>
                    <a:path w="223" h="334" extrusionOk="0">
                      <a:moveTo>
                        <a:pt x="112" y="1"/>
                      </a:moveTo>
                      <a:lnTo>
                        <a:pt x="223" y="297"/>
                      </a:lnTo>
                      <a:lnTo>
                        <a:pt x="149" y="3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77" name="Google Shape;3777;p24"/>
                <p:cNvSpPr/>
                <p:nvPr/>
              </p:nvSpPr>
              <p:spPr>
                <a:xfrm>
                  <a:off x="4741623" y="3769994"/>
                  <a:ext cx="24101" cy="32099"/>
                </a:xfrm>
                <a:custGeom>
                  <a:avLst/>
                  <a:gdLst/>
                  <a:ahLst/>
                  <a:cxnLst/>
                  <a:rect l="l" t="t" r="r" b="b"/>
                  <a:pathLst>
                    <a:path w="223"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78" name="Google Shape;3778;p24"/>
                <p:cNvSpPr/>
                <p:nvPr/>
              </p:nvSpPr>
              <p:spPr>
                <a:xfrm>
                  <a:off x="4689637" y="3769994"/>
                  <a:ext cx="24101" cy="32099"/>
                </a:xfrm>
                <a:custGeom>
                  <a:avLst/>
                  <a:gdLst/>
                  <a:ahLst/>
                  <a:cxnLst/>
                  <a:rect l="l" t="t" r="r" b="b"/>
                  <a:pathLst>
                    <a:path w="223" h="297" extrusionOk="0">
                      <a:moveTo>
                        <a:pt x="75" y="1"/>
                      </a:moveTo>
                      <a:lnTo>
                        <a:pt x="222" y="297"/>
                      </a:lnTo>
                      <a:lnTo>
                        <a:pt x="112" y="297"/>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79" name="Google Shape;3779;p24"/>
                <p:cNvSpPr/>
                <p:nvPr/>
              </p:nvSpPr>
              <p:spPr>
                <a:xfrm>
                  <a:off x="4633761" y="3773993"/>
                  <a:ext cx="23993" cy="32099"/>
                </a:xfrm>
                <a:custGeom>
                  <a:avLst/>
                  <a:gdLst/>
                  <a:ahLst/>
                  <a:cxnLst/>
                  <a:rect l="l" t="t" r="r" b="b"/>
                  <a:pathLst>
                    <a:path w="222"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80" name="Google Shape;3780;p24"/>
                <p:cNvSpPr/>
                <p:nvPr/>
              </p:nvSpPr>
              <p:spPr>
                <a:xfrm>
                  <a:off x="4581775" y="3777992"/>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81" name="Google Shape;3781;p24"/>
                <p:cNvSpPr/>
                <p:nvPr/>
              </p:nvSpPr>
              <p:spPr>
                <a:xfrm>
                  <a:off x="4529790" y="3777992"/>
                  <a:ext cx="20102" cy="28100"/>
                </a:xfrm>
                <a:custGeom>
                  <a:avLst/>
                  <a:gdLst/>
                  <a:ahLst/>
                  <a:cxnLst/>
                  <a:rect l="l" t="t" r="r" b="b"/>
                  <a:pathLst>
                    <a:path w="186" h="260" extrusionOk="0">
                      <a:moveTo>
                        <a:pt x="75" y="1"/>
                      </a:moveTo>
                      <a:lnTo>
                        <a:pt x="186" y="260"/>
                      </a:lnTo>
                      <a:lnTo>
                        <a:pt x="112" y="260"/>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82" name="Google Shape;3782;p24"/>
                <p:cNvSpPr/>
                <p:nvPr/>
              </p:nvSpPr>
              <p:spPr>
                <a:xfrm>
                  <a:off x="4473913" y="3781991"/>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83" name="Google Shape;3783;p24"/>
                <p:cNvSpPr/>
                <p:nvPr/>
              </p:nvSpPr>
              <p:spPr>
                <a:xfrm>
                  <a:off x="4421928" y="3781991"/>
                  <a:ext cx="20102" cy="28100"/>
                </a:xfrm>
                <a:custGeom>
                  <a:avLst/>
                  <a:gdLst/>
                  <a:ahLst/>
                  <a:cxnLst/>
                  <a:rect l="l" t="t" r="r" b="b"/>
                  <a:pathLst>
                    <a:path w="186" h="260" extrusionOk="0">
                      <a:moveTo>
                        <a:pt x="112" y="1"/>
                      </a:moveTo>
                      <a:lnTo>
                        <a:pt x="185" y="260"/>
                      </a:lnTo>
                      <a:lnTo>
                        <a:pt x="112" y="260"/>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784" name="Google Shape;3784;p24"/>
                <p:cNvSpPr/>
                <p:nvPr/>
              </p:nvSpPr>
              <p:spPr>
                <a:xfrm>
                  <a:off x="4370050" y="3785990"/>
                  <a:ext cx="19994" cy="24101"/>
                </a:xfrm>
                <a:custGeom>
                  <a:avLst/>
                  <a:gdLst/>
                  <a:ahLst/>
                  <a:cxnLst/>
                  <a:rect l="l" t="t" r="r" b="b"/>
                  <a:pathLst>
                    <a:path w="185" h="223" extrusionOk="0">
                      <a:moveTo>
                        <a:pt x="74" y="1"/>
                      </a:moveTo>
                      <a:lnTo>
                        <a:pt x="185" y="223"/>
                      </a:lnTo>
                      <a:lnTo>
                        <a:pt x="74" y="223"/>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gr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Numbers and text">
  <p:cSld name="CUSTOM_8_1">
    <p:spTree>
      <p:nvGrpSpPr>
        <p:cNvPr id="1" name="Shape 3785"/>
        <p:cNvGrpSpPr/>
        <p:nvPr/>
      </p:nvGrpSpPr>
      <p:grpSpPr>
        <a:xfrm>
          <a:off x="0" y="0"/>
          <a:ext cx="0" cy="0"/>
          <a:chOff x="0" y="0"/>
          <a:chExt cx="0" cy="0"/>
        </a:xfrm>
      </p:grpSpPr>
      <p:sp>
        <p:nvSpPr>
          <p:cNvPr id="3786" name="Google Shape;3786;p25"/>
          <p:cNvSpPr txBox="1">
            <a:spLocks noGrp="1"/>
          </p:cNvSpPr>
          <p:nvPr>
            <p:ph type="title" hasCustomPrompt="1"/>
          </p:nvPr>
        </p:nvSpPr>
        <p:spPr>
          <a:xfrm>
            <a:off x="713225" y="539498"/>
            <a:ext cx="4696800" cy="8940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lt1"/>
              </a:buClr>
              <a:buSzPts val="6000"/>
              <a:buNone/>
              <a:defRPr sz="5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3787" name="Google Shape;3787;p25"/>
          <p:cNvSpPr txBox="1">
            <a:spLocks noGrp="1"/>
          </p:cNvSpPr>
          <p:nvPr>
            <p:ph type="subTitle" idx="1"/>
          </p:nvPr>
        </p:nvSpPr>
        <p:spPr>
          <a:xfrm>
            <a:off x="713225" y="1288925"/>
            <a:ext cx="4696800" cy="4434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400"/>
              <a:buNone/>
              <a:defRPr sz="16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None/>
              <a:defRPr sz="2100">
                <a:solidFill>
                  <a:schemeClr val="dk1"/>
                </a:solidFill>
              </a:defRPr>
            </a:lvl4pPr>
            <a:lvl5pPr lvl="4" algn="ctr" rtl="0">
              <a:lnSpc>
                <a:spcPct val="100000"/>
              </a:lnSpc>
              <a:spcBef>
                <a:spcPts val="0"/>
              </a:spcBef>
              <a:spcAft>
                <a:spcPts val="0"/>
              </a:spcAft>
              <a:buClr>
                <a:schemeClr val="dk1"/>
              </a:buClr>
              <a:buSzPts val="2100"/>
              <a:buNone/>
              <a:defRPr sz="2100">
                <a:solidFill>
                  <a:schemeClr val="dk1"/>
                </a:solidFill>
              </a:defRPr>
            </a:lvl5pPr>
            <a:lvl6pPr lvl="5" algn="ctr" rtl="0">
              <a:lnSpc>
                <a:spcPct val="100000"/>
              </a:lnSpc>
              <a:spcBef>
                <a:spcPts val="0"/>
              </a:spcBef>
              <a:spcAft>
                <a:spcPts val="0"/>
              </a:spcAft>
              <a:buClr>
                <a:schemeClr val="dk1"/>
              </a:buClr>
              <a:buSzPts val="2100"/>
              <a:buNone/>
              <a:defRPr sz="2100">
                <a:solidFill>
                  <a:schemeClr val="dk1"/>
                </a:solidFill>
              </a:defRPr>
            </a:lvl6pPr>
            <a:lvl7pPr lvl="6" algn="ctr" rtl="0">
              <a:lnSpc>
                <a:spcPct val="100000"/>
              </a:lnSpc>
              <a:spcBef>
                <a:spcPts val="0"/>
              </a:spcBef>
              <a:spcAft>
                <a:spcPts val="0"/>
              </a:spcAft>
              <a:buClr>
                <a:schemeClr val="dk1"/>
              </a:buClr>
              <a:buSzPts val="2100"/>
              <a:buNone/>
              <a:defRPr sz="2100">
                <a:solidFill>
                  <a:schemeClr val="dk1"/>
                </a:solidFill>
              </a:defRPr>
            </a:lvl7pPr>
            <a:lvl8pPr lvl="7" algn="ctr" rtl="0">
              <a:lnSpc>
                <a:spcPct val="100000"/>
              </a:lnSpc>
              <a:spcBef>
                <a:spcPts val="0"/>
              </a:spcBef>
              <a:spcAft>
                <a:spcPts val="0"/>
              </a:spcAft>
              <a:buClr>
                <a:schemeClr val="dk1"/>
              </a:buClr>
              <a:buSzPts val="2100"/>
              <a:buNone/>
              <a:defRPr sz="2100">
                <a:solidFill>
                  <a:schemeClr val="dk1"/>
                </a:solidFill>
              </a:defRPr>
            </a:lvl8pPr>
            <a:lvl9pPr lvl="8" algn="ctr" rtl="0">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3788" name="Google Shape;3788;p25"/>
          <p:cNvSpPr txBox="1">
            <a:spLocks noGrp="1"/>
          </p:cNvSpPr>
          <p:nvPr>
            <p:ph type="title" idx="2" hasCustomPrompt="1"/>
          </p:nvPr>
        </p:nvSpPr>
        <p:spPr>
          <a:xfrm>
            <a:off x="2223600" y="1974099"/>
            <a:ext cx="4696800" cy="8940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lt1"/>
              </a:buClr>
              <a:buSzPts val="6000"/>
              <a:buNone/>
              <a:defRPr sz="5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3789" name="Google Shape;3789;p25"/>
          <p:cNvSpPr txBox="1">
            <a:spLocks noGrp="1"/>
          </p:cNvSpPr>
          <p:nvPr>
            <p:ph type="subTitle" idx="3"/>
          </p:nvPr>
        </p:nvSpPr>
        <p:spPr>
          <a:xfrm>
            <a:off x="2223600" y="2725876"/>
            <a:ext cx="4696800" cy="4434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400"/>
              <a:buNone/>
              <a:defRPr sz="16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None/>
              <a:defRPr sz="2100">
                <a:solidFill>
                  <a:schemeClr val="dk1"/>
                </a:solidFill>
              </a:defRPr>
            </a:lvl4pPr>
            <a:lvl5pPr lvl="4" algn="ctr" rtl="0">
              <a:lnSpc>
                <a:spcPct val="100000"/>
              </a:lnSpc>
              <a:spcBef>
                <a:spcPts val="0"/>
              </a:spcBef>
              <a:spcAft>
                <a:spcPts val="0"/>
              </a:spcAft>
              <a:buClr>
                <a:schemeClr val="dk1"/>
              </a:buClr>
              <a:buSzPts val="2100"/>
              <a:buNone/>
              <a:defRPr sz="2100">
                <a:solidFill>
                  <a:schemeClr val="dk1"/>
                </a:solidFill>
              </a:defRPr>
            </a:lvl5pPr>
            <a:lvl6pPr lvl="5" algn="ctr" rtl="0">
              <a:lnSpc>
                <a:spcPct val="100000"/>
              </a:lnSpc>
              <a:spcBef>
                <a:spcPts val="0"/>
              </a:spcBef>
              <a:spcAft>
                <a:spcPts val="0"/>
              </a:spcAft>
              <a:buClr>
                <a:schemeClr val="dk1"/>
              </a:buClr>
              <a:buSzPts val="2100"/>
              <a:buNone/>
              <a:defRPr sz="2100">
                <a:solidFill>
                  <a:schemeClr val="dk1"/>
                </a:solidFill>
              </a:defRPr>
            </a:lvl6pPr>
            <a:lvl7pPr lvl="6" algn="ctr" rtl="0">
              <a:lnSpc>
                <a:spcPct val="100000"/>
              </a:lnSpc>
              <a:spcBef>
                <a:spcPts val="0"/>
              </a:spcBef>
              <a:spcAft>
                <a:spcPts val="0"/>
              </a:spcAft>
              <a:buClr>
                <a:schemeClr val="dk1"/>
              </a:buClr>
              <a:buSzPts val="2100"/>
              <a:buNone/>
              <a:defRPr sz="2100">
                <a:solidFill>
                  <a:schemeClr val="dk1"/>
                </a:solidFill>
              </a:defRPr>
            </a:lvl7pPr>
            <a:lvl8pPr lvl="7" algn="ctr" rtl="0">
              <a:lnSpc>
                <a:spcPct val="100000"/>
              </a:lnSpc>
              <a:spcBef>
                <a:spcPts val="0"/>
              </a:spcBef>
              <a:spcAft>
                <a:spcPts val="0"/>
              </a:spcAft>
              <a:buClr>
                <a:schemeClr val="dk1"/>
              </a:buClr>
              <a:buSzPts val="2100"/>
              <a:buNone/>
              <a:defRPr sz="2100">
                <a:solidFill>
                  <a:schemeClr val="dk1"/>
                </a:solidFill>
              </a:defRPr>
            </a:lvl8pPr>
            <a:lvl9pPr lvl="8" algn="ctr" rtl="0">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3790" name="Google Shape;3790;p25"/>
          <p:cNvSpPr txBox="1">
            <a:spLocks noGrp="1"/>
          </p:cNvSpPr>
          <p:nvPr>
            <p:ph type="title" idx="4" hasCustomPrompt="1"/>
          </p:nvPr>
        </p:nvSpPr>
        <p:spPr>
          <a:xfrm>
            <a:off x="3733975" y="3411050"/>
            <a:ext cx="4696800" cy="8940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lt1"/>
              </a:buClr>
              <a:buSzPts val="6000"/>
              <a:buNone/>
              <a:defRPr sz="5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3791" name="Google Shape;3791;p25"/>
          <p:cNvSpPr txBox="1">
            <a:spLocks noGrp="1"/>
          </p:cNvSpPr>
          <p:nvPr>
            <p:ph type="subTitle" idx="5"/>
          </p:nvPr>
        </p:nvSpPr>
        <p:spPr>
          <a:xfrm>
            <a:off x="3733975" y="4165177"/>
            <a:ext cx="4696800" cy="4434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400"/>
              <a:buNone/>
              <a:defRPr sz="1600">
                <a:solidFill>
                  <a:schemeClr val="dk1"/>
                </a:solidFill>
              </a:defRPr>
            </a:lvl1pPr>
            <a:lvl2pPr lvl="1" algn="ctr" rtl="0">
              <a:lnSpc>
                <a:spcPct val="100000"/>
              </a:lnSpc>
              <a:spcBef>
                <a:spcPts val="0"/>
              </a:spcBef>
              <a:spcAft>
                <a:spcPts val="0"/>
              </a:spcAft>
              <a:buClr>
                <a:schemeClr val="dk1"/>
              </a:buClr>
              <a:buSzPts val="2100"/>
              <a:buNone/>
              <a:defRPr sz="2100">
                <a:solidFill>
                  <a:schemeClr val="dk1"/>
                </a:solidFill>
              </a:defRPr>
            </a:lvl2pPr>
            <a:lvl3pPr lvl="2" algn="ctr" rtl="0">
              <a:lnSpc>
                <a:spcPct val="100000"/>
              </a:lnSpc>
              <a:spcBef>
                <a:spcPts val="0"/>
              </a:spcBef>
              <a:spcAft>
                <a:spcPts val="0"/>
              </a:spcAft>
              <a:buClr>
                <a:schemeClr val="dk1"/>
              </a:buClr>
              <a:buSzPts val="2100"/>
              <a:buNone/>
              <a:defRPr sz="2100">
                <a:solidFill>
                  <a:schemeClr val="dk1"/>
                </a:solidFill>
              </a:defRPr>
            </a:lvl3pPr>
            <a:lvl4pPr lvl="3" algn="ctr" rtl="0">
              <a:lnSpc>
                <a:spcPct val="100000"/>
              </a:lnSpc>
              <a:spcBef>
                <a:spcPts val="0"/>
              </a:spcBef>
              <a:spcAft>
                <a:spcPts val="0"/>
              </a:spcAft>
              <a:buClr>
                <a:schemeClr val="dk1"/>
              </a:buClr>
              <a:buSzPts val="2100"/>
              <a:buNone/>
              <a:defRPr sz="2100">
                <a:solidFill>
                  <a:schemeClr val="dk1"/>
                </a:solidFill>
              </a:defRPr>
            </a:lvl4pPr>
            <a:lvl5pPr lvl="4" algn="ctr" rtl="0">
              <a:lnSpc>
                <a:spcPct val="100000"/>
              </a:lnSpc>
              <a:spcBef>
                <a:spcPts val="0"/>
              </a:spcBef>
              <a:spcAft>
                <a:spcPts val="0"/>
              </a:spcAft>
              <a:buClr>
                <a:schemeClr val="dk1"/>
              </a:buClr>
              <a:buSzPts val="2100"/>
              <a:buNone/>
              <a:defRPr sz="2100">
                <a:solidFill>
                  <a:schemeClr val="dk1"/>
                </a:solidFill>
              </a:defRPr>
            </a:lvl5pPr>
            <a:lvl6pPr lvl="5" algn="ctr" rtl="0">
              <a:lnSpc>
                <a:spcPct val="100000"/>
              </a:lnSpc>
              <a:spcBef>
                <a:spcPts val="0"/>
              </a:spcBef>
              <a:spcAft>
                <a:spcPts val="0"/>
              </a:spcAft>
              <a:buClr>
                <a:schemeClr val="dk1"/>
              </a:buClr>
              <a:buSzPts val="2100"/>
              <a:buNone/>
              <a:defRPr sz="2100">
                <a:solidFill>
                  <a:schemeClr val="dk1"/>
                </a:solidFill>
              </a:defRPr>
            </a:lvl6pPr>
            <a:lvl7pPr lvl="6" algn="ctr" rtl="0">
              <a:lnSpc>
                <a:spcPct val="100000"/>
              </a:lnSpc>
              <a:spcBef>
                <a:spcPts val="0"/>
              </a:spcBef>
              <a:spcAft>
                <a:spcPts val="0"/>
              </a:spcAft>
              <a:buClr>
                <a:schemeClr val="dk1"/>
              </a:buClr>
              <a:buSzPts val="2100"/>
              <a:buNone/>
              <a:defRPr sz="2100">
                <a:solidFill>
                  <a:schemeClr val="dk1"/>
                </a:solidFill>
              </a:defRPr>
            </a:lvl7pPr>
            <a:lvl8pPr lvl="7" algn="ctr" rtl="0">
              <a:lnSpc>
                <a:spcPct val="100000"/>
              </a:lnSpc>
              <a:spcBef>
                <a:spcPts val="0"/>
              </a:spcBef>
              <a:spcAft>
                <a:spcPts val="0"/>
              </a:spcAft>
              <a:buClr>
                <a:schemeClr val="dk1"/>
              </a:buClr>
              <a:buSzPts val="2100"/>
              <a:buNone/>
              <a:defRPr sz="2100">
                <a:solidFill>
                  <a:schemeClr val="dk1"/>
                </a:solidFill>
              </a:defRPr>
            </a:lvl8pPr>
            <a:lvl9pPr lvl="8" algn="ctr" rtl="0">
              <a:lnSpc>
                <a:spcPct val="100000"/>
              </a:lnSpc>
              <a:spcBef>
                <a:spcPts val="0"/>
              </a:spcBef>
              <a:spcAft>
                <a:spcPts val="0"/>
              </a:spcAft>
              <a:buClr>
                <a:schemeClr val="dk1"/>
              </a:buClr>
              <a:buSzPts val="2100"/>
              <a:buNone/>
              <a:defRPr sz="2100">
                <a:solidFill>
                  <a:schemeClr val="dk1"/>
                </a:solidFill>
              </a:defRPr>
            </a:lvl9pPr>
          </a:lstStyle>
          <a:p>
            <a:endParaRPr/>
          </a:p>
        </p:txBody>
      </p:sp>
      <p:grpSp>
        <p:nvGrpSpPr>
          <p:cNvPr id="3792" name="Google Shape;3792;p25"/>
          <p:cNvGrpSpPr/>
          <p:nvPr/>
        </p:nvGrpSpPr>
        <p:grpSpPr>
          <a:xfrm>
            <a:off x="6169578" y="-20805"/>
            <a:ext cx="3076656" cy="584666"/>
            <a:chOff x="4200950" y="2130100"/>
            <a:chExt cx="2188700" cy="415925"/>
          </a:xfrm>
        </p:grpSpPr>
        <p:sp>
          <p:nvSpPr>
            <p:cNvPr id="3793" name="Google Shape;3793;p25"/>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4" name="Google Shape;3794;p25"/>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95" name="Google Shape;3795;p25"/>
          <p:cNvSpPr/>
          <p:nvPr/>
        </p:nvSpPr>
        <p:spPr>
          <a:xfrm>
            <a:off x="3100254" y="-357768"/>
            <a:ext cx="5847377" cy="995059"/>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96" name="Google Shape;3796;p25"/>
          <p:cNvGrpSpPr/>
          <p:nvPr/>
        </p:nvGrpSpPr>
        <p:grpSpPr>
          <a:xfrm flipH="1">
            <a:off x="-159829" y="4317719"/>
            <a:ext cx="4504563" cy="856015"/>
            <a:chOff x="4200950" y="2130100"/>
            <a:chExt cx="2188700" cy="415925"/>
          </a:xfrm>
        </p:grpSpPr>
        <p:sp>
          <p:nvSpPr>
            <p:cNvPr id="3797" name="Google Shape;3797;p25"/>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8" name="Google Shape;3798;p25"/>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99" name="Google Shape;3799;p25"/>
          <p:cNvSpPr/>
          <p:nvPr/>
        </p:nvSpPr>
        <p:spPr>
          <a:xfrm flipH="1">
            <a:off x="-280887" y="2996500"/>
            <a:ext cx="3655736" cy="947466"/>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p:cSld name="CUSTOM_7">
    <p:spTree>
      <p:nvGrpSpPr>
        <p:cNvPr id="1" name="Shape 3834"/>
        <p:cNvGrpSpPr/>
        <p:nvPr/>
      </p:nvGrpSpPr>
      <p:grpSpPr>
        <a:xfrm>
          <a:off x="0" y="0"/>
          <a:ext cx="0" cy="0"/>
          <a:chOff x="0" y="0"/>
          <a:chExt cx="0" cy="0"/>
        </a:xfrm>
      </p:grpSpPr>
      <p:grpSp>
        <p:nvGrpSpPr>
          <p:cNvPr id="3835" name="Google Shape;3835;p27"/>
          <p:cNvGrpSpPr/>
          <p:nvPr/>
        </p:nvGrpSpPr>
        <p:grpSpPr>
          <a:xfrm flipH="1">
            <a:off x="-261966" y="-127201"/>
            <a:ext cx="10400852" cy="4619789"/>
            <a:chOff x="1140719" y="2200090"/>
            <a:chExt cx="5143335" cy="2284536"/>
          </a:xfrm>
        </p:grpSpPr>
        <p:sp>
          <p:nvSpPr>
            <p:cNvPr id="3836" name="Google Shape;3836;p27"/>
            <p:cNvSpPr/>
            <p:nvPr/>
          </p:nvSpPr>
          <p:spPr>
            <a:xfrm>
              <a:off x="1579107" y="2200090"/>
              <a:ext cx="3473776" cy="776679"/>
            </a:xfrm>
            <a:custGeom>
              <a:avLst/>
              <a:gdLst/>
              <a:ahLst/>
              <a:cxnLst/>
              <a:rect l="l" t="t" r="r" b="b"/>
              <a:pathLst>
                <a:path w="166828" h="37300" extrusionOk="0">
                  <a:moveTo>
                    <a:pt x="166827" y="0"/>
                  </a:moveTo>
                  <a:lnTo>
                    <a:pt x="1" y="931"/>
                  </a:lnTo>
                  <a:lnTo>
                    <a:pt x="1" y="931"/>
                  </a:lnTo>
                  <a:lnTo>
                    <a:pt x="1" y="36483"/>
                  </a:lnTo>
                  <a:cubicBezTo>
                    <a:pt x="1" y="36483"/>
                    <a:pt x="745" y="36726"/>
                    <a:pt x="6002" y="36726"/>
                  </a:cubicBezTo>
                  <a:cubicBezTo>
                    <a:pt x="7317" y="36726"/>
                    <a:pt x="8913" y="36711"/>
                    <a:pt x="10850" y="36673"/>
                  </a:cubicBezTo>
                  <a:cubicBezTo>
                    <a:pt x="11380" y="36663"/>
                    <a:pt x="11876" y="36658"/>
                    <a:pt x="12343" y="36658"/>
                  </a:cubicBezTo>
                  <a:cubicBezTo>
                    <a:pt x="17754" y="36658"/>
                    <a:pt x="19241" y="37300"/>
                    <a:pt x="23788" y="37300"/>
                  </a:cubicBezTo>
                  <a:cubicBezTo>
                    <a:pt x="26037" y="37300"/>
                    <a:pt x="29035" y="37143"/>
                    <a:pt x="33628" y="36673"/>
                  </a:cubicBezTo>
                  <a:cubicBezTo>
                    <a:pt x="43368" y="35677"/>
                    <a:pt x="47548" y="35509"/>
                    <a:pt x="51791" y="35509"/>
                  </a:cubicBezTo>
                  <a:cubicBezTo>
                    <a:pt x="53943" y="35509"/>
                    <a:pt x="56111" y="35552"/>
                    <a:pt x="59029" y="35552"/>
                  </a:cubicBezTo>
                  <a:cubicBezTo>
                    <a:pt x="67679" y="35552"/>
                    <a:pt x="68419" y="33860"/>
                    <a:pt x="77069" y="31449"/>
                  </a:cubicBezTo>
                  <a:cubicBezTo>
                    <a:pt x="80112" y="30603"/>
                    <a:pt x="82595" y="30322"/>
                    <a:pt x="84838" y="30322"/>
                  </a:cubicBezTo>
                  <a:cubicBezTo>
                    <a:pt x="88986" y="30322"/>
                    <a:pt x="92314" y="31283"/>
                    <a:pt x="96844" y="31407"/>
                  </a:cubicBezTo>
                  <a:cubicBezTo>
                    <a:pt x="97715" y="31431"/>
                    <a:pt x="98642" y="31443"/>
                    <a:pt x="99596" y="31443"/>
                  </a:cubicBezTo>
                  <a:cubicBezTo>
                    <a:pt x="106257" y="31443"/>
                    <a:pt x="114191" y="30862"/>
                    <a:pt x="113192" y="29715"/>
                  </a:cubicBezTo>
                  <a:cubicBezTo>
                    <a:pt x="112071" y="28404"/>
                    <a:pt x="95702" y="28763"/>
                    <a:pt x="91937" y="26331"/>
                  </a:cubicBezTo>
                  <a:cubicBezTo>
                    <a:pt x="88173" y="23899"/>
                    <a:pt x="93629" y="23497"/>
                    <a:pt x="100037" y="22566"/>
                  </a:cubicBezTo>
                  <a:cubicBezTo>
                    <a:pt x="106425" y="21636"/>
                    <a:pt x="106234" y="22397"/>
                    <a:pt x="112642" y="18252"/>
                  </a:cubicBezTo>
                  <a:cubicBezTo>
                    <a:pt x="115249" y="16569"/>
                    <a:pt x="116447" y="16136"/>
                    <a:pt x="117643" y="16136"/>
                  </a:cubicBezTo>
                  <a:cubicBezTo>
                    <a:pt x="118908" y="16136"/>
                    <a:pt x="120171" y="16620"/>
                    <a:pt x="123095" y="16620"/>
                  </a:cubicBezTo>
                  <a:cubicBezTo>
                    <a:pt x="124182" y="16620"/>
                    <a:pt x="125499" y="16553"/>
                    <a:pt x="127130" y="16370"/>
                  </a:cubicBezTo>
                  <a:cubicBezTo>
                    <a:pt x="137282" y="15249"/>
                    <a:pt x="130514" y="15249"/>
                    <a:pt x="132015" y="14297"/>
                  </a:cubicBezTo>
                  <a:cubicBezTo>
                    <a:pt x="133517" y="13366"/>
                    <a:pt x="138593" y="13937"/>
                    <a:pt x="138974" y="12245"/>
                  </a:cubicBezTo>
                  <a:cubicBezTo>
                    <a:pt x="139354" y="10554"/>
                    <a:pt x="132396" y="11674"/>
                    <a:pt x="133327" y="9792"/>
                  </a:cubicBezTo>
                  <a:cubicBezTo>
                    <a:pt x="134278" y="7910"/>
                    <a:pt x="137091" y="8100"/>
                    <a:pt x="141046" y="7339"/>
                  </a:cubicBezTo>
                  <a:cubicBezTo>
                    <a:pt x="142074" y="7146"/>
                    <a:pt x="142848" y="7080"/>
                    <a:pt x="143489" y="7080"/>
                  </a:cubicBezTo>
                  <a:cubicBezTo>
                    <a:pt x="144938" y="7080"/>
                    <a:pt x="145713" y="7420"/>
                    <a:pt x="147222" y="7420"/>
                  </a:cubicBezTo>
                  <a:cubicBezTo>
                    <a:pt x="147615" y="7420"/>
                    <a:pt x="148058" y="7397"/>
                    <a:pt x="148575" y="7339"/>
                  </a:cubicBezTo>
                  <a:cubicBezTo>
                    <a:pt x="151959" y="6958"/>
                    <a:pt x="150267" y="6768"/>
                    <a:pt x="154222" y="6028"/>
                  </a:cubicBezTo>
                  <a:cubicBezTo>
                    <a:pt x="158156" y="5266"/>
                    <a:pt x="166827" y="0"/>
                    <a:pt x="166827"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7" name="Google Shape;3837;p27"/>
            <p:cNvSpPr/>
            <p:nvPr/>
          </p:nvSpPr>
          <p:spPr>
            <a:xfrm>
              <a:off x="1140719" y="3523521"/>
              <a:ext cx="2077425" cy="468525"/>
            </a:xfrm>
            <a:custGeom>
              <a:avLst/>
              <a:gdLst/>
              <a:ahLst/>
              <a:cxnLst/>
              <a:rect l="l" t="t" r="r" b="b"/>
              <a:pathLst>
                <a:path w="83097" h="18741" extrusionOk="0">
                  <a:moveTo>
                    <a:pt x="15544" y="0"/>
                  </a:moveTo>
                  <a:cubicBezTo>
                    <a:pt x="9862" y="0"/>
                    <a:pt x="0" y="895"/>
                    <a:pt x="0" y="895"/>
                  </a:cubicBezTo>
                  <a:cubicBezTo>
                    <a:pt x="0" y="895"/>
                    <a:pt x="1269" y="17561"/>
                    <a:pt x="1967" y="18111"/>
                  </a:cubicBezTo>
                  <a:cubicBezTo>
                    <a:pt x="2300" y="18375"/>
                    <a:pt x="3446" y="18486"/>
                    <a:pt x="5170" y="18486"/>
                  </a:cubicBezTo>
                  <a:cubicBezTo>
                    <a:pt x="7165" y="18486"/>
                    <a:pt x="9935" y="18338"/>
                    <a:pt x="13113" y="18111"/>
                  </a:cubicBezTo>
                  <a:cubicBezTo>
                    <a:pt x="16801" y="17847"/>
                    <a:pt x="18742" y="17256"/>
                    <a:pt x="21623" y="17256"/>
                  </a:cubicBezTo>
                  <a:cubicBezTo>
                    <a:pt x="23368" y="17256"/>
                    <a:pt x="25457" y="17473"/>
                    <a:pt x="28489" y="18111"/>
                  </a:cubicBezTo>
                  <a:cubicBezTo>
                    <a:pt x="30618" y="18558"/>
                    <a:pt x="32124" y="18741"/>
                    <a:pt x="33247" y="18741"/>
                  </a:cubicBezTo>
                  <a:cubicBezTo>
                    <a:pt x="36376" y="18741"/>
                    <a:pt x="36540" y="17323"/>
                    <a:pt x="38936" y="16250"/>
                  </a:cubicBezTo>
                  <a:cubicBezTo>
                    <a:pt x="42193" y="14790"/>
                    <a:pt x="42193" y="14008"/>
                    <a:pt x="46423" y="13860"/>
                  </a:cubicBezTo>
                  <a:cubicBezTo>
                    <a:pt x="46533" y="13857"/>
                    <a:pt x="46641" y="13855"/>
                    <a:pt x="46747" y="13855"/>
                  </a:cubicBezTo>
                  <a:cubicBezTo>
                    <a:pt x="50290" y="13855"/>
                    <a:pt x="51820" y="15640"/>
                    <a:pt x="55222" y="15640"/>
                  </a:cubicBezTo>
                  <a:cubicBezTo>
                    <a:pt x="55642" y="15640"/>
                    <a:pt x="56091" y="15613"/>
                    <a:pt x="56575" y="15552"/>
                  </a:cubicBezTo>
                  <a:cubicBezTo>
                    <a:pt x="58068" y="15370"/>
                    <a:pt x="59191" y="15295"/>
                    <a:pt x="60227" y="15295"/>
                  </a:cubicBezTo>
                  <a:cubicBezTo>
                    <a:pt x="62331" y="15295"/>
                    <a:pt x="64078" y="15606"/>
                    <a:pt x="67848" y="15975"/>
                  </a:cubicBezTo>
                  <a:cubicBezTo>
                    <a:pt x="69730" y="16165"/>
                    <a:pt x="72052" y="16229"/>
                    <a:pt x="74311" y="16229"/>
                  </a:cubicBezTo>
                  <a:cubicBezTo>
                    <a:pt x="78829" y="16229"/>
                    <a:pt x="83096" y="15975"/>
                    <a:pt x="83096" y="15975"/>
                  </a:cubicBezTo>
                  <a:cubicBezTo>
                    <a:pt x="83096" y="15975"/>
                    <a:pt x="75060" y="14283"/>
                    <a:pt x="70407" y="12993"/>
                  </a:cubicBezTo>
                  <a:cubicBezTo>
                    <a:pt x="65754" y="11703"/>
                    <a:pt x="66029" y="9355"/>
                    <a:pt x="61524" y="8784"/>
                  </a:cubicBezTo>
                  <a:cubicBezTo>
                    <a:pt x="56998" y="8234"/>
                    <a:pt x="55158" y="6965"/>
                    <a:pt x="53995" y="5125"/>
                  </a:cubicBezTo>
                  <a:cubicBezTo>
                    <a:pt x="52810" y="3285"/>
                    <a:pt x="40078" y="3137"/>
                    <a:pt x="34009" y="2587"/>
                  </a:cubicBezTo>
                  <a:cubicBezTo>
                    <a:pt x="27939" y="2016"/>
                    <a:pt x="22440" y="324"/>
                    <a:pt x="17512" y="49"/>
                  </a:cubicBezTo>
                  <a:cubicBezTo>
                    <a:pt x="16947" y="15"/>
                    <a:pt x="16280" y="0"/>
                    <a:pt x="15544"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8" name="Google Shape;3838;p27"/>
            <p:cNvSpPr/>
            <p:nvPr/>
          </p:nvSpPr>
          <p:spPr>
            <a:xfrm>
              <a:off x="3350377" y="3348441"/>
              <a:ext cx="2354396" cy="165300"/>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9" name="Google Shape;3839;p27"/>
            <p:cNvSpPr/>
            <p:nvPr/>
          </p:nvSpPr>
          <p:spPr>
            <a:xfrm>
              <a:off x="4852229" y="4113551"/>
              <a:ext cx="1431825" cy="371075"/>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0" name="Google Shape;3840;p27"/>
            <p:cNvSpPr/>
            <p:nvPr/>
          </p:nvSpPr>
          <p:spPr>
            <a:xfrm>
              <a:off x="4799375" y="2673177"/>
              <a:ext cx="1403239" cy="221337"/>
            </a:xfrm>
            <a:custGeom>
              <a:avLst/>
              <a:gdLst/>
              <a:ahLst/>
              <a:cxnLst/>
              <a:rect l="l" t="t" r="r" b="b"/>
              <a:pathLst>
                <a:path w="41919" h="6612" extrusionOk="0">
                  <a:moveTo>
                    <a:pt x="12255" y="0"/>
                  </a:moveTo>
                  <a:cubicBezTo>
                    <a:pt x="11536" y="0"/>
                    <a:pt x="10808" y="150"/>
                    <a:pt x="10026" y="541"/>
                  </a:cubicBezTo>
                  <a:cubicBezTo>
                    <a:pt x="7488" y="1810"/>
                    <a:pt x="1" y="3925"/>
                    <a:pt x="1" y="3925"/>
                  </a:cubicBezTo>
                  <a:cubicBezTo>
                    <a:pt x="1" y="3925"/>
                    <a:pt x="1003" y="4009"/>
                    <a:pt x="2515" y="4009"/>
                  </a:cubicBezTo>
                  <a:cubicBezTo>
                    <a:pt x="4404" y="4009"/>
                    <a:pt x="7088" y="3878"/>
                    <a:pt x="9603" y="3291"/>
                  </a:cubicBezTo>
                  <a:cubicBezTo>
                    <a:pt x="10740" y="3029"/>
                    <a:pt x="11546" y="2913"/>
                    <a:pt x="12195" y="2913"/>
                  </a:cubicBezTo>
                  <a:cubicBezTo>
                    <a:pt x="14114" y="2913"/>
                    <a:pt x="14654" y="3929"/>
                    <a:pt x="18337" y="5194"/>
                  </a:cubicBezTo>
                  <a:cubicBezTo>
                    <a:pt x="20064" y="5784"/>
                    <a:pt x="21222" y="5963"/>
                    <a:pt x="22129" y="5963"/>
                  </a:cubicBezTo>
                  <a:cubicBezTo>
                    <a:pt x="23516" y="5963"/>
                    <a:pt x="24319" y="5547"/>
                    <a:pt x="25675" y="5547"/>
                  </a:cubicBezTo>
                  <a:cubicBezTo>
                    <a:pt x="25975" y="5547"/>
                    <a:pt x="26303" y="5567"/>
                    <a:pt x="26670" y="5617"/>
                  </a:cubicBezTo>
                  <a:cubicBezTo>
                    <a:pt x="29779" y="6040"/>
                    <a:pt x="41919" y="6611"/>
                    <a:pt x="41919" y="6611"/>
                  </a:cubicBezTo>
                  <a:lnTo>
                    <a:pt x="41919" y="2931"/>
                  </a:lnTo>
                  <a:cubicBezTo>
                    <a:pt x="41919" y="2931"/>
                    <a:pt x="40840" y="2956"/>
                    <a:pt x="39432" y="2956"/>
                  </a:cubicBezTo>
                  <a:cubicBezTo>
                    <a:pt x="37422" y="2956"/>
                    <a:pt x="34743" y="2905"/>
                    <a:pt x="33586" y="2656"/>
                  </a:cubicBezTo>
                  <a:cubicBezTo>
                    <a:pt x="32141" y="2330"/>
                    <a:pt x="30456" y="1638"/>
                    <a:pt x="28430" y="1638"/>
                  </a:cubicBezTo>
                  <a:cubicBezTo>
                    <a:pt x="27699" y="1638"/>
                    <a:pt x="26924" y="1728"/>
                    <a:pt x="26099" y="1958"/>
                  </a:cubicBezTo>
                  <a:cubicBezTo>
                    <a:pt x="25181" y="2214"/>
                    <a:pt x="24313" y="2317"/>
                    <a:pt x="23469" y="2317"/>
                  </a:cubicBezTo>
                  <a:cubicBezTo>
                    <a:pt x="21454" y="2317"/>
                    <a:pt x="19578" y="1731"/>
                    <a:pt x="17491" y="1239"/>
                  </a:cubicBezTo>
                  <a:cubicBezTo>
                    <a:pt x="15443" y="756"/>
                    <a:pt x="13870" y="0"/>
                    <a:pt x="12255"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41" name="Google Shape;3841;p27"/>
          <p:cNvGrpSpPr/>
          <p:nvPr/>
        </p:nvGrpSpPr>
        <p:grpSpPr>
          <a:xfrm>
            <a:off x="-847981" y="1481258"/>
            <a:ext cx="3329077" cy="3860346"/>
            <a:chOff x="-629751" y="-110514"/>
            <a:chExt cx="2693210" cy="3123257"/>
          </a:xfrm>
        </p:grpSpPr>
        <p:grpSp>
          <p:nvGrpSpPr>
            <p:cNvPr id="3842" name="Google Shape;3842;p27"/>
            <p:cNvGrpSpPr/>
            <p:nvPr/>
          </p:nvGrpSpPr>
          <p:grpSpPr>
            <a:xfrm rot="832950" flipH="1">
              <a:off x="-388387" y="85946"/>
              <a:ext cx="1910896" cy="2244580"/>
              <a:chOff x="5368300" y="238125"/>
              <a:chExt cx="1021350" cy="1199700"/>
            </a:xfrm>
          </p:grpSpPr>
          <p:sp>
            <p:nvSpPr>
              <p:cNvPr id="3843" name="Google Shape;3843;p27"/>
              <p:cNvSpPr/>
              <p:nvPr/>
            </p:nvSpPr>
            <p:spPr>
              <a:xfrm>
                <a:off x="5371075" y="367500"/>
                <a:ext cx="1017650" cy="1070325"/>
              </a:xfrm>
              <a:custGeom>
                <a:avLst/>
                <a:gdLst/>
                <a:ahLst/>
                <a:cxnLst/>
                <a:rect l="l" t="t" r="r" b="b"/>
                <a:pathLst>
                  <a:path w="40706" h="42813" extrusionOk="0">
                    <a:moveTo>
                      <a:pt x="148" y="42221"/>
                    </a:moveTo>
                    <a:cubicBezTo>
                      <a:pt x="148" y="40151"/>
                      <a:pt x="1" y="40299"/>
                      <a:pt x="1664" y="39486"/>
                    </a:cubicBezTo>
                    <a:cubicBezTo>
                      <a:pt x="2588" y="39227"/>
                      <a:pt x="3550" y="39042"/>
                      <a:pt x="4511" y="38931"/>
                    </a:cubicBezTo>
                    <a:cubicBezTo>
                      <a:pt x="6470" y="38709"/>
                      <a:pt x="3772" y="37600"/>
                      <a:pt x="5435" y="37600"/>
                    </a:cubicBezTo>
                    <a:lnTo>
                      <a:pt x="7136" y="37600"/>
                    </a:lnTo>
                    <a:cubicBezTo>
                      <a:pt x="8060" y="37600"/>
                      <a:pt x="8393" y="37526"/>
                      <a:pt x="8615" y="36491"/>
                    </a:cubicBezTo>
                    <a:cubicBezTo>
                      <a:pt x="9428" y="37193"/>
                      <a:pt x="8947" y="36898"/>
                      <a:pt x="9983" y="36491"/>
                    </a:cubicBezTo>
                    <a:cubicBezTo>
                      <a:pt x="11055" y="36047"/>
                      <a:pt x="11757" y="36269"/>
                      <a:pt x="12866" y="36084"/>
                    </a:cubicBezTo>
                    <a:cubicBezTo>
                      <a:pt x="15713" y="35641"/>
                      <a:pt x="14530" y="34569"/>
                      <a:pt x="13051" y="33644"/>
                    </a:cubicBezTo>
                    <a:cubicBezTo>
                      <a:pt x="12755" y="33459"/>
                      <a:pt x="11794" y="33681"/>
                      <a:pt x="12645" y="33238"/>
                    </a:cubicBezTo>
                    <a:cubicBezTo>
                      <a:pt x="13347" y="32905"/>
                      <a:pt x="15306" y="32387"/>
                      <a:pt x="13791" y="31907"/>
                    </a:cubicBezTo>
                    <a:cubicBezTo>
                      <a:pt x="12423" y="31500"/>
                      <a:pt x="10907" y="30945"/>
                      <a:pt x="9613" y="30576"/>
                    </a:cubicBezTo>
                    <a:cubicBezTo>
                      <a:pt x="6914" y="29799"/>
                      <a:pt x="9465" y="29282"/>
                      <a:pt x="11129" y="29060"/>
                    </a:cubicBezTo>
                    <a:cubicBezTo>
                      <a:pt x="11609" y="28986"/>
                      <a:pt x="13014" y="28690"/>
                      <a:pt x="13236" y="28505"/>
                    </a:cubicBezTo>
                    <a:cubicBezTo>
                      <a:pt x="13680" y="28025"/>
                      <a:pt x="14271" y="27655"/>
                      <a:pt x="14345" y="28431"/>
                    </a:cubicBezTo>
                    <a:cubicBezTo>
                      <a:pt x="16268" y="28210"/>
                      <a:pt x="16268" y="27729"/>
                      <a:pt x="18190" y="27729"/>
                    </a:cubicBezTo>
                    <a:cubicBezTo>
                      <a:pt x="19632" y="27766"/>
                      <a:pt x="21074" y="27470"/>
                      <a:pt x="22368" y="26805"/>
                    </a:cubicBezTo>
                    <a:cubicBezTo>
                      <a:pt x="23514" y="26213"/>
                      <a:pt x="21074" y="25067"/>
                      <a:pt x="20445" y="24512"/>
                    </a:cubicBezTo>
                    <a:cubicBezTo>
                      <a:pt x="18930" y="23108"/>
                      <a:pt x="21444" y="23329"/>
                      <a:pt x="22553" y="23182"/>
                    </a:cubicBezTo>
                    <a:cubicBezTo>
                      <a:pt x="22922" y="23145"/>
                      <a:pt x="24586" y="23034"/>
                      <a:pt x="24253" y="22627"/>
                    </a:cubicBezTo>
                    <a:cubicBezTo>
                      <a:pt x="23144" y="21111"/>
                      <a:pt x="23958" y="20224"/>
                      <a:pt x="25991" y="20705"/>
                    </a:cubicBezTo>
                    <a:cubicBezTo>
                      <a:pt x="25621" y="19263"/>
                      <a:pt x="25954" y="19004"/>
                      <a:pt x="24438" y="18819"/>
                    </a:cubicBezTo>
                    <a:cubicBezTo>
                      <a:pt x="22516" y="18560"/>
                      <a:pt x="25362" y="17303"/>
                      <a:pt x="25399" y="17303"/>
                    </a:cubicBezTo>
                    <a:cubicBezTo>
                      <a:pt x="26952" y="16601"/>
                      <a:pt x="28653" y="16268"/>
                      <a:pt x="30353" y="16342"/>
                    </a:cubicBezTo>
                    <a:cubicBezTo>
                      <a:pt x="33718" y="16342"/>
                      <a:pt x="28912" y="13347"/>
                      <a:pt x="28246" y="12534"/>
                    </a:cubicBezTo>
                    <a:cubicBezTo>
                      <a:pt x="28024" y="12238"/>
                      <a:pt x="27950" y="3846"/>
                      <a:pt x="30908" y="6619"/>
                    </a:cubicBezTo>
                    <a:cubicBezTo>
                      <a:pt x="34014" y="9576"/>
                      <a:pt x="32128" y="6212"/>
                      <a:pt x="35308" y="6619"/>
                    </a:cubicBezTo>
                    <a:cubicBezTo>
                      <a:pt x="37822" y="6951"/>
                      <a:pt x="33126" y="2478"/>
                      <a:pt x="33200" y="1886"/>
                    </a:cubicBezTo>
                    <a:cubicBezTo>
                      <a:pt x="33274" y="1295"/>
                      <a:pt x="36675" y="2885"/>
                      <a:pt x="36823" y="3032"/>
                    </a:cubicBezTo>
                    <a:cubicBezTo>
                      <a:pt x="37119" y="3291"/>
                      <a:pt x="38857" y="1258"/>
                      <a:pt x="40705" y="1"/>
                    </a:cubicBezTo>
                    <a:lnTo>
                      <a:pt x="40705" y="29577"/>
                    </a:lnTo>
                    <a:cubicBezTo>
                      <a:pt x="37082" y="30502"/>
                      <a:pt x="35751" y="26768"/>
                      <a:pt x="32461" y="26768"/>
                    </a:cubicBezTo>
                    <a:cubicBezTo>
                      <a:pt x="29947" y="26768"/>
                      <a:pt x="26287" y="27285"/>
                      <a:pt x="30723" y="28653"/>
                    </a:cubicBezTo>
                    <a:cubicBezTo>
                      <a:pt x="33496" y="29504"/>
                      <a:pt x="30169" y="30428"/>
                      <a:pt x="29023" y="30576"/>
                    </a:cubicBezTo>
                    <a:cubicBezTo>
                      <a:pt x="27211" y="30761"/>
                      <a:pt x="26472" y="30280"/>
                      <a:pt x="24660" y="29614"/>
                    </a:cubicBezTo>
                    <a:cubicBezTo>
                      <a:pt x="24475" y="29541"/>
                      <a:pt x="19151" y="31204"/>
                      <a:pt x="19706" y="31500"/>
                    </a:cubicBezTo>
                    <a:cubicBezTo>
                      <a:pt x="22553" y="33127"/>
                      <a:pt x="20187" y="33607"/>
                      <a:pt x="18190" y="34162"/>
                    </a:cubicBezTo>
                    <a:cubicBezTo>
                      <a:pt x="17451" y="34569"/>
                      <a:pt x="15565" y="35715"/>
                      <a:pt x="15713" y="36639"/>
                    </a:cubicBezTo>
                    <a:cubicBezTo>
                      <a:pt x="15750" y="37156"/>
                      <a:pt x="16453" y="37083"/>
                      <a:pt x="16453" y="37970"/>
                    </a:cubicBezTo>
                    <a:cubicBezTo>
                      <a:pt x="16453" y="39264"/>
                      <a:pt x="13791" y="38598"/>
                      <a:pt x="12866" y="38746"/>
                    </a:cubicBezTo>
                    <a:cubicBezTo>
                      <a:pt x="12312" y="38820"/>
                      <a:pt x="13051" y="38783"/>
                      <a:pt x="12866" y="39116"/>
                    </a:cubicBezTo>
                    <a:cubicBezTo>
                      <a:pt x="12460" y="39707"/>
                      <a:pt x="10870" y="39744"/>
                      <a:pt x="10204" y="40262"/>
                    </a:cubicBezTo>
                    <a:cubicBezTo>
                      <a:pt x="9835" y="40262"/>
                      <a:pt x="7358" y="40040"/>
                      <a:pt x="6951" y="40447"/>
                    </a:cubicBezTo>
                    <a:cubicBezTo>
                      <a:pt x="6433" y="40964"/>
                      <a:pt x="5509" y="40817"/>
                      <a:pt x="4474" y="40817"/>
                    </a:cubicBezTo>
                    <a:cubicBezTo>
                      <a:pt x="3106" y="40817"/>
                      <a:pt x="4881" y="41519"/>
                      <a:pt x="3735" y="41223"/>
                    </a:cubicBezTo>
                    <a:cubicBezTo>
                      <a:pt x="2404" y="40854"/>
                      <a:pt x="1073" y="39190"/>
                      <a:pt x="1073" y="41038"/>
                    </a:cubicBezTo>
                    <a:cubicBezTo>
                      <a:pt x="1073" y="41667"/>
                      <a:pt x="666" y="41630"/>
                      <a:pt x="666" y="42148"/>
                    </a:cubicBezTo>
                    <a:cubicBezTo>
                      <a:pt x="703" y="42813"/>
                      <a:pt x="777" y="42554"/>
                      <a:pt x="148" y="42221"/>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4" name="Google Shape;3844;p27"/>
              <p:cNvSpPr/>
              <p:nvPr/>
            </p:nvSpPr>
            <p:spPr>
              <a:xfrm>
                <a:off x="5368300" y="238125"/>
                <a:ext cx="1021350" cy="1157200"/>
              </a:xfrm>
              <a:custGeom>
                <a:avLst/>
                <a:gdLst/>
                <a:ahLst/>
                <a:cxnLst/>
                <a:rect l="l" t="t" r="r" b="b"/>
                <a:pathLst>
                  <a:path w="40854" h="46288" extrusionOk="0">
                    <a:moveTo>
                      <a:pt x="333" y="45659"/>
                    </a:moveTo>
                    <a:cubicBezTo>
                      <a:pt x="1" y="43515"/>
                      <a:pt x="2515" y="43256"/>
                      <a:pt x="4141" y="42405"/>
                    </a:cubicBezTo>
                    <a:cubicBezTo>
                      <a:pt x="5066" y="42110"/>
                      <a:pt x="6027" y="41925"/>
                      <a:pt x="7025" y="41814"/>
                    </a:cubicBezTo>
                    <a:cubicBezTo>
                      <a:pt x="9021" y="41592"/>
                      <a:pt x="6027" y="40409"/>
                      <a:pt x="7801" y="40409"/>
                    </a:cubicBezTo>
                    <a:lnTo>
                      <a:pt x="9576" y="40409"/>
                    </a:lnTo>
                    <a:cubicBezTo>
                      <a:pt x="10574" y="40409"/>
                      <a:pt x="10870" y="40335"/>
                      <a:pt x="10944" y="39263"/>
                    </a:cubicBezTo>
                    <a:cubicBezTo>
                      <a:pt x="11905" y="40002"/>
                      <a:pt x="11351" y="39707"/>
                      <a:pt x="12386" y="39226"/>
                    </a:cubicBezTo>
                    <a:cubicBezTo>
                      <a:pt x="13421" y="38745"/>
                      <a:pt x="14197" y="39004"/>
                      <a:pt x="15307" y="38819"/>
                    </a:cubicBezTo>
                    <a:cubicBezTo>
                      <a:pt x="18227" y="38376"/>
                      <a:pt x="16822" y="37230"/>
                      <a:pt x="15085" y="36231"/>
                    </a:cubicBezTo>
                    <a:cubicBezTo>
                      <a:pt x="14752" y="36046"/>
                      <a:pt x="13791" y="36305"/>
                      <a:pt x="14641" y="35825"/>
                    </a:cubicBezTo>
                    <a:cubicBezTo>
                      <a:pt x="15270" y="35492"/>
                      <a:pt x="16785" y="35788"/>
                      <a:pt x="15602" y="34457"/>
                    </a:cubicBezTo>
                    <a:cubicBezTo>
                      <a:pt x="10759" y="29022"/>
                      <a:pt x="16527" y="30057"/>
                      <a:pt x="19484" y="30057"/>
                    </a:cubicBezTo>
                    <a:cubicBezTo>
                      <a:pt x="21222" y="30057"/>
                      <a:pt x="22479" y="29872"/>
                      <a:pt x="23699" y="29059"/>
                    </a:cubicBezTo>
                    <a:cubicBezTo>
                      <a:pt x="25917" y="27617"/>
                      <a:pt x="21185" y="24770"/>
                      <a:pt x="22368" y="21961"/>
                    </a:cubicBezTo>
                    <a:cubicBezTo>
                      <a:pt x="23107" y="20186"/>
                      <a:pt x="25215" y="19114"/>
                      <a:pt x="25289" y="19114"/>
                    </a:cubicBezTo>
                    <a:cubicBezTo>
                      <a:pt x="26730" y="18374"/>
                      <a:pt x="28283" y="18116"/>
                      <a:pt x="30317" y="18116"/>
                    </a:cubicBezTo>
                    <a:cubicBezTo>
                      <a:pt x="33829" y="18116"/>
                      <a:pt x="28283" y="14973"/>
                      <a:pt x="27470" y="14123"/>
                    </a:cubicBezTo>
                    <a:cubicBezTo>
                      <a:pt x="27174" y="13790"/>
                      <a:pt x="25695" y="5028"/>
                      <a:pt x="29244" y="7949"/>
                    </a:cubicBezTo>
                    <a:cubicBezTo>
                      <a:pt x="33015" y="11017"/>
                      <a:pt x="30464" y="7505"/>
                      <a:pt x="33829" y="7949"/>
                    </a:cubicBezTo>
                    <a:cubicBezTo>
                      <a:pt x="36528" y="8281"/>
                      <a:pt x="30871" y="3586"/>
                      <a:pt x="30834" y="2958"/>
                    </a:cubicBezTo>
                    <a:cubicBezTo>
                      <a:pt x="30834" y="2292"/>
                      <a:pt x="34642" y="4030"/>
                      <a:pt x="34864" y="4178"/>
                    </a:cubicBezTo>
                    <a:cubicBezTo>
                      <a:pt x="35345" y="4547"/>
                      <a:pt x="37933" y="407"/>
                      <a:pt x="40410" y="0"/>
                    </a:cubicBezTo>
                    <a:lnTo>
                      <a:pt x="40853" y="0"/>
                    </a:lnTo>
                    <a:lnTo>
                      <a:pt x="40853" y="30908"/>
                    </a:lnTo>
                    <a:cubicBezTo>
                      <a:pt x="39485" y="29281"/>
                      <a:pt x="38450" y="26471"/>
                      <a:pt x="36010" y="25953"/>
                    </a:cubicBezTo>
                    <a:cubicBezTo>
                      <a:pt x="33348" y="25362"/>
                      <a:pt x="30982" y="30168"/>
                      <a:pt x="35862" y="31610"/>
                    </a:cubicBezTo>
                    <a:cubicBezTo>
                      <a:pt x="38894" y="32497"/>
                      <a:pt x="32498" y="32904"/>
                      <a:pt x="31315" y="33052"/>
                    </a:cubicBezTo>
                    <a:cubicBezTo>
                      <a:pt x="29466" y="33274"/>
                      <a:pt x="28616" y="32793"/>
                      <a:pt x="26583" y="32054"/>
                    </a:cubicBezTo>
                    <a:cubicBezTo>
                      <a:pt x="26398" y="32017"/>
                      <a:pt x="21111" y="33754"/>
                      <a:pt x="21702" y="34050"/>
                    </a:cubicBezTo>
                    <a:cubicBezTo>
                      <a:pt x="24956" y="35751"/>
                      <a:pt x="22590" y="36231"/>
                      <a:pt x="20593" y="36823"/>
                    </a:cubicBezTo>
                    <a:cubicBezTo>
                      <a:pt x="19891" y="37266"/>
                      <a:pt x="18116" y="38450"/>
                      <a:pt x="18412" y="39448"/>
                    </a:cubicBezTo>
                    <a:cubicBezTo>
                      <a:pt x="18560" y="39965"/>
                      <a:pt x="19262" y="39891"/>
                      <a:pt x="19410" y="40816"/>
                    </a:cubicBezTo>
                    <a:cubicBezTo>
                      <a:pt x="19632" y="42147"/>
                      <a:pt x="16711" y="41481"/>
                      <a:pt x="15750" y="41629"/>
                    </a:cubicBezTo>
                    <a:cubicBezTo>
                      <a:pt x="15196" y="41703"/>
                      <a:pt x="16009" y="41666"/>
                      <a:pt x="15824" y="42036"/>
                    </a:cubicBezTo>
                    <a:cubicBezTo>
                      <a:pt x="15528" y="42627"/>
                      <a:pt x="13865" y="42664"/>
                      <a:pt x="13236" y="43219"/>
                    </a:cubicBezTo>
                    <a:cubicBezTo>
                      <a:pt x="12866" y="43219"/>
                      <a:pt x="10242" y="42997"/>
                      <a:pt x="9872" y="43404"/>
                    </a:cubicBezTo>
                    <a:cubicBezTo>
                      <a:pt x="9391" y="43958"/>
                      <a:pt x="8393" y="43810"/>
                      <a:pt x="7358" y="43810"/>
                    </a:cubicBezTo>
                    <a:cubicBezTo>
                      <a:pt x="5916" y="43810"/>
                      <a:pt x="7875" y="44550"/>
                      <a:pt x="6618" y="44217"/>
                    </a:cubicBezTo>
                    <a:cubicBezTo>
                      <a:pt x="5177" y="43847"/>
                      <a:pt x="3476" y="42110"/>
                      <a:pt x="3772" y="44032"/>
                    </a:cubicBezTo>
                    <a:cubicBezTo>
                      <a:pt x="3883" y="44698"/>
                      <a:pt x="851" y="45030"/>
                      <a:pt x="925" y="45585"/>
                    </a:cubicBezTo>
                    <a:cubicBezTo>
                      <a:pt x="1036" y="46287"/>
                      <a:pt x="1073" y="45992"/>
                      <a:pt x="333" y="4565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45" name="Google Shape;3845;p27"/>
            <p:cNvGrpSpPr/>
            <p:nvPr/>
          </p:nvGrpSpPr>
          <p:grpSpPr>
            <a:xfrm rot="-2700000">
              <a:off x="1200169" y="2261981"/>
              <a:ext cx="430011" cy="430011"/>
              <a:chOff x="3827550" y="1325975"/>
              <a:chExt cx="492650" cy="492650"/>
            </a:xfrm>
          </p:grpSpPr>
          <p:sp>
            <p:nvSpPr>
              <p:cNvPr id="3846" name="Google Shape;3846;p27"/>
              <p:cNvSpPr/>
              <p:nvPr/>
            </p:nvSpPr>
            <p:spPr>
              <a:xfrm>
                <a:off x="3827550" y="1334300"/>
                <a:ext cx="367875" cy="302250"/>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7" name="Google Shape;3847;p27"/>
              <p:cNvSpPr/>
              <p:nvPr/>
            </p:nvSpPr>
            <p:spPr>
              <a:xfrm>
                <a:off x="3827550" y="1333375"/>
                <a:ext cx="342000" cy="275450"/>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8" name="Google Shape;3848;p27"/>
              <p:cNvSpPr/>
              <p:nvPr/>
            </p:nvSpPr>
            <p:spPr>
              <a:xfrm>
                <a:off x="4068775" y="1325975"/>
                <a:ext cx="251425" cy="215375"/>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9" name="Google Shape;3849;p27"/>
              <p:cNvSpPr/>
              <p:nvPr/>
            </p:nvSpPr>
            <p:spPr>
              <a:xfrm>
                <a:off x="3982825" y="1560750"/>
                <a:ext cx="318900" cy="257875"/>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0" name="Google Shape;3850;p27"/>
              <p:cNvSpPr/>
              <p:nvPr/>
            </p:nvSpPr>
            <p:spPr>
              <a:xfrm>
                <a:off x="3982825" y="1560750"/>
                <a:ext cx="303175" cy="223675"/>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1" name="Google Shape;3851;p27"/>
              <p:cNvSpPr/>
              <p:nvPr/>
            </p:nvSpPr>
            <p:spPr>
              <a:xfrm>
                <a:off x="3895025" y="1555200"/>
                <a:ext cx="181175" cy="146975"/>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2" name="Google Shape;3852;p27"/>
              <p:cNvSpPr/>
              <p:nvPr/>
            </p:nvSpPr>
            <p:spPr>
              <a:xfrm>
                <a:off x="3895025" y="1554275"/>
                <a:ext cx="171925" cy="128500"/>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53" name="Google Shape;3853;p27"/>
            <p:cNvGrpSpPr/>
            <p:nvPr/>
          </p:nvGrpSpPr>
          <p:grpSpPr>
            <a:xfrm rot="1128142" flipH="1">
              <a:off x="-104207" y="1836896"/>
              <a:ext cx="2084249" cy="862977"/>
              <a:chOff x="2026925" y="1926325"/>
              <a:chExt cx="6403845" cy="2650723"/>
            </a:xfrm>
          </p:grpSpPr>
          <p:sp>
            <p:nvSpPr>
              <p:cNvPr id="3854" name="Google Shape;3854;p27"/>
              <p:cNvSpPr/>
              <p:nvPr/>
            </p:nvSpPr>
            <p:spPr>
              <a:xfrm>
                <a:off x="2773537" y="4354351"/>
                <a:ext cx="69418" cy="79181"/>
              </a:xfrm>
              <a:custGeom>
                <a:avLst/>
                <a:gdLst/>
                <a:ahLst/>
                <a:cxnLst/>
                <a:rect l="l" t="t" r="r" b="b"/>
                <a:pathLst>
                  <a:path w="519" h="592" extrusionOk="0">
                    <a:moveTo>
                      <a:pt x="482" y="0"/>
                    </a:moveTo>
                    <a:lnTo>
                      <a:pt x="1" y="555"/>
                    </a:lnTo>
                    <a:lnTo>
                      <a:pt x="75" y="592"/>
                    </a:lnTo>
                    <a:lnTo>
                      <a:pt x="518" y="37"/>
                    </a:lnTo>
                    <a:lnTo>
                      <a:pt x="48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5" name="Google Shape;3855;p27"/>
              <p:cNvSpPr/>
              <p:nvPr/>
            </p:nvSpPr>
            <p:spPr>
              <a:xfrm>
                <a:off x="2773537" y="4413737"/>
                <a:ext cx="89213" cy="59386"/>
              </a:xfrm>
              <a:custGeom>
                <a:avLst/>
                <a:gdLst/>
                <a:ahLst/>
                <a:cxnLst/>
                <a:rect l="l" t="t" r="r" b="b"/>
                <a:pathLst>
                  <a:path w="667" h="444" extrusionOk="0">
                    <a:moveTo>
                      <a:pt x="38" y="0"/>
                    </a:moveTo>
                    <a:lnTo>
                      <a:pt x="1" y="74"/>
                    </a:lnTo>
                    <a:lnTo>
                      <a:pt x="629" y="444"/>
                    </a:lnTo>
                    <a:lnTo>
                      <a:pt x="666" y="370"/>
                    </a:lnTo>
                    <a:lnTo>
                      <a:pt x="3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6" name="Google Shape;3856;p27"/>
              <p:cNvSpPr/>
              <p:nvPr/>
            </p:nvSpPr>
            <p:spPr>
              <a:xfrm>
                <a:off x="2837872" y="4196120"/>
                <a:ext cx="29827" cy="247308"/>
              </a:xfrm>
              <a:custGeom>
                <a:avLst/>
                <a:gdLst/>
                <a:ahLst/>
                <a:cxnLst/>
                <a:rect l="l" t="t" r="r" b="b"/>
                <a:pathLst>
                  <a:path w="223" h="1849" extrusionOk="0">
                    <a:moveTo>
                      <a:pt x="1" y="0"/>
                    </a:moveTo>
                    <a:lnTo>
                      <a:pt x="1" y="1849"/>
                    </a:lnTo>
                    <a:lnTo>
                      <a:pt x="222" y="1849"/>
                    </a:lnTo>
                    <a:lnTo>
                      <a:pt x="22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7" name="Google Shape;3857;p27"/>
              <p:cNvSpPr/>
              <p:nvPr/>
            </p:nvSpPr>
            <p:spPr>
              <a:xfrm>
                <a:off x="2827975" y="4319708"/>
                <a:ext cx="49622" cy="10031"/>
              </a:xfrm>
              <a:custGeom>
                <a:avLst/>
                <a:gdLst/>
                <a:ahLst/>
                <a:cxnLst/>
                <a:rect l="l" t="t" r="r" b="b"/>
                <a:pathLst>
                  <a:path w="371" h="75" extrusionOk="0">
                    <a:moveTo>
                      <a:pt x="1" y="1"/>
                    </a:moveTo>
                    <a:lnTo>
                      <a:pt x="1" y="75"/>
                    </a:lnTo>
                    <a:lnTo>
                      <a:pt x="370" y="75"/>
                    </a:lnTo>
                    <a:lnTo>
                      <a:pt x="370" y="1"/>
                    </a:lnTo>
                    <a:close/>
                  </a:path>
                </a:pathLst>
              </a:custGeom>
              <a:solidFill>
                <a:srgbClr val="505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8" name="Google Shape;3858;p27"/>
              <p:cNvSpPr/>
              <p:nvPr/>
            </p:nvSpPr>
            <p:spPr>
              <a:xfrm>
                <a:off x="2827975" y="4359299"/>
                <a:ext cx="49622" cy="44673"/>
              </a:xfrm>
              <a:custGeom>
                <a:avLst/>
                <a:gdLst/>
                <a:ahLst/>
                <a:cxnLst/>
                <a:rect l="l" t="t" r="r" b="b"/>
                <a:pathLst>
                  <a:path w="371" h="334" extrusionOk="0">
                    <a:moveTo>
                      <a:pt x="1" y="0"/>
                    </a:moveTo>
                    <a:lnTo>
                      <a:pt x="1" y="333"/>
                    </a:lnTo>
                    <a:lnTo>
                      <a:pt x="370" y="333"/>
                    </a:lnTo>
                    <a:lnTo>
                      <a:pt x="3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9" name="Google Shape;3859;p27"/>
              <p:cNvSpPr/>
              <p:nvPr/>
            </p:nvSpPr>
            <p:spPr>
              <a:xfrm>
                <a:off x="2818077" y="4369197"/>
                <a:ext cx="173209" cy="178158"/>
              </a:xfrm>
              <a:custGeom>
                <a:avLst/>
                <a:gdLst/>
                <a:ahLst/>
                <a:cxnLst/>
                <a:rect l="l" t="t" r="r" b="b"/>
                <a:pathLst>
                  <a:path w="1295" h="1332" extrusionOk="0">
                    <a:moveTo>
                      <a:pt x="555" y="1331"/>
                    </a:moveTo>
                    <a:cubicBezTo>
                      <a:pt x="1036" y="1331"/>
                      <a:pt x="1295" y="703"/>
                      <a:pt x="962" y="370"/>
                    </a:cubicBezTo>
                    <a:cubicBezTo>
                      <a:pt x="592" y="0"/>
                      <a:pt x="1" y="259"/>
                      <a:pt x="1" y="740"/>
                    </a:cubicBezTo>
                    <a:cubicBezTo>
                      <a:pt x="1" y="1073"/>
                      <a:pt x="222" y="1331"/>
                      <a:pt x="555" y="133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0" name="Google Shape;3860;p27"/>
              <p:cNvSpPr/>
              <p:nvPr/>
            </p:nvSpPr>
            <p:spPr>
              <a:xfrm>
                <a:off x="2847770" y="4423635"/>
                <a:ext cx="89079" cy="89079"/>
              </a:xfrm>
              <a:custGeom>
                <a:avLst/>
                <a:gdLst/>
                <a:ahLst/>
                <a:cxnLst/>
                <a:rect l="l" t="t" r="r" b="b"/>
                <a:pathLst>
                  <a:path w="666" h="666" extrusionOk="0">
                    <a:moveTo>
                      <a:pt x="333" y="0"/>
                    </a:moveTo>
                    <a:cubicBezTo>
                      <a:pt x="148" y="0"/>
                      <a:pt x="0" y="148"/>
                      <a:pt x="0" y="333"/>
                    </a:cubicBezTo>
                    <a:cubicBezTo>
                      <a:pt x="0" y="518"/>
                      <a:pt x="148" y="666"/>
                      <a:pt x="333" y="666"/>
                    </a:cubicBezTo>
                    <a:cubicBezTo>
                      <a:pt x="518" y="666"/>
                      <a:pt x="666" y="518"/>
                      <a:pt x="666" y="333"/>
                    </a:cubicBezTo>
                    <a:cubicBezTo>
                      <a:pt x="666" y="148"/>
                      <a:pt x="518" y="0"/>
                      <a:pt x="333" y="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1" name="Google Shape;3861;p27"/>
              <p:cNvSpPr/>
              <p:nvPr/>
            </p:nvSpPr>
            <p:spPr>
              <a:xfrm>
                <a:off x="2862617" y="4438348"/>
                <a:ext cx="59386" cy="64469"/>
              </a:xfrm>
              <a:custGeom>
                <a:avLst/>
                <a:gdLst/>
                <a:ahLst/>
                <a:cxnLst/>
                <a:rect l="l" t="t" r="r" b="b"/>
                <a:pathLst>
                  <a:path w="444" h="482" extrusionOk="0">
                    <a:moveTo>
                      <a:pt x="222" y="482"/>
                    </a:moveTo>
                    <a:cubicBezTo>
                      <a:pt x="333" y="482"/>
                      <a:pt x="444" y="371"/>
                      <a:pt x="444" y="223"/>
                    </a:cubicBezTo>
                    <a:cubicBezTo>
                      <a:pt x="444" y="112"/>
                      <a:pt x="333" y="1"/>
                      <a:pt x="222" y="1"/>
                    </a:cubicBezTo>
                    <a:cubicBezTo>
                      <a:pt x="111" y="1"/>
                      <a:pt x="0" y="112"/>
                      <a:pt x="0" y="223"/>
                    </a:cubicBezTo>
                    <a:cubicBezTo>
                      <a:pt x="0" y="371"/>
                      <a:pt x="111" y="482"/>
                      <a:pt x="222" y="48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2" name="Google Shape;3862;p27"/>
              <p:cNvSpPr/>
              <p:nvPr/>
            </p:nvSpPr>
            <p:spPr>
              <a:xfrm>
                <a:off x="2877463" y="4448245"/>
                <a:ext cx="39724" cy="34776"/>
              </a:xfrm>
              <a:custGeom>
                <a:avLst/>
                <a:gdLst/>
                <a:ahLst/>
                <a:cxnLst/>
                <a:rect l="l" t="t" r="r" b="b"/>
                <a:pathLst>
                  <a:path w="297" h="260" extrusionOk="0">
                    <a:moveTo>
                      <a:pt x="111" y="260"/>
                    </a:moveTo>
                    <a:cubicBezTo>
                      <a:pt x="296" y="260"/>
                      <a:pt x="0" y="1"/>
                      <a:pt x="0" y="149"/>
                    </a:cubicBezTo>
                    <a:cubicBezTo>
                      <a:pt x="0" y="223"/>
                      <a:pt x="37" y="260"/>
                      <a:pt x="111" y="26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3" name="Google Shape;3863;p27"/>
              <p:cNvSpPr/>
              <p:nvPr/>
            </p:nvSpPr>
            <p:spPr>
              <a:xfrm>
                <a:off x="2724182" y="4294964"/>
                <a:ext cx="390691" cy="84264"/>
              </a:xfrm>
              <a:custGeom>
                <a:avLst/>
                <a:gdLst/>
                <a:ahLst/>
                <a:cxnLst/>
                <a:rect l="l" t="t" r="r" b="b"/>
                <a:pathLst>
                  <a:path w="2921" h="630" extrusionOk="0">
                    <a:moveTo>
                      <a:pt x="0" y="1"/>
                    </a:moveTo>
                    <a:lnTo>
                      <a:pt x="0" y="629"/>
                    </a:lnTo>
                    <a:lnTo>
                      <a:pt x="2921" y="629"/>
                    </a:lnTo>
                    <a:lnTo>
                      <a:pt x="2921"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4" name="Google Shape;3864;p27"/>
              <p:cNvSpPr/>
              <p:nvPr/>
            </p:nvSpPr>
            <p:spPr>
              <a:xfrm>
                <a:off x="5013641" y="4299913"/>
                <a:ext cx="281950" cy="277135"/>
              </a:xfrm>
              <a:custGeom>
                <a:avLst/>
                <a:gdLst/>
                <a:ahLst/>
                <a:cxnLst/>
                <a:rect l="l" t="t" r="r" b="b"/>
                <a:pathLst>
                  <a:path w="2108" h="2072" extrusionOk="0">
                    <a:moveTo>
                      <a:pt x="777" y="149"/>
                    </a:moveTo>
                    <a:cubicBezTo>
                      <a:pt x="38" y="407"/>
                      <a:pt x="1" y="1406"/>
                      <a:pt x="666" y="1738"/>
                    </a:cubicBezTo>
                    <a:cubicBezTo>
                      <a:pt x="1369" y="2071"/>
                      <a:pt x="2108" y="1443"/>
                      <a:pt x="1886" y="703"/>
                    </a:cubicBezTo>
                    <a:cubicBezTo>
                      <a:pt x="1701" y="260"/>
                      <a:pt x="1221"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5" name="Google Shape;3865;p27"/>
              <p:cNvSpPr/>
              <p:nvPr/>
            </p:nvSpPr>
            <p:spPr>
              <a:xfrm>
                <a:off x="5048283" y="4339504"/>
                <a:ext cx="212800" cy="183107"/>
              </a:xfrm>
              <a:custGeom>
                <a:avLst/>
                <a:gdLst/>
                <a:ahLst/>
                <a:cxnLst/>
                <a:rect l="l" t="t" r="r" b="b"/>
                <a:pathLst>
                  <a:path w="1591" h="1369" extrusionOk="0">
                    <a:moveTo>
                      <a:pt x="629" y="185"/>
                    </a:moveTo>
                    <a:cubicBezTo>
                      <a:pt x="0" y="407"/>
                      <a:pt x="296" y="1368"/>
                      <a:pt x="962" y="1184"/>
                    </a:cubicBezTo>
                    <a:cubicBezTo>
                      <a:pt x="1590" y="962"/>
                      <a:pt x="1294"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6" name="Google Shape;3866;p27"/>
              <p:cNvSpPr/>
              <p:nvPr/>
            </p:nvSpPr>
            <p:spPr>
              <a:xfrm>
                <a:off x="5102720" y="4374146"/>
                <a:ext cx="108875" cy="113823"/>
              </a:xfrm>
              <a:custGeom>
                <a:avLst/>
                <a:gdLst/>
                <a:ahLst/>
                <a:cxnLst/>
                <a:rect l="l" t="t" r="r" b="b"/>
                <a:pathLst>
                  <a:path w="814" h="851" extrusionOk="0">
                    <a:moveTo>
                      <a:pt x="296" y="111"/>
                    </a:moveTo>
                    <a:cubicBezTo>
                      <a:pt x="111" y="148"/>
                      <a:pt x="0" y="370"/>
                      <a:pt x="74" y="518"/>
                    </a:cubicBezTo>
                    <a:cubicBezTo>
                      <a:pt x="148" y="814"/>
                      <a:pt x="555" y="851"/>
                      <a:pt x="703" y="592"/>
                    </a:cubicBezTo>
                    <a:cubicBezTo>
                      <a:pt x="813" y="296"/>
                      <a:pt x="555" y="0"/>
                      <a:pt x="296"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7" name="Google Shape;3867;p27"/>
              <p:cNvSpPr/>
              <p:nvPr/>
            </p:nvSpPr>
            <p:spPr>
              <a:xfrm>
                <a:off x="5127331" y="4403839"/>
                <a:ext cx="59520" cy="64335"/>
              </a:xfrm>
              <a:custGeom>
                <a:avLst/>
                <a:gdLst/>
                <a:ahLst/>
                <a:cxnLst/>
                <a:rect l="l" t="t" r="r" b="b"/>
                <a:pathLst>
                  <a:path w="445" h="481" extrusionOk="0">
                    <a:moveTo>
                      <a:pt x="149" y="37"/>
                    </a:moveTo>
                    <a:cubicBezTo>
                      <a:pt x="75" y="74"/>
                      <a:pt x="1" y="148"/>
                      <a:pt x="38" y="259"/>
                    </a:cubicBezTo>
                    <a:cubicBezTo>
                      <a:pt x="112" y="481"/>
                      <a:pt x="445" y="370"/>
                      <a:pt x="371" y="148"/>
                    </a:cubicBezTo>
                    <a:cubicBezTo>
                      <a:pt x="334" y="74"/>
                      <a:pt x="260" y="0"/>
                      <a:pt x="14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8" name="Google Shape;3868;p27"/>
              <p:cNvSpPr/>
              <p:nvPr/>
            </p:nvSpPr>
            <p:spPr>
              <a:xfrm>
                <a:off x="4751618" y="4299913"/>
                <a:ext cx="286899" cy="277135"/>
              </a:xfrm>
              <a:custGeom>
                <a:avLst/>
                <a:gdLst/>
                <a:ahLst/>
                <a:cxnLst/>
                <a:rect l="l" t="t" r="r" b="b"/>
                <a:pathLst>
                  <a:path w="2145" h="2072" extrusionOk="0">
                    <a:moveTo>
                      <a:pt x="814" y="149"/>
                    </a:moveTo>
                    <a:cubicBezTo>
                      <a:pt x="74" y="407"/>
                      <a:pt x="0" y="1406"/>
                      <a:pt x="703" y="1738"/>
                    </a:cubicBezTo>
                    <a:cubicBezTo>
                      <a:pt x="1368" y="2071"/>
                      <a:pt x="2144" y="1443"/>
                      <a:pt x="1886" y="703"/>
                    </a:cubicBezTo>
                    <a:cubicBezTo>
                      <a:pt x="1738" y="260"/>
                      <a:pt x="1257"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9" name="Google Shape;3869;p27"/>
              <p:cNvSpPr/>
              <p:nvPr/>
            </p:nvSpPr>
            <p:spPr>
              <a:xfrm>
                <a:off x="4820768" y="4344453"/>
                <a:ext cx="163312" cy="168261"/>
              </a:xfrm>
              <a:custGeom>
                <a:avLst/>
                <a:gdLst/>
                <a:ahLst/>
                <a:cxnLst/>
                <a:rect l="l" t="t" r="r" b="b"/>
                <a:pathLst>
                  <a:path w="1221" h="1258" extrusionOk="0">
                    <a:moveTo>
                      <a:pt x="407" y="148"/>
                    </a:moveTo>
                    <a:cubicBezTo>
                      <a:pt x="149" y="259"/>
                      <a:pt x="1" y="555"/>
                      <a:pt x="75" y="814"/>
                    </a:cubicBezTo>
                    <a:cubicBezTo>
                      <a:pt x="223" y="1221"/>
                      <a:pt x="814" y="1258"/>
                      <a:pt x="1036" y="851"/>
                    </a:cubicBezTo>
                    <a:cubicBezTo>
                      <a:pt x="1221" y="481"/>
                      <a:pt x="814" y="1"/>
                      <a:pt x="407" y="14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0" name="Google Shape;3870;p27"/>
              <p:cNvSpPr/>
              <p:nvPr/>
            </p:nvSpPr>
            <p:spPr>
              <a:xfrm>
                <a:off x="4845512" y="4379095"/>
                <a:ext cx="103926" cy="103926"/>
              </a:xfrm>
              <a:custGeom>
                <a:avLst/>
                <a:gdLst/>
                <a:ahLst/>
                <a:cxnLst/>
                <a:rect l="l" t="t" r="r" b="b"/>
                <a:pathLst>
                  <a:path w="777" h="777" extrusionOk="0">
                    <a:moveTo>
                      <a:pt x="259" y="74"/>
                    </a:moveTo>
                    <a:cubicBezTo>
                      <a:pt x="112" y="111"/>
                      <a:pt x="1" y="333"/>
                      <a:pt x="38" y="481"/>
                    </a:cubicBezTo>
                    <a:cubicBezTo>
                      <a:pt x="112" y="666"/>
                      <a:pt x="296" y="777"/>
                      <a:pt x="481" y="703"/>
                    </a:cubicBezTo>
                    <a:cubicBezTo>
                      <a:pt x="666" y="666"/>
                      <a:pt x="777" y="444"/>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1" name="Google Shape;3871;p27"/>
              <p:cNvSpPr/>
              <p:nvPr/>
            </p:nvSpPr>
            <p:spPr>
              <a:xfrm>
                <a:off x="4870257" y="4403839"/>
                <a:ext cx="59520" cy="64335"/>
              </a:xfrm>
              <a:custGeom>
                <a:avLst/>
                <a:gdLst/>
                <a:ahLst/>
                <a:cxnLst/>
                <a:rect l="l" t="t" r="r" b="b"/>
                <a:pathLst>
                  <a:path w="445" h="481" extrusionOk="0">
                    <a:moveTo>
                      <a:pt x="148" y="37"/>
                    </a:moveTo>
                    <a:cubicBezTo>
                      <a:pt x="37" y="74"/>
                      <a:pt x="0" y="148"/>
                      <a:pt x="37" y="259"/>
                    </a:cubicBezTo>
                    <a:cubicBezTo>
                      <a:pt x="111" y="481"/>
                      <a:pt x="444" y="370"/>
                      <a:pt x="370" y="148"/>
                    </a:cubicBezTo>
                    <a:cubicBezTo>
                      <a:pt x="333" y="74"/>
                      <a:pt x="222" y="0"/>
                      <a:pt x="148"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2" name="Google Shape;3872;p27"/>
              <p:cNvSpPr/>
              <p:nvPr/>
            </p:nvSpPr>
            <p:spPr>
              <a:xfrm>
                <a:off x="4494410" y="4299913"/>
                <a:ext cx="286899" cy="277135"/>
              </a:xfrm>
              <a:custGeom>
                <a:avLst/>
                <a:gdLst/>
                <a:ahLst/>
                <a:cxnLst/>
                <a:rect l="l" t="t" r="r" b="b"/>
                <a:pathLst>
                  <a:path w="2145" h="2072" extrusionOk="0">
                    <a:moveTo>
                      <a:pt x="814" y="149"/>
                    </a:moveTo>
                    <a:cubicBezTo>
                      <a:pt x="75" y="407"/>
                      <a:pt x="1" y="1406"/>
                      <a:pt x="703" y="1738"/>
                    </a:cubicBezTo>
                    <a:cubicBezTo>
                      <a:pt x="1369" y="2071"/>
                      <a:pt x="2145" y="1443"/>
                      <a:pt x="1886" y="703"/>
                    </a:cubicBezTo>
                    <a:cubicBezTo>
                      <a:pt x="1738" y="260"/>
                      <a:pt x="1258"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3" name="Google Shape;3873;p27"/>
              <p:cNvSpPr/>
              <p:nvPr/>
            </p:nvSpPr>
            <p:spPr>
              <a:xfrm>
                <a:off x="4553796" y="4354351"/>
                <a:ext cx="168261" cy="163312"/>
              </a:xfrm>
              <a:custGeom>
                <a:avLst/>
                <a:gdLst/>
                <a:ahLst/>
                <a:cxnLst/>
                <a:rect l="l" t="t" r="r" b="b"/>
                <a:pathLst>
                  <a:path w="1258" h="1221" extrusionOk="0">
                    <a:moveTo>
                      <a:pt x="481" y="74"/>
                    </a:moveTo>
                    <a:cubicBezTo>
                      <a:pt x="37" y="222"/>
                      <a:pt x="0" y="814"/>
                      <a:pt x="407" y="1036"/>
                    </a:cubicBezTo>
                    <a:cubicBezTo>
                      <a:pt x="814" y="1220"/>
                      <a:pt x="1257" y="851"/>
                      <a:pt x="1109" y="407"/>
                    </a:cubicBezTo>
                    <a:cubicBezTo>
                      <a:pt x="1036" y="148"/>
                      <a:pt x="740" y="0"/>
                      <a:pt x="481" y="74"/>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4" name="Google Shape;3874;p27"/>
              <p:cNvSpPr/>
              <p:nvPr/>
            </p:nvSpPr>
            <p:spPr>
              <a:xfrm>
                <a:off x="4588438" y="4379095"/>
                <a:ext cx="108875" cy="118772"/>
              </a:xfrm>
              <a:custGeom>
                <a:avLst/>
                <a:gdLst/>
                <a:ahLst/>
                <a:cxnLst/>
                <a:rect l="l" t="t" r="r" b="b"/>
                <a:pathLst>
                  <a:path w="814" h="888" extrusionOk="0">
                    <a:moveTo>
                      <a:pt x="259" y="74"/>
                    </a:moveTo>
                    <a:cubicBezTo>
                      <a:pt x="74" y="111"/>
                      <a:pt x="0" y="333"/>
                      <a:pt x="37" y="481"/>
                    </a:cubicBezTo>
                    <a:cubicBezTo>
                      <a:pt x="222" y="888"/>
                      <a:pt x="813" y="703"/>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5" name="Google Shape;3875;p27"/>
              <p:cNvSpPr/>
              <p:nvPr/>
            </p:nvSpPr>
            <p:spPr>
              <a:xfrm>
                <a:off x="4598336" y="4403839"/>
                <a:ext cx="74233" cy="54437"/>
              </a:xfrm>
              <a:custGeom>
                <a:avLst/>
                <a:gdLst/>
                <a:ahLst/>
                <a:cxnLst/>
                <a:rect l="l" t="t" r="r" b="b"/>
                <a:pathLst>
                  <a:path w="555" h="407" extrusionOk="0">
                    <a:moveTo>
                      <a:pt x="259" y="37"/>
                    </a:moveTo>
                    <a:cubicBezTo>
                      <a:pt x="0" y="111"/>
                      <a:pt x="555" y="407"/>
                      <a:pt x="444" y="148"/>
                    </a:cubicBezTo>
                    <a:cubicBezTo>
                      <a:pt x="444" y="74"/>
                      <a:pt x="333" y="0"/>
                      <a:pt x="25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6" name="Google Shape;3876;p27"/>
              <p:cNvSpPr/>
              <p:nvPr/>
            </p:nvSpPr>
            <p:spPr>
              <a:xfrm>
                <a:off x="4237335" y="4299913"/>
                <a:ext cx="281950" cy="277135"/>
              </a:xfrm>
              <a:custGeom>
                <a:avLst/>
                <a:gdLst/>
                <a:ahLst/>
                <a:cxnLst/>
                <a:rect l="l" t="t" r="r" b="b"/>
                <a:pathLst>
                  <a:path w="2108" h="2072" extrusionOk="0">
                    <a:moveTo>
                      <a:pt x="777" y="149"/>
                    </a:moveTo>
                    <a:cubicBezTo>
                      <a:pt x="74" y="407"/>
                      <a:pt x="0" y="1406"/>
                      <a:pt x="703" y="1738"/>
                    </a:cubicBezTo>
                    <a:cubicBezTo>
                      <a:pt x="1368" y="2071"/>
                      <a:pt x="2108" y="1443"/>
                      <a:pt x="1886" y="703"/>
                    </a:cubicBezTo>
                    <a:cubicBezTo>
                      <a:pt x="1738" y="260"/>
                      <a:pt x="1257"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7" name="Google Shape;3877;p27"/>
              <p:cNvSpPr/>
              <p:nvPr/>
            </p:nvSpPr>
            <p:spPr>
              <a:xfrm>
                <a:off x="4276793" y="4339504"/>
                <a:ext cx="212800" cy="183107"/>
              </a:xfrm>
              <a:custGeom>
                <a:avLst/>
                <a:gdLst/>
                <a:ahLst/>
                <a:cxnLst/>
                <a:rect l="l" t="t" r="r" b="b"/>
                <a:pathLst>
                  <a:path w="1591" h="1369" extrusionOk="0">
                    <a:moveTo>
                      <a:pt x="629" y="185"/>
                    </a:moveTo>
                    <a:cubicBezTo>
                      <a:pt x="1" y="407"/>
                      <a:pt x="297" y="1368"/>
                      <a:pt x="962" y="1184"/>
                    </a:cubicBezTo>
                    <a:cubicBezTo>
                      <a:pt x="1591" y="962"/>
                      <a:pt x="1258"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8" name="Google Shape;3878;p27"/>
              <p:cNvSpPr/>
              <p:nvPr/>
            </p:nvSpPr>
            <p:spPr>
              <a:xfrm>
                <a:off x="4326281" y="4379095"/>
                <a:ext cx="109008" cy="113823"/>
              </a:xfrm>
              <a:custGeom>
                <a:avLst/>
                <a:gdLst/>
                <a:ahLst/>
                <a:cxnLst/>
                <a:rect l="l" t="t" r="r" b="b"/>
                <a:pathLst>
                  <a:path w="815" h="851" extrusionOk="0">
                    <a:moveTo>
                      <a:pt x="296" y="74"/>
                    </a:moveTo>
                    <a:cubicBezTo>
                      <a:pt x="112" y="111"/>
                      <a:pt x="1" y="333"/>
                      <a:pt x="75" y="481"/>
                    </a:cubicBezTo>
                    <a:cubicBezTo>
                      <a:pt x="259" y="851"/>
                      <a:pt x="814" y="666"/>
                      <a:pt x="740" y="296"/>
                    </a:cubicBezTo>
                    <a:cubicBezTo>
                      <a:pt x="666" y="111"/>
                      <a:pt x="481" y="0"/>
                      <a:pt x="296"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9" name="Google Shape;3879;p27"/>
              <p:cNvSpPr/>
              <p:nvPr/>
            </p:nvSpPr>
            <p:spPr>
              <a:xfrm>
                <a:off x="4355975" y="4403839"/>
                <a:ext cx="49622" cy="49488"/>
              </a:xfrm>
              <a:custGeom>
                <a:avLst/>
                <a:gdLst/>
                <a:ahLst/>
                <a:cxnLst/>
                <a:rect l="l" t="t" r="r" b="b"/>
                <a:pathLst>
                  <a:path w="371" h="370" extrusionOk="0">
                    <a:moveTo>
                      <a:pt x="111" y="37"/>
                    </a:moveTo>
                    <a:cubicBezTo>
                      <a:pt x="37" y="74"/>
                      <a:pt x="1" y="148"/>
                      <a:pt x="37" y="259"/>
                    </a:cubicBezTo>
                    <a:cubicBezTo>
                      <a:pt x="37" y="333"/>
                      <a:pt x="148" y="370"/>
                      <a:pt x="222" y="370"/>
                    </a:cubicBezTo>
                    <a:cubicBezTo>
                      <a:pt x="333" y="333"/>
                      <a:pt x="370" y="222"/>
                      <a:pt x="333" y="148"/>
                    </a:cubicBezTo>
                    <a:cubicBezTo>
                      <a:pt x="296" y="74"/>
                      <a:pt x="222" y="0"/>
                      <a:pt x="111"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0" name="Google Shape;3880;p27"/>
              <p:cNvSpPr/>
              <p:nvPr/>
            </p:nvSpPr>
            <p:spPr>
              <a:xfrm>
                <a:off x="2026925" y="3231892"/>
                <a:ext cx="6235675" cy="1112687"/>
              </a:xfrm>
              <a:custGeom>
                <a:avLst/>
                <a:gdLst/>
                <a:ahLst/>
                <a:cxnLst/>
                <a:rect l="l" t="t" r="r" b="b"/>
                <a:pathLst>
                  <a:path w="46621" h="8319" extrusionOk="0">
                    <a:moveTo>
                      <a:pt x="9650" y="1331"/>
                    </a:moveTo>
                    <a:lnTo>
                      <a:pt x="27174" y="1331"/>
                    </a:lnTo>
                    <a:cubicBezTo>
                      <a:pt x="30612" y="1109"/>
                      <a:pt x="34346" y="629"/>
                      <a:pt x="38006" y="887"/>
                    </a:cubicBezTo>
                    <a:cubicBezTo>
                      <a:pt x="41962" y="1183"/>
                      <a:pt x="46620" y="0"/>
                      <a:pt x="46620" y="666"/>
                    </a:cubicBezTo>
                    <a:cubicBezTo>
                      <a:pt x="46620" y="1442"/>
                      <a:pt x="35862" y="5398"/>
                      <a:pt x="29318" y="7579"/>
                    </a:cubicBezTo>
                    <a:lnTo>
                      <a:pt x="24845" y="8319"/>
                    </a:lnTo>
                    <a:lnTo>
                      <a:pt x="6877" y="8282"/>
                    </a:lnTo>
                    <a:cubicBezTo>
                      <a:pt x="3734" y="8282"/>
                      <a:pt x="2034" y="7690"/>
                      <a:pt x="962" y="6803"/>
                    </a:cubicBezTo>
                    <a:cubicBezTo>
                      <a:pt x="0" y="6063"/>
                      <a:pt x="259" y="5435"/>
                      <a:pt x="1109" y="4769"/>
                    </a:cubicBezTo>
                    <a:cubicBezTo>
                      <a:pt x="1664" y="4437"/>
                      <a:pt x="2182" y="4141"/>
                      <a:pt x="2736" y="3771"/>
                    </a:cubicBezTo>
                    <a:cubicBezTo>
                      <a:pt x="4215" y="2107"/>
                      <a:pt x="6470" y="1183"/>
                      <a:pt x="965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1" name="Google Shape;3881;p27"/>
              <p:cNvSpPr/>
              <p:nvPr/>
            </p:nvSpPr>
            <p:spPr>
              <a:xfrm>
                <a:off x="2115871" y="3345582"/>
                <a:ext cx="6126935" cy="998997"/>
              </a:xfrm>
              <a:custGeom>
                <a:avLst/>
                <a:gdLst/>
                <a:ahLst/>
                <a:cxnLst/>
                <a:rect l="l" t="t" r="r" b="b"/>
                <a:pathLst>
                  <a:path w="45808" h="7469" extrusionOk="0">
                    <a:moveTo>
                      <a:pt x="45807" y="0"/>
                    </a:moveTo>
                    <a:cubicBezTo>
                      <a:pt x="44550" y="1147"/>
                      <a:pt x="34827" y="4659"/>
                      <a:pt x="28653" y="6729"/>
                    </a:cubicBezTo>
                    <a:lnTo>
                      <a:pt x="24180" y="7469"/>
                    </a:lnTo>
                    <a:lnTo>
                      <a:pt x="6212" y="7432"/>
                    </a:lnTo>
                    <a:cubicBezTo>
                      <a:pt x="3069" y="7432"/>
                      <a:pt x="1369" y="6840"/>
                      <a:pt x="297" y="5953"/>
                    </a:cubicBezTo>
                    <a:cubicBezTo>
                      <a:pt x="186" y="5879"/>
                      <a:pt x="75" y="5805"/>
                      <a:pt x="1" y="5694"/>
                    </a:cubicBezTo>
                    <a:cubicBezTo>
                      <a:pt x="1443" y="5953"/>
                      <a:pt x="2737" y="5657"/>
                      <a:pt x="3402" y="5102"/>
                    </a:cubicBezTo>
                    <a:cubicBezTo>
                      <a:pt x="5472" y="3402"/>
                      <a:pt x="7321" y="1849"/>
                      <a:pt x="10500" y="1997"/>
                    </a:cubicBezTo>
                    <a:cubicBezTo>
                      <a:pt x="19817" y="1997"/>
                      <a:pt x="26546" y="2330"/>
                      <a:pt x="36639" y="1294"/>
                    </a:cubicBezTo>
                    <a:cubicBezTo>
                      <a:pt x="38635" y="1110"/>
                      <a:pt x="42961" y="296"/>
                      <a:pt x="458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2" name="Google Shape;3882;p27"/>
              <p:cNvSpPr/>
              <p:nvPr/>
            </p:nvSpPr>
            <p:spPr>
              <a:xfrm>
                <a:off x="2115871" y="3345582"/>
                <a:ext cx="6126935" cy="939611"/>
              </a:xfrm>
              <a:custGeom>
                <a:avLst/>
                <a:gdLst/>
                <a:ahLst/>
                <a:cxnLst/>
                <a:rect l="l" t="t" r="r" b="b"/>
                <a:pathLst>
                  <a:path w="45808" h="7025" extrusionOk="0">
                    <a:moveTo>
                      <a:pt x="45807" y="0"/>
                    </a:moveTo>
                    <a:cubicBezTo>
                      <a:pt x="45660" y="148"/>
                      <a:pt x="45475" y="259"/>
                      <a:pt x="45290" y="370"/>
                    </a:cubicBezTo>
                    <a:cubicBezTo>
                      <a:pt x="40262" y="2182"/>
                      <a:pt x="31685" y="4733"/>
                      <a:pt x="27137" y="5842"/>
                    </a:cubicBezTo>
                    <a:cubicBezTo>
                      <a:pt x="22257" y="7025"/>
                      <a:pt x="12238" y="6544"/>
                      <a:pt x="4733" y="6507"/>
                    </a:cubicBezTo>
                    <a:cubicBezTo>
                      <a:pt x="3180" y="6581"/>
                      <a:pt x="1627" y="6359"/>
                      <a:pt x="149" y="5842"/>
                    </a:cubicBezTo>
                    <a:cubicBezTo>
                      <a:pt x="112" y="5805"/>
                      <a:pt x="38" y="5731"/>
                      <a:pt x="1" y="5694"/>
                    </a:cubicBezTo>
                    <a:cubicBezTo>
                      <a:pt x="1036" y="5583"/>
                      <a:pt x="2034" y="5139"/>
                      <a:pt x="2774" y="4400"/>
                    </a:cubicBezTo>
                    <a:cubicBezTo>
                      <a:pt x="4289" y="2773"/>
                      <a:pt x="7321" y="1849"/>
                      <a:pt x="10500" y="1997"/>
                    </a:cubicBezTo>
                    <a:cubicBezTo>
                      <a:pt x="19817" y="1997"/>
                      <a:pt x="26546" y="2293"/>
                      <a:pt x="36639" y="1294"/>
                    </a:cubicBezTo>
                    <a:cubicBezTo>
                      <a:pt x="38635" y="1110"/>
                      <a:pt x="42961" y="296"/>
                      <a:pt x="45807" y="0"/>
                    </a:cubicBez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3" name="Google Shape;3883;p27"/>
              <p:cNvSpPr/>
              <p:nvPr/>
            </p:nvSpPr>
            <p:spPr>
              <a:xfrm>
                <a:off x="5419181" y="1926325"/>
                <a:ext cx="2937339" cy="1577611"/>
              </a:xfrm>
              <a:custGeom>
                <a:avLst/>
                <a:gdLst/>
                <a:ahLst/>
                <a:cxnLst/>
                <a:rect l="l" t="t" r="r" b="b"/>
                <a:pathLst>
                  <a:path w="21961" h="11795" extrusionOk="0">
                    <a:moveTo>
                      <a:pt x="0" y="11794"/>
                    </a:moveTo>
                    <a:lnTo>
                      <a:pt x="10389" y="8985"/>
                    </a:lnTo>
                    <a:cubicBezTo>
                      <a:pt x="11165" y="8652"/>
                      <a:pt x="11757" y="8060"/>
                      <a:pt x="12127" y="7321"/>
                    </a:cubicBezTo>
                    <a:lnTo>
                      <a:pt x="16119" y="408"/>
                    </a:lnTo>
                    <a:cubicBezTo>
                      <a:pt x="16267" y="149"/>
                      <a:pt x="16526" y="1"/>
                      <a:pt x="16822" y="1"/>
                    </a:cubicBezTo>
                    <a:lnTo>
                      <a:pt x="21517" y="1"/>
                    </a:lnTo>
                    <a:cubicBezTo>
                      <a:pt x="21739" y="1"/>
                      <a:pt x="21961" y="223"/>
                      <a:pt x="21961" y="481"/>
                    </a:cubicBezTo>
                    <a:lnTo>
                      <a:pt x="21961" y="481"/>
                    </a:lnTo>
                    <a:cubicBezTo>
                      <a:pt x="21961" y="740"/>
                      <a:pt x="21739" y="851"/>
                      <a:pt x="21517" y="925"/>
                    </a:cubicBezTo>
                    <a:lnTo>
                      <a:pt x="20852" y="1110"/>
                    </a:lnTo>
                    <a:lnTo>
                      <a:pt x="19595" y="10574"/>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4" name="Google Shape;3884;p27"/>
              <p:cNvSpPr/>
              <p:nvPr/>
            </p:nvSpPr>
            <p:spPr>
              <a:xfrm>
                <a:off x="5883975" y="1965916"/>
                <a:ext cx="2472549" cy="1508327"/>
              </a:xfrm>
              <a:custGeom>
                <a:avLst/>
                <a:gdLst/>
                <a:ahLst/>
                <a:cxnLst/>
                <a:rect l="l" t="t" r="r" b="b"/>
                <a:pathLst>
                  <a:path w="18486" h="11277" extrusionOk="0">
                    <a:moveTo>
                      <a:pt x="18449" y="38"/>
                    </a:moveTo>
                    <a:cubicBezTo>
                      <a:pt x="18486" y="75"/>
                      <a:pt x="18486" y="148"/>
                      <a:pt x="18486" y="185"/>
                    </a:cubicBezTo>
                    <a:lnTo>
                      <a:pt x="18486" y="185"/>
                    </a:lnTo>
                    <a:cubicBezTo>
                      <a:pt x="18486" y="444"/>
                      <a:pt x="18264" y="592"/>
                      <a:pt x="18042" y="629"/>
                    </a:cubicBezTo>
                    <a:lnTo>
                      <a:pt x="17377" y="814"/>
                    </a:lnTo>
                    <a:lnTo>
                      <a:pt x="16120" y="10278"/>
                    </a:lnTo>
                    <a:lnTo>
                      <a:pt x="0" y="11277"/>
                    </a:lnTo>
                    <a:lnTo>
                      <a:pt x="7506" y="8948"/>
                    </a:lnTo>
                    <a:cubicBezTo>
                      <a:pt x="8245" y="8615"/>
                      <a:pt x="8836" y="8060"/>
                      <a:pt x="9206" y="7321"/>
                    </a:cubicBezTo>
                    <a:lnTo>
                      <a:pt x="12940" y="370"/>
                    </a:lnTo>
                    <a:cubicBezTo>
                      <a:pt x="13088" y="148"/>
                      <a:pt x="13347" y="1"/>
                      <a:pt x="13606" y="1"/>
                    </a:cubicBezTo>
                    <a:lnTo>
                      <a:pt x="18301" y="1"/>
                    </a:lnTo>
                    <a:cubicBezTo>
                      <a:pt x="18338" y="1"/>
                      <a:pt x="18412" y="1"/>
                      <a:pt x="18449" y="3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5" name="Google Shape;3885;p27"/>
              <p:cNvSpPr/>
              <p:nvPr/>
            </p:nvSpPr>
            <p:spPr>
              <a:xfrm>
                <a:off x="7758129" y="2010456"/>
                <a:ext cx="593460" cy="64335"/>
              </a:xfrm>
              <a:custGeom>
                <a:avLst/>
                <a:gdLst/>
                <a:ahLst/>
                <a:cxnLst/>
                <a:rect l="l" t="t" r="r" b="b"/>
                <a:pathLst>
                  <a:path w="4437" h="481" extrusionOk="0">
                    <a:moveTo>
                      <a:pt x="4437" y="0"/>
                    </a:moveTo>
                    <a:cubicBezTo>
                      <a:pt x="4363" y="148"/>
                      <a:pt x="4178" y="259"/>
                      <a:pt x="4030" y="296"/>
                    </a:cubicBezTo>
                    <a:lnTo>
                      <a:pt x="3402" y="481"/>
                    </a:lnTo>
                    <a:lnTo>
                      <a:pt x="0" y="444"/>
                    </a:lnTo>
                    <a:cubicBezTo>
                      <a:pt x="1775" y="370"/>
                      <a:pt x="3808" y="333"/>
                      <a:pt x="4437" y="0"/>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6" name="Google Shape;3886;p27"/>
              <p:cNvSpPr/>
              <p:nvPr/>
            </p:nvSpPr>
            <p:spPr>
              <a:xfrm>
                <a:off x="3792204" y="3612554"/>
                <a:ext cx="2116633" cy="732027"/>
              </a:xfrm>
              <a:custGeom>
                <a:avLst/>
                <a:gdLst/>
                <a:ahLst/>
                <a:cxnLst/>
                <a:rect l="l" t="t" r="r" b="b"/>
                <a:pathLst>
                  <a:path w="15825" h="5473" extrusionOk="0">
                    <a:moveTo>
                      <a:pt x="15824" y="4807"/>
                    </a:moveTo>
                    <a:lnTo>
                      <a:pt x="11647" y="5473"/>
                    </a:lnTo>
                    <a:lnTo>
                      <a:pt x="3032" y="5473"/>
                    </a:lnTo>
                    <a:lnTo>
                      <a:pt x="1" y="1"/>
                    </a:lnTo>
                    <a:cubicBezTo>
                      <a:pt x="4696" y="1"/>
                      <a:pt x="8800" y="112"/>
                      <a:pt x="13125" y="1"/>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7" name="Google Shape;3887;p27"/>
              <p:cNvSpPr/>
              <p:nvPr/>
            </p:nvSpPr>
            <p:spPr>
              <a:xfrm>
                <a:off x="3208771" y="3335685"/>
                <a:ext cx="1968168" cy="430282"/>
              </a:xfrm>
              <a:custGeom>
                <a:avLst/>
                <a:gdLst/>
                <a:ahLst/>
                <a:cxnLst/>
                <a:rect l="l" t="t" r="r" b="b"/>
                <a:pathLst>
                  <a:path w="14715" h="3217" extrusionOk="0">
                    <a:moveTo>
                      <a:pt x="13273" y="2699"/>
                    </a:moveTo>
                    <a:cubicBezTo>
                      <a:pt x="8836" y="2478"/>
                      <a:pt x="4474" y="3217"/>
                      <a:pt x="0" y="555"/>
                    </a:cubicBezTo>
                    <a:cubicBezTo>
                      <a:pt x="1516" y="185"/>
                      <a:pt x="3069" y="0"/>
                      <a:pt x="4622" y="0"/>
                    </a:cubicBezTo>
                    <a:lnTo>
                      <a:pt x="14715" y="555"/>
                    </a:lnTo>
                    <a:cubicBezTo>
                      <a:pt x="14271" y="1553"/>
                      <a:pt x="13753" y="1701"/>
                      <a:pt x="13273" y="26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8" name="Google Shape;3888;p27"/>
              <p:cNvSpPr/>
              <p:nvPr/>
            </p:nvSpPr>
            <p:spPr>
              <a:xfrm>
                <a:off x="3337308" y="3370327"/>
                <a:ext cx="1829734" cy="380927"/>
              </a:xfrm>
              <a:custGeom>
                <a:avLst/>
                <a:gdLst/>
                <a:ahLst/>
                <a:cxnLst/>
                <a:rect l="l" t="t" r="r" b="b"/>
                <a:pathLst>
                  <a:path w="13680" h="2848" extrusionOk="0">
                    <a:moveTo>
                      <a:pt x="12312" y="2440"/>
                    </a:moveTo>
                    <a:cubicBezTo>
                      <a:pt x="8208" y="2219"/>
                      <a:pt x="4141" y="2847"/>
                      <a:pt x="1" y="814"/>
                    </a:cubicBezTo>
                    <a:cubicBezTo>
                      <a:pt x="1036" y="370"/>
                      <a:pt x="1664" y="0"/>
                      <a:pt x="3919" y="0"/>
                    </a:cubicBezTo>
                    <a:lnTo>
                      <a:pt x="13680" y="555"/>
                    </a:lnTo>
                    <a:cubicBezTo>
                      <a:pt x="13236" y="1368"/>
                      <a:pt x="12755" y="1516"/>
                      <a:pt x="12312" y="244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9" name="Google Shape;3889;p27"/>
              <p:cNvSpPr/>
              <p:nvPr/>
            </p:nvSpPr>
            <p:spPr>
              <a:xfrm>
                <a:off x="3515334" y="3419682"/>
                <a:ext cx="1577611" cy="316726"/>
              </a:xfrm>
              <a:custGeom>
                <a:avLst/>
                <a:gdLst/>
                <a:ahLst/>
                <a:cxnLst/>
                <a:rect l="l" t="t" r="r" b="b"/>
                <a:pathLst>
                  <a:path w="11795" h="2368" extrusionOk="0">
                    <a:moveTo>
                      <a:pt x="10981" y="2071"/>
                    </a:moveTo>
                    <a:cubicBezTo>
                      <a:pt x="7284" y="1886"/>
                      <a:pt x="3661" y="2367"/>
                      <a:pt x="0" y="999"/>
                    </a:cubicBezTo>
                    <a:cubicBezTo>
                      <a:pt x="1221" y="519"/>
                      <a:pt x="2625" y="1"/>
                      <a:pt x="3993" y="112"/>
                    </a:cubicBezTo>
                    <a:cubicBezTo>
                      <a:pt x="6988" y="223"/>
                      <a:pt x="9058" y="703"/>
                      <a:pt x="11794" y="925"/>
                    </a:cubicBezTo>
                    <a:cubicBezTo>
                      <a:pt x="11461" y="1258"/>
                      <a:pt x="11203" y="1628"/>
                      <a:pt x="10981" y="2071"/>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0" name="Google Shape;3890;p27"/>
              <p:cNvSpPr/>
              <p:nvPr/>
            </p:nvSpPr>
            <p:spPr>
              <a:xfrm>
                <a:off x="4004872" y="3488966"/>
                <a:ext cx="1552867" cy="237544"/>
              </a:xfrm>
              <a:custGeom>
                <a:avLst/>
                <a:gdLst/>
                <a:ahLst/>
                <a:cxnLst/>
                <a:rect l="l" t="t" r="r" b="b"/>
                <a:pathLst>
                  <a:path w="11610" h="1776" extrusionOk="0">
                    <a:moveTo>
                      <a:pt x="11609" y="259"/>
                    </a:moveTo>
                    <a:cubicBezTo>
                      <a:pt x="8171" y="481"/>
                      <a:pt x="6877" y="1479"/>
                      <a:pt x="5546" y="1775"/>
                    </a:cubicBezTo>
                    <a:lnTo>
                      <a:pt x="1" y="1295"/>
                    </a:lnTo>
                    <a:cubicBezTo>
                      <a:pt x="814" y="740"/>
                      <a:pt x="2847" y="333"/>
                      <a:pt x="5694" y="75"/>
                    </a:cubicBezTo>
                    <a:cubicBezTo>
                      <a:pt x="7543" y="296"/>
                      <a:pt x="9761" y="1"/>
                      <a:pt x="11609"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1" name="Google Shape;3891;p27"/>
              <p:cNvSpPr/>
              <p:nvPr/>
            </p:nvSpPr>
            <p:spPr>
              <a:xfrm>
                <a:off x="4069207" y="3518659"/>
                <a:ext cx="1290712" cy="193005"/>
              </a:xfrm>
              <a:custGeom>
                <a:avLst/>
                <a:gdLst/>
                <a:ahLst/>
                <a:cxnLst/>
                <a:rect l="l" t="t" r="r" b="b"/>
                <a:pathLst>
                  <a:path w="9650" h="1443" extrusionOk="0">
                    <a:moveTo>
                      <a:pt x="9650" y="74"/>
                    </a:moveTo>
                    <a:cubicBezTo>
                      <a:pt x="7173" y="444"/>
                      <a:pt x="6063" y="1183"/>
                      <a:pt x="4917" y="1442"/>
                    </a:cubicBezTo>
                    <a:lnTo>
                      <a:pt x="0" y="1036"/>
                    </a:lnTo>
                    <a:cubicBezTo>
                      <a:pt x="961" y="555"/>
                      <a:pt x="2847" y="222"/>
                      <a:pt x="5361" y="0"/>
                    </a:cubicBezTo>
                    <a:cubicBezTo>
                      <a:pt x="6766" y="111"/>
                      <a:pt x="8208" y="111"/>
                      <a:pt x="9650" y="74"/>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2" name="Google Shape;3892;p27"/>
              <p:cNvSpPr/>
              <p:nvPr/>
            </p:nvSpPr>
            <p:spPr>
              <a:xfrm>
                <a:off x="2392875" y="3622452"/>
                <a:ext cx="534074" cy="148465"/>
              </a:xfrm>
              <a:custGeom>
                <a:avLst/>
                <a:gdLst/>
                <a:ahLst/>
                <a:cxnLst/>
                <a:rect l="l" t="t" r="r" b="b"/>
                <a:pathLst>
                  <a:path w="3993" h="1110" extrusionOk="0">
                    <a:moveTo>
                      <a:pt x="2625" y="925"/>
                    </a:moveTo>
                    <a:lnTo>
                      <a:pt x="2625" y="703"/>
                    </a:lnTo>
                    <a:lnTo>
                      <a:pt x="2884" y="1"/>
                    </a:lnTo>
                    <a:lnTo>
                      <a:pt x="3438" y="1"/>
                    </a:lnTo>
                    <a:lnTo>
                      <a:pt x="3993" y="1110"/>
                    </a:lnTo>
                    <a:cubicBezTo>
                      <a:pt x="3512" y="1073"/>
                      <a:pt x="3069" y="999"/>
                      <a:pt x="2588" y="925"/>
                    </a:cubicBezTo>
                    <a:close/>
                    <a:moveTo>
                      <a:pt x="2625" y="223"/>
                    </a:moveTo>
                    <a:lnTo>
                      <a:pt x="2699" y="1"/>
                    </a:lnTo>
                    <a:lnTo>
                      <a:pt x="2625" y="1"/>
                    </a:lnTo>
                    <a:close/>
                    <a:moveTo>
                      <a:pt x="1590" y="1"/>
                    </a:moveTo>
                    <a:lnTo>
                      <a:pt x="1701" y="1"/>
                    </a:lnTo>
                    <a:lnTo>
                      <a:pt x="1590" y="223"/>
                    </a:lnTo>
                    <a:close/>
                    <a:moveTo>
                      <a:pt x="2625" y="1"/>
                    </a:moveTo>
                    <a:lnTo>
                      <a:pt x="1886" y="1"/>
                    </a:lnTo>
                    <a:lnTo>
                      <a:pt x="1590" y="592"/>
                    </a:lnTo>
                    <a:lnTo>
                      <a:pt x="1590" y="814"/>
                    </a:lnTo>
                    <a:cubicBezTo>
                      <a:pt x="1812" y="814"/>
                      <a:pt x="2034" y="851"/>
                      <a:pt x="2292" y="888"/>
                    </a:cubicBezTo>
                    <a:lnTo>
                      <a:pt x="2625" y="223"/>
                    </a:lnTo>
                    <a:close/>
                    <a:moveTo>
                      <a:pt x="2625" y="703"/>
                    </a:moveTo>
                    <a:lnTo>
                      <a:pt x="2625" y="925"/>
                    </a:lnTo>
                    <a:lnTo>
                      <a:pt x="2514" y="925"/>
                    </a:lnTo>
                    <a:close/>
                    <a:moveTo>
                      <a:pt x="887" y="1"/>
                    </a:moveTo>
                    <a:lnTo>
                      <a:pt x="1590" y="1"/>
                    </a:lnTo>
                    <a:lnTo>
                      <a:pt x="1590" y="223"/>
                    </a:lnTo>
                    <a:lnTo>
                      <a:pt x="1220" y="814"/>
                    </a:lnTo>
                    <a:cubicBezTo>
                      <a:pt x="813" y="777"/>
                      <a:pt x="407" y="777"/>
                      <a:pt x="0" y="851"/>
                    </a:cubicBezTo>
                    <a:lnTo>
                      <a:pt x="0" y="851"/>
                    </a:lnTo>
                    <a:cubicBezTo>
                      <a:pt x="259" y="555"/>
                      <a:pt x="555" y="260"/>
                      <a:pt x="887" y="1"/>
                    </a:cubicBezTo>
                    <a:close/>
                    <a:moveTo>
                      <a:pt x="1590" y="592"/>
                    </a:moveTo>
                    <a:lnTo>
                      <a:pt x="1442" y="814"/>
                    </a:lnTo>
                    <a:lnTo>
                      <a:pt x="1590" y="814"/>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3" name="Google Shape;3893;p27"/>
              <p:cNvSpPr/>
              <p:nvPr/>
            </p:nvSpPr>
            <p:spPr>
              <a:xfrm>
                <a:off x="2392875" y="3671941"/>
                <a:ext cx="514412" cy="98977"/>
              </a:xfrm>
              <a:custGeom>
                <a:avLst/>
                <a:gdLst/>
                <a:ahLst/>
                <a:cxnLst/>
                <a:rect l="l" t="t" r="r" b="b"/>
                <a:pathLst>
                  <a:path w="3846" h="740" extrusionOk="0">
                    <a:moveTo>
                      <a:pt x="1479" y="37"/>
                    </a:moveTo>
                    <a:lnTo>
                      <a:pt x="1479" y="37"/>
                    </a:lnTo>
                    <a:close/>
                    <a:moveTo>
                      <a:pt x="1479" y="444"/>
                    </a:moveTo>
                    <a:cubicBezTo>
                      <a:pt x="1738" y="444"/>
                      <a:pt x="2034" y="481"/>
                      <a:pt x="2329" y="518"/>
                    </a:cubicBezTo>
                    <a:lnTo>
                      <a:pt x="2477" y="148"/>
                    </a:lnTo>
                    <a:cubicBezTo>
                      <a:pt x="2218" y="111"/>
                      <a:pt x="1960" y="74"/>
                      <a:pt x="1701" y="37"/>
                    </a:cubicBezTo>
                    <a:lnTo>
                      <a:pt x="1479" y="407"/>
                    </a:lnTo>
                    <a:close/>
                    <a:moveTo>
                      <a:pt x="2662" y="185"/>
                    </a:moveTo>
                    <a:cubicBezTo>
                      <a:pt x="3106" y="296"/>
                      <a:pt x="3475" y="481"/>
                      <a:pt x="3845" y="740"/>
                    </a:cubicBezTo>
                    <a:lnTo>
                      <a:pt x="2514" y="555"/>
                    </a:lnTo>
                    <a:close/>
                    <a:moveTo>
                      <a:pt x="1479" y="37"/>
                    </a:moveTo>
                    <a:lnTo>
                      <a:pt x="1257" y="444"/>
                    </a:lnTo>
                    <a:cubicBezTo>
                      <a:pt x="850" y="407"/>
                      <a:pt x="407" y="407"/>
                      <a:pt x="0" y="481"/>
                    </a:cubicBezTo>
                    <a:lnTo>
                      <a:pt x="0" y="481"/>
                    </a:lnTo>
                    <a:cubicBezTo>
                      <a:pt x="148" y="333"/>
                      <a:pt x="296" y="185"/>
                      <a:pt x="481" y="0"/>
                    </a:cubicBezTo>
                    <a:lnTo>
                      <a:pt x="1072" y="0"/>
                    </a:lnTo>
                    <a:lnTo>
                      <a:pt x="1516" y="0"/>
                    </a:lnTo>
                    <a:lnTo>
                      <a:pt x="1516" y="37"/>
                    </a:lnTo>
                    <a:close/>
                    <a:moveTo>
                      <a:pt x="1479" y="407"/>
                    </a:moveTo>
                    <a:lnTo>
                      <a:pt x="1479" y="444"/>
                    </a:lnTo>
                    <a:lnTo>
                      <a:pt x="1479" y="44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4" name="Google Shape;3894;p27"/>
              <p:cNvSpPr/>
              <p:nvPr/>
            </p:nvSpPr>
            <p:spPr>
              <a:xfrm>
                <a:off x="3757695" y="3632350"/>
                <a:ext cx="1028557" cy="371029"/>
              </a:xfrm>
              <a:custGeom>
                <a:avLst/>
                <a:gdLst/>
                <a:ahLst/>
                <a:cxnLst/>
                <a:rect l="l" t="t" r="r" b="b"/>
                <a:pathLst>
                  <a:path w="7690" h="2774" extrusionOk="0">
                    <a:moveTo>
                      <a:pt x="481" y="75"/>
                    </a:moveTo>
                    <a:cubicBezTo>
                      <a:pt x="2736" y="1"/>
                      <a:pt x="4991" y="186"/>
                      <a:pt x="7246" y="592"/>
                    </a:cubicBezTo>
                    <a:cubicBezTo>
                      <a:pt x="7468" y="629"/>
                      <a:pt x="7690" y="814"/>
                      <a:pt x="7690" y="1073"/>
                    </a:cubicBezTo>
                    <a:lnTo>
                      <a:pt x="7690" y="1812"/>
                    </a:lnTo>
                    <a:cubicBezTo>
                      <a:pt x="7690" y="2034"/>
                      <a:pt x="7468" y="2256"/>
                      <a:pt x="7246" y="2256"/>
                    </a:cubicBezTo>
                    <a:cubicBezTo>
                      <a:pt x="4991" y="2626"/>
                      <a:pt x="2736" y="2774"/>
                      <a:pt x="481" y="2663"/>
                    </a:cubicBezTo>
                    <a:cubicBezTo>
                      <a:pt x="222" y="2663"/>
                      <a:pt x="0" y="2441"/>
                      <a:pt x="0" y="2182"/>
                    </a:cubicBezTo>
                    <a:lnTo>
                      <a:pt x="0" y="518"/>
                    </a:lnTo>
                    <a:cubicBezTo>
                      <a:pt x="0"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5" name="Google Shape;3895;p27"/>
              <p:cNvSpPr/>
              <p:nvPr/>
            </p:nvSpPr>
            <p:spPr>
              <a:xfrm>
                <a:off x="3836744" y="3671941"/>
                <a:ext cx="949509" cy="326490"/>
              </a:xfrm>
              <a:custGeom>
                <a:avLst/>
                <a:gdLst/>
                <a:ahLst/>
                <a:cxnLst/>
                <a:rect l="l" t="t" r="r" b="b"/>
                <a:pathLst>
                  <a:path w="7099" h="2441" extrusionOk="0">
                    <a:moveTo>
                      <a:pt x="7062" y="592"/>
                    </a:moveTo>
                    <a:cubicBezTo>
                      <a:pt x="7062" y="629"/>
                      <a:pt x="7099" y="703"/>
                      <a:pt x="7099" y="740"/>
                    </a:cubicBezTo>
                    <a:lnTo>
                      <a:pt x="7099" y="1479"/>
                    </a:lnTo>
                    <a:cubicBezTo>
                      <a:pt x="7062" y="1738"/>
                      <a:pt x="6877" y="1923"/>
                      <a:pt x="6618" y="1960"/>
                    </a:cubicBezTo>
                    <a:cubicBezTo>
                      <a:pt x="4437" y="2293"/>
                      <a:pt x="2256" y="2441"/>
                      <a:pt x="38" y="2367"/>
                    </a:cubicBezTo>
                    <a:cubicBezTo>
                      <a:pt x="1" y="2293"/>
                      <a:pt x="1" y="2256"/>
                      <a:pt x="1" y="2219"/>
                    </a:cubicBezTo>
                    <a:lnTo>
                      <a:pt x="1" y="518"/>
                    </a:lnTo>
                    <a:cubicBezTo>
                      <a:pt x="1" y="259"/>
                      <a:pt x="222" y="74"/>
                      <a:pt x="481" y="74"/>
                    </a:cubicBezTo>
                    <a:cubicBezTo>
                      <a:pt x="2662" y="0"/>
                      <a:pt x="4881" y="185"/>
                      <a:pt x="7062" y="59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6" name="Google Shape;3896;p27"/>
              <p:cNvSpPr/>
              <p:nvPr/>
            </p:nvSpPr>
            <p:spPr>
              <a:xfrm>
                <a:off x="3841692" y="3627401"/>
                <a:ext cx="944560" cy="296797"/>
              </a:xfrm>
              <a:custGeom>
                <a:avLst/>
                <a:gdLst/>
                <a:ahLst/>
                <a:cxnLst/>
                <a:rect l="l" t="t" r="r" b="b"/>
                <a:pathLst>
                  <a:path w="7062" h="2219" extrusionOk="0">
                    <a:moveTo>
                      <a:pt x="7025" y="925"/>
                    </a:moveTo>
                    <a:cubicBezTo>
                      <a:pt x="7025"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6988" y="1664"/>
                      <a:pt x="6729" y="1701"/>
                    </a:cubicBezTo>
                    <a:cubicBezTo>
                      <a:pt x="4511" y="2071"/>
                      <a:pt x="2256" y="2219"/>
                      <a:pt x="1" y="2145"/>
                    </a:cubicBezTo>
                    <a:lnTo>
                      <a:pt x="1" y="444"/>
                    </a:lnTo>
                    <a:cubicBezTo>
                      <a:pt x="1" y="186"/>
                      <a:pt x="185" y="1"/>
                      <a:pt x="444" y="1"/>
                    </a:cubicBezTo>
                    <a:cubicBezTo>
                      <a:pt x="2662" y="75"/>
                      <a:pt x="4881" y="370"/>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7" name="Google Shape;3897;p27"/>
              <p:cNvSpPr/>
              <p:nvPr/>
            </p:nvSpPr>
            <p:spPr>
              <a:xfrm>
                <a:off x="4103849" y="3632350"/>
                <a:ext cx="682405" cy="252391"/>
              </a:xfrm>
              <a:custGeom>
                <a:avLst/>
                <a:gdLst/>
                <a:ahLst/>
                <a:cxnLst/>
                <a:rect l="l" t="t" r="r" b="b"/>
                <a:pathLst>
                  <a:path w="5102" h="1887" extrusionOk="0">
                    <a:moveTo>
                      <a:pt x="5065" y="888"/>
                    </a:moveTo>
                    <a:cubicBezTo>
                      <a:pt x="5065" y="925"/>
                      <a:pt x="5102" y="999"/>
                      <a:pt x="5102" y="1036"/>
                    </a:cubicBez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cubicBezTo>
                      <a:pt x="5065" y="1295"/>
                      <a:pt x="4880" y="1517"/>
                      <a:pt x="4621" y="1517"/>
                    </a:cubicBezTo>
                    <a:cubicBezTo>
                      <a:pt x="3438" y="1701"/>
                      <a:pt x="2255" y="1849"/>
                      <a:pt x="1072" y="1886"/>
                    </a:cubicBezTo>
                    <a:lnTo>
                      <a:pt x="0" y="1"/>
                    </a:lnTo>
                    <a:cubicBezTo>
                      <a:pt x="1701" y="149"/>
                      <a:pt x="3401" y="444"/>
                      <a:pt x="5065"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8" name="Google Shape;3898;p27"/>
              <p:cNvSpPr/>
              <p:nvPr/>
            </p:nvSpPr>
            <p:spPr>
              <a:xfrm>
                <a:off x="4682333" y="3706583"/>
                <a:ext cx="103926" cy="237411"/>
              </a:xfrm>
              <a:custGeom>
                <a:avLst/>
                <a:gdLst/>
                <a:ahLst/>
                <a:cxnLst/>
                <a:rect l="l" t="t" r="r" b="b"/>
                <a:pathLst>
                  <a:path w="777" h="1775" extrusionOk="0">
                    <a:moveTo>
                      <a:pt x="1" y="0"/>
                    </a:moveTo>
                    <a:lnTo>
                      <a:pt x="333" y="37"/>
                    </a:lnTo>
                    <a:cubicBezTo>
                      <a:pt x="555" y="74"/>
                      <a:pt x="777" y="259"/>
                      <a:pt x="777" y="518"/>
                    </a:cubicBezTo>
                    <a:lnTo>
                      <a:pt x="777" y="1257"/>
                    </a:lnTo>
                    <a:cubicBezTo>
                      <a:pt x="777" y="1479"/>
                      <a:pt x="555" y="1701"/>
                      <a:pt x="333" y="1701"/>
                    </a:cubicBezTo>
                    <a:lnTo>
                      <a:pt x="1" y="1775"/>
                    </a:lnTo>
                    <a:close/>
                  </a:path>
                </a:pathLst>
              </a:custGeom>
              <a:solidFill>
                <a:srgbClr val="6D6E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9" name="Google Shape;3899;p27"/>
              <p:cNvSpPr/>
              <p:nvPr/>
            </p:nvSpPr>
            <p:spPr>
              <a:xfrm>
                <a:off x="4662538" y="3488966"/>
                <a:ext cx="1552867" cy="237544"/>
              </a:xfrm>
              <a:custGeom>
                <a:avLst/>
                <a:gdLst/>
                <a:ahLst/>
                <a:cxnLst/>
                <a:rect l="l" t="t" r="r" b="b"/>
                <a:pathLst>
                  <a:path w="11610" h="1776" extrusionOk="0">
                    <a:moveTo>
                      <a:pt x="11610" y="259"/>
                    </a:moveTo>
                    <a:cubicBezTo>
                      <a:pt x="8171" y="481"/>
                      <a:pt x="6877" y="1479"/>
                      <a:pt x="5546" y="1775"/>
                    </a:cubicBezTo>
                    <a:lnTo>
                      <a:pt x="1" y="1295"/>
                    </a:lnTo>
                    <a:cubicBezTo>
                      <a:pt x="814" y="740"/>
                      <a:pt x="2847" y="333"/>
                      <a:pt x="5657" y="75"/>
                    </a:cubicBezTo>
                    <a:cubicBezTo>
                      <a:pt x="7506" y="296"/>
                      <a:pt x="9761" y="1"/>
                      <a:pt x="11610"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0" name="Google Shape;3900;p27"/>
              <p:cNvSpPr/>
              <p:nvPr/>
            </p:nvSpPr>
            <p:spPr>
              <a:xfrm>
                <a:off x="4697180" y="3533506"/>
                <a:ext cx="1290712" cy="193005"/>
              </a:xfrm>
              <a:custGeom>
                <a:avLst/>
                <a:gdLst/>
                <a:ahLst/>
                <a:cxnLst/>
                <a:rect l="l" t="t" r="r" b="b"/>
                <a:pathLst>
                  <a:path w="9650" h="1443" extrusionOk="0">
                    <a:moveTo>
                      <a:pt x="9650" y="37"/>
                    </a:moveTo>
                    <a:cubicBezTo>
                      <a:pt x="7173" y="407"/>
                      <a:pt x="6064" y="1183"/>
                      <a:pt x="4918" y="1442"/>
                    </a:cubicBezTo>
                    <a:lnTo>
                      <a:pt x="0" y="1035"/>
                    </a:lnTo>
                    <a:cubicBezTo>
                      <a:pt x="962" y="555"/>
                      <a:pt x="2847" y="222"/>
                      <a:pt x="5361" y="0"/>
                    </a:cubicBezTo>
                    <a:cubicBezTo>
                      <a:pt x="6803" y="74"/>
                      <a:pt x="8208" y="111"/>
                      <a:pt x="9650" y="37"/>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1" name="Google Shape;3901;p27"/>
              <p:cNvSpPr/>
              <p:nvPr/>
            </p:nvSpPr>
            <p:spPr>
              <a:xfrm>
                <a:off x="3777357" y="4057686"/>
                <a:ext cx="1903967" cy="400589"/>
              </a:xfrm>
              <a:custGeom>
                <a:avLst/>
                <a:gdLst/>
                <a:ahLst/>
                <a:cxnLst/>
                <a:rect l="l" t="t" r="r" b="b"/>
                <a:pathLst>
                  <a:path w="14235" h="2995" extrusionOk="0">
                    <a:moveTo>
                      <a:pt x="1" y="1257"/>
                    </a:moveTo>
                    <a:cubicBezTo>
                      <a:pt x="3920" y="0"/>
                      <a:pt x="10575" y="0"/>
                      <a:pt x="14235" y="1442"/>
                    </a:cubicBezTo>
                    <a:cubicBezTo>
                      <a:pt x="10944" y="2995"/>
                      <a:pt x="2515" y="2514"/>
                      <a:pt x="1" y="125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2" name="Google Shape;3902;p27"/>
              <p:cNvSpPr/>
              <p:nvPr/>
            </p:nvSpPr>
            <p:spPr>
              <a:xfrm>
                <a:off x="4093952" y="4062634"/>
                <a:ext cx="1587375" cy="341336"/>
              </a:xfrm>
              <a:custGeom>
                <a:avLst/>
                <a:gdLst/>
                <a:ahLst/>
                <a:cxnLst/>
                <a:rect l="l" t="t" r="r" b="b"/>
                <a:pathLst>
                  <a:path w="11868" h="2552" extrusionOk="0">
                    <a:moveTo>
                      <a:pt x="0" y="666"/>
                    </a:moveTo>
                    <a:cubicBezTo>
                      <a:pt x="3882" y="0"/>
                      <a:pt x="8873" y="185"/>
                      <a:pt x="11868" y="1405"/>
                    </a:cubicBezTo>
                    <a:cubicBezTo>
                      <a:pt x="9797" y="2403"/>
                      <a:pt x="5620" y="2551"/>
                      <a:pt x="2218" y="2218"/>
                    </a:cubicBezTo>
                    <a:cubicBezTo>
                      <a:pt x="1701" y="1442"/>
                      <a:pt x="924" y="887"/>
                      <a:pt x="0" y="66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3" name="Google Shape;3903;p27"/>
              <p:cNvSpPr/>
              <p:nvPr/>
            </p:nvSpPr>
            <p:spPr>
              <a:xfrm>
                <a:off x="4499358" y="3632350"/>
                <a:ext cx="1028690" cy="371029"/>
              </a:xfrm>
              <a:custGeom>
                <a:avLst/>
                <a:gdLst/>
                <a:ahLst/>
                <a:cxnLst/>
                <a:rect l="l" t="t" r="r" b="b"/>
                <a:pathLst>
                  <a:path w="7691" h="2774" extrusionOk="0">
                    <a:moveTo>
                      <a:pt x="481" y="75"/>
                    </a:moveTo>
                    <a:cubicBezTo>
                      <a:pt x="2736" y="1"/>
                      <a:pt x="4992" y="186"/>
                      <a:pt x="7210" y="592"/>
                    </a:cubicBezTo>
                    <a:cubicBezTo>
                      <a:pt x="7469" y="629"/>
                      <a:pt x="7654" y="814"/>
                      <a:pt x="7691" y="1073"/>
                    </a:cubicBezTo>
                    <a:lnTo>
                      <a:pt x="7691" y="1812"/>
                    </a:lnTo>
                    <a:cubicBezTo>
                      <a:pt x="7691" y="2034"/>
                      <a:pt x="7469" y="2256"/>
                      <a:pt x="7210" y="2256"/>
                    </a:cubicBezTo>
                    <a:cubicBezTo>
                      <a:pt x="4992" y="2626"/>
                      <a:pt x="2736" y="2774"/>
                      <a:pt x="481" y="2663"/>
                    </a:cubicBezTo>
                    <a:cubicBezTo>
                      <a:pt x="222" y="2663"/>
                      <a:pt x="1" y="2441"/>
                      <a:pt x="1" y="2182"/>
                    </a:cubicBezTo>
                    <a:lnTo>
                      <a:pt x="1" y="518"/>
                    </a:lnTo>
                    <a:cubicBezTo>
                      <a:pt x="1"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4" name="Google Shape;3904;p27"/>
              <p:cNvSpPr/>
              <p:nvPr/>
            </p:nvSpPr>
            <p:spPr>
              <a:xfrm>
                <a:off x="4919746" y="3647196"/>
                <a:ext cx="603358" cy="331439"/>
              </a:xfrm>
              <a:custGeom>
                <a:avLst/>
                <a:gdLst/>
                <a:ahLst/>
                <a:cxnLst/>
                <a:rect l="l" t="t" r="r" b="b"/>
                <a:pathLst>
                  <a:path w="4511" h="2478" extrusionOk="0">
                    <a:moveTo>
                      <a:pt x="0" y="1"/>
                    </a:moveTo>
                    <a:cubicBezTo>
                      <a:pt x="1368" y="75"/>
                      <a:pt x="2699" y="259"/>
                      <a:pt x="4067" y="481"/>
                    </a:cubicBezTo>
                    <a:cubicBezTo>
                      <a:pt x="4326" y="518"/>
                      <a:pt x="4511" y="703"/>
                      <a:pt x="4511" y="962"/>
                    </a:cubicBezTo>
                    <a:lnTo>
                      <a:pt x="4511" y="1701"/>
                    </a:lnTo>
                    <a:cubicBezTo>
                      <a:pt x="4511" y="1923"/>
                      <a:pt x="4326" y="2145"/>
                      <a:pt x="4067" y="2145"/>
                    </a:cubicBezTo>
                    <a:cubicBezTo>
                      <a:pt x="3180" y="2293"/>
                      <a:pt x="2255" y="2404"/>
                      <a:pt x="1331" y="2478"/>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5" name="Google Shape;3905;p27"/>
              <p:cNvSpPr/>
              <p:nvPr/>
            </p:nvSpPr>
            <p:spPr>
              <a:xfrm>
                <a:off x="4578540" y="3676890"/>
                <a:ext cx="944560" cy="321541"/>
              </a:xfrm>
              <a:custGeom>
                <a:avLst/>
                <a:gdLst/>
                <a:ahLst/>
                <a:cxnLst/>
                <a:rect l="l" t="t" r="r" b="b"/>
                <a:pathLst>
                  <a:path w="7062" h="2404" extrusionOk="0">
                    <a:moveTo>
                      <a:pt x="7025" y="555"/>
                    </a:moveTo>
                    <a:cubicBezTo>
                      <a:pt x="7062" y="592"/>
                      <a:pt x="7062" y="666"/>
                      <a:pt x="7062" y="703"/>
                    </a:cubicBezTo>
                    <a:lnTo>
                      <a:pt x="7062" y="1442"/>
                    </a:lnTo>
                    <a:cubicBezTo>
                      <a:pt x="7062" y="1701"/>
                      <a:pt x="6877" y="1923"/>
                      <a:pt x="6618" y="1923"/>
                    </a:cubicBezTo>
                    <a:cubicBezTo>
                      <a:pt x="4437" y="2256"/>
                      <a:pt x="2218" y="2404"/>
                      <a:pt x="37" y="2330"/>
                    </a:cubicBezTo>
                    <a:cubicBezTo>
                      <a:pt x="0" y="2256"/>
                      <a:pt x="0" y="2219"/>
                      <a:pt x="37" y="2182"/>
                    </a:cubicBezTo>
                    <a:lnTo>
                      <a:pt x="37" y="481"/>
                    </a:lnTo>
                    <a:cubicBezTo>
                      <a:pt x="37" y="222"/>
                      <a:pt x="222" y="37"/>
                      <a:pt x="481" y="37"/>
                    </a:cubicBezTo>
                    <a:cubicBezTo>
                      <a:pt x="2699" y="0"/>
                      <a:pt x="4880" y="148"/>
                      <a:pt x="7025" y="55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6" name="Google Shape;3906;p27"/>
              <p:cNvSpPr/>
              <p:nvPr/>
            </p:nvSpPr>
            <p:spPr>
              <a:xfrm>
                <a:off x="4578540" y="3627401"/>
                <a:ext cx="944560" cy="316592"/>
              </a:xfrm>
              <a:custGeom>
                <a:avLst/>
                <a:gdLst/>
                <a:ahLst/>
                <a:cxnLst/>
                <a:rect l="l" t="t" r="r" b="b"/>
                <a:pathLst>
                  <a:path w="7062" h="2367" extrusionOk="0">
                    <a:moveTo>
                      <a:pt x="7025" y="925"/>
                    </a:moveTo>
                    <a:cubicBezTo>
                      <a:pt x="7062"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7025" y="1775"/>
                      <a:pt x="6803" y="1812"/>
                    </a:cubicBezTo>
                    <a:cubicBezTo>
                      <a:pt x="4548" y="2219"/>
                      <a:pt x="2292" y="2367"/>
                      <a:pt x="0" y="2293"/>
                    </a:cubicBezTo>
                    <a:lnTo>
                      <a:pt x="0" y="481"/>
                    </a:lnTo>
                    <a:cubicBezTo>
                      <a:pt x="0" y="223"/>
                      <a:pt x="222" y="1"/>
                      <a:pt x="481" y="1"/>
                    </a:cubicBezTo>
                    <a:cubicBezTo>
                      <a:pt x="2699" y="75"/>
                      <a:pt x="4880" y="407"/>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7" name="Google Shape;3907;p27"/>
              <p:cNvSpPr/>
              <p:nvPr/>
            </p:nvSpPr>
            <p:spPr>
              <a:xfrm>
                <a:off x="4939541" y="3632350"/>
                <a:ext cx="583562" cy="267237"/>
              </a:xfrm>
              <a:custGeom>
                <a:avLst/>
                <a:gdLst/>
                <a:ahLst/>
                <a:cxnLst/>
                <a:rect l="l" t="t" r="r" b="b"/>
                <a:pathLst>
                  <a:path w="4363" h="1998" extrusionOk="0">
                    <a:moveTo>
                      <a:pt x="4326" y="888"/>
                    </a:moveTo>
                    <a:cubicBezTo>
                      <a:pt x="4363" y="925"/>
                      <a:pt x="4363" y="999"/>
                      <a:pt x="4363" y="1036"/>
                    </a:cubicBez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cubicBezTo>
                      <a:pt x="4363" y="1295"/>
                      <a:pt x="4252" y="1590"/>
                      <a:pt x="3993" y="1664"/>
                    </a:cubicBezTo>
                    <a:cubicBezTo>
                      <a:pt x="3069" y="1812"/>
                      <a:pt x="2107" y="1923"/>
                      <a:pt x="1109" y="1997"/>
                    </a:cubicBezTo>
                    <a:lnTo>
                      <a:pt x="0" y="1"/>
                    </a:lnTo>
                    <a:cubicBezTo>
                      <a:pt x="1479" y="186"/>
                      <a:pt x="2921" y="481"/>
                      <a:pt x="4326"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8" name="Google Shape;3908;p27"/>
              <p:cNvSpPr/>
              <p:nvPr/>
            </p:nvSpPr>
            <p:spPr>
              <a:xfrm>
                <a:off x="5419181" y="3706583"/>
                <a:ext cx="108875" cy="237411"/>
              </a:xfrm>
              <a:custGeom>
                <a:avLst/>
                <a:gdLst/>
                <a:ahLst/>
                <a:cxnLst/>
                <a:rect l="l" t="t" r="r" b="b"/>
                <a:pathLst>
                  <a:path w="814" h="1775" extrusionOk="0">
                    <a:moveTo>
                      <a:pt x="0" y="0"/>
                    </a:moveTo>
                    <a:lnTo>
                      <a:pt x="333" y="37"/>
                    </a:lnTo>
                    <a:cubicBezTo>
                      <a:pt x="592" y="74"/>
                      <a:pt x="777" y="259"/>
                      <a:pt x="814" y="518"/>
                    </a:cubicBezTo>
                    <a:lnTo>
                      <a:pt x="814" y="1257"/>
                    </a:lnTo>
                    <a:cubicBezTo>
                      <a:pt x="814" y="1479"/>
                      <a:pt x="592" y="1701"/>
                      <a:pt x="333" y="1701"/>
                    </a:cubicBezTo>
                    <a:lnTo>
                      <a:pt x="0" y="1775"/>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9" name="Google Shape;3909;p27"/>
              <p:cNvSpPr/>
              <p:nvPr/>
            </p:nvSpPr>
            <p:spPr>
              <a:xfrm>
                <a:off x="5419181" y="3731327"/>
                <a:ext cx="103926" cy="178158"/>
              </a:xfrm>
              <a:custGeom>
                <a:avLst/>
                <a:gdLst/>
                <a:ahLst/>
                <a:cxnLst/>
                <a:rect l="l" t="t" r="r" b="b"/>
                <a:pathLst>
                  <a:path w="777" h="1332" extrusionOk="0">
                    <a:moveTo>
                      <a:pt x="777" y="148"/>
                    </a:moveTo>
                    <a:cubicBezTo>
                      <a:pt x="777" y="185"/>
                      <a:pt x="777" y="259"/>
                      <a:pt x="777" y="296"/>
                    </a:cubicBezTo>
                    <a:lnTo>
                      <a:pt x="777" y="1035"/>
                    </a:lnTo>
                    <a:cubicBezTo>
                      <a:pt x="777" y="1109"/>
                      <a:pt x="777" y="1146"/>
                      <a:pt x="777" y="1220"/>
                    </a:cubicBezTo>
                    <a:cubicBezTo>
                      <a:pt x="629" y="1257"/>
                      <a:pt x="481" y="1294"/>
                      <a:pt x="333" y="1331"/>
                    </a:cubicBezTo>
                    <a:lnTo>
                      <a:pt x="0" y="1331"/>
                    </a:lnTo>
                    <a:lnTo>
                      <a:pt x="0" y="0"/>
                    </a:lnTo>
                    <a:lnTo>
                      <a:pt x="333" y="37"/>
                    </a:lnTo>
                    <a:cubicBezTo>
                      <a:pt x="481" y="37"/>
                      <a:pt x="629" y="74"/>
                      <a:pt x="777" y="14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0" name="Google Shape;3910;p27"/>
              <p:cNvSpPr/>
              <p:nvPr/>
            </p:nvSpPr>
            <p:spPr>
              <a:xfrm>
                <a:off x="5419181" y="3765836"/>
                <a:ext cx="103926" cy="64469"/>
              </a:xfrm>
              <a:custGeom>
                <a:avLst/>
                <a:gdLst/>
                <a:ahLst/>
                <a:cxnLst/>
                <a:rect l="l" t="t" r="r" b="b"/>
                <a:pathLst>
                  <a:path w="777" h="482" extrusionOk="0">
                    <a:moveTo>
                      <a:pt x="777" y="38"/>
                    </a:moveTo>
                    <a:lnTo>
                      <a:pt x="777" y="445"/>
                    </a:lnTo>
                    <a:cubicBezTo>
                      <a:pt x="666" y="445"/>
                      <a:pt x="481" y="445"/>
                      <a:pt x="296" y="482"/>
                    </a:cubicBezTo>
                    <a:lnTo>
                      <a:pt x="0" y="482"/>
                    </a:lnTo>
                    <a:lnTo>
                      <a:pt x="0" y="1"/>
                    </a:lnTo>
                    <a:lnTo>
                      <a:pt x="296" y="1"/>
                    </a:lnTo>
                    <a:cubicBezTo>
                      <a:pt x="481" y="1"/>
                      <a:pt x="629" y="1"/>
                      <a:pt x="777" y="3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1" name="Google Shape;3911;p27"/>
              <p:cNvSpPr/>
              <p:nvPr/>
            </p:nvSpPr>
            <p:spPr>
              <a:xfrm>
                <a:off x="7644438" y="2168686"/>
                <a:ext cx="548920" cy="801177"/>
              </a:xfrm>
              <a:custGeom>
                <a:avLst/>
                <a:gdLst/>
                <a:ahLst/>
                <a:cxnLst/>
                <a:rect l="l" t="t" r="r" b="b"/>
                <a:pathLst>
                  <a:path w="4104" h="5990" extrusionOk="0">
                    <a:moveTo>
                      <a:pt x="3327" y="5990"/>
                    </a:moveTo>
                    <a:lnTo>
                      <a:pt x="0" y="0"/>
                    </a:lnTo>
                    <a:lnTo>
                      <a:pt x="3364" y="74"/>
                    </a:lnTo>
                    <a:lnTo>
                      <a:pt x="4104" y="111"/>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2" name="Google Shape;3912;p27"/>
              <p:cNvSpPr/>
              <p:nvPr/>
            </p:nvSpPr>
            <p:spPr>
              <a:xfrm>
                <a:off x="7614745" y="2119197"/>
                <a:ext cx="816024" cy="104059"/>
              </a:xfrm>
              <a:custGeom>
                <a:avLst/>
                <a:gdLst/>
                <a:ahLst/>
                <a:cxnLst/>
                <a:rect l="l" t="t" r="r" b="b"/>
                <a:pathLst>
                  <a:path w="6101" h="778" extrusionOk="0">
                    <a:moveTo>
                      <a:pt x="998" y="1"/>
                    </a:moveTo>
                    <a:cubicBezTo>
                      <a:pt x="2736" y="1"/>
                      <a:pt x="6100" y="333"/>
                      <a:pt x="6100" y="777"/>
                    </a:cubicBezTo>
                    <a:lnTo>
                      <a:pt x="998" y="777"/>
                    </a:lnTo>
                    <a:cubicBezTo>
                      <a:pt x="0" y="777"/>
                      <a:pt x="37" y="1"/>
                      <a:pt x="9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3" name="Google Shape;3913;p27"/>
              <p:cNvSpPr/>
              <p:nvPr/>
            </p:nvSpPr>
            <p:spPr>
              <a:xfrm>
                <a:off x="7758129" y="2163737"/>
                <a:ext cx="672641" cy="54571"/>
              </a:xfrm>
              <a:custGeom>
                <a:avLst/>
                <a:gdLst/>
                <a:ahLst/>
                <a:cxnLst/>
                <a:rect l="l" t="t" r="r" b="b"/>
                <a:pathLst>
                  <a:path w="5029" h="408" extrusionOk="0">
                    <a:moveTo>
                      <a:pt x="5028" y="407"/>
                    </a:moveTo>
                    <a:lnTo>
                      <a:pt x="5028" y="407"/>
                    </a:lnTo>
                    <a:lnTo>
                      <a:pt x="37" y="407"/>
                    </a:lnTo>
                    <a:cubicBezTo>
                      <a:pt x="0" y="222"/>
                      <a:pt x="259" y="0"/>
                      <a:pt x="777" y="0"/>
                    </a:cubicBezTo>
                    <a:cubicBezTo>
                      <a:pt x="2182" y="37"/>
                      <a:pt x="3623" y="148"/>
                      <a:pt x="502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4" name="Google Shape;3914;p27"/>
              <p:cNvSpPr/>
              <p:nvPr/>
            </p:nvSpPr>
            <p:spPr>
              <a:xfrm>
                <a:off x="3099896" y="3558250"/>
                <a:ext cx="113957" cy="257206"/>
              </a:xfrm>
              <a:custGeom>
                <a:avLst/>
                <a:gdLst/>
                <a:ahLst/>
                <a:cxnLst/>
                <a:rect l="l" t="t" r="r" b="b"/>
                <a:pathLst>
                  <a:path w="852" h="1923" extrusionOk="0">
                    <a:moveTo>
                      <a:pt x="1" y="0"/>
                    </a:moveTo>
                    <a:lnTo>
                      <a:pt x="1" y="259"/>
                    </a:lnTo>
                    <a:lnTo>
                      <a:pt x="556" y="259"/>
                    </a:lnTo>
                    <a:cubicBezTo>
                      <a:pt x="556" y="259"/>
                      <a:pt x="556" y="296"/>
                      <a:pt x="556" y="296"/>
                    </a:cubicBezTo>
                    <a:cubicBezTo>
                      <a:pt x="519" y="370"/>
                      <a:pt x="519" y="407"/>
                      <a:pt x="482" y="444"/>
                    </a:cubicBezTo>
                    <a:lnTo>
                      <a:pt x="408" y="740"/>
                    </a:lnTo>
                    <a:cubicBezTo>
                      <a:pt x="334" y="850"/>
                      <a:pt x="297" y="1035"/>
                      <a:pt x="260" y="1220"/>
                    </a:cubicBezTo>
                    <a:cubicBezTo>
                      <a:pt x="186" y="1442"/>
                      <a:pt x="149" y="1701"/>
                      <a:pt x="112" y="1923"/>
                    </a:cubicBezTo>
                    <a:lnTo>
                      <a:pt x="445" y="1923"/>
                    </a:lnTo>
                    <a:cubicBezTo>
                      <a:pt x="482" y="1442"/>
                      <a:pt x="592" y="998"/>
                      <a:pt x="740" y="555"/>
                    </a:cubicBezTo>
                    <a:cubicBezTo>
                      <a:pt x="777" y="481"/>
                      <a:pt x="814" y="407"/>
                      <a:pt x="814" y="333"/>
                    </a:cubicBezTo>
                    <a:cubicBezTo>
                      <a:pt x="851" y="296"/>
                      <a:pt x="851" y="259"/>
                      <a:pt x="851" y="222"/>
                    </a:cubicBezTo>
                    <a:lnTo>
                      <a:pt x="8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5" name="Google Shape;3915;p27"/>
              <p:cNvSpPr/>
              <p:nvPr/>
            </p:nvSpPr>
            <p:spPr>
              <a:xfrm>
                <a:off x="3228566" y="3558250"/>
                <a:ext cx="74233" cy="257206"/>
              </a:xfrm>
              <a:custGeom>
                <a:avLst/>
                <a:gdLst/>
                <a:ahLst/>
                <a:cxnLst/>
                <a:rect l="l" t="t" r="r" b="b"/>
                <a:pathLst>
                  <a:path w="555" h="1923" extrusionOk="0">
                    <a:moveTo>
                      <a:pt x="333" y="0"/>
                    </a:moveTo>
                    <a:cubicBezTo>
                      <a:pt x="296" y="74"/>
                      <a:pt x="259" y="111"/>
                      <a:pt x="185" y="148"/>
                    </a:cubicBezTo>
                    <a:cubicBezTo>
                      <a:pt x="148" y="222"/>
                      <a:pt x="74" y="222"/>
                      <a:pt x="0" y="259"/>
                    </a:cubicBezTo>
                    <a:lnTo>
                      <a:pt x="0" y="444"/>
                    </a:lnTo>
                    <a:lnTo>
                      <a:pt x="148" y="444"/>
                    </a:lnTo>
                    <a:cubicBezTo>
                      <a:pt x="185" y="407"/>
                      <a:pt x="222" y="407"/>
                      <a:pt x="259" y="370"/>
                    </a:cubicBezTo>
                    <a:lnTo>
                      <a:pt x="259" y="1923"/>
                    </a:lnTo>
                    <a:lnTo>
                      <a:pt x="555" y="1923"/>
                    </a:lnTo>
                    <a:lnTo>
                      <a:pt x="5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6" name="Google Shape;3916;p27"/>
              <p:cNvSpPr/>
              <p:nvPr/>
            </p:nvSpPr>
            <p:spPr>
              <a:xfrm>
                <a:off x="3342257" y="3558250"/>
                <a:ext cx="98977" cy="262155"/>
              </a:xfrm>
              <a:custGeom>
                <a:avLst/>
                <a:gdLst/>
                <a:ahLst/>
                <a:cxnLst/>
                <a:rect l="l" t="t" r="r" b="b"/>
                <a:pathLst>
                  <a:path w="740" h="1960" extrusionOk="0">
                    <a:moveTo>
                      <a:pt x="1" y="0"/>
                    </a:moveTo>
                    <a:lnTo>
                      <a:pt x="1" y="998"/>
                    </a:lnTo>
                    <a:lnTo>
                      <a:pt x="259" y="998"/>
                    </a:lnTo>
                    <a:cubicBezTo>
                      <a:pt x="259" y="850"/>
                      <a:pt x="296" y="777"/>
                      <a:pt x="370" y="777"/>
                    </a:cubicBezTo>
                    <a:cubicBezTo>
                      <a:pt x="407" y="777"/>
                      <a:pt x="444" y="814"/>
                      <a:pt x="444" y="850"/>
                    </a:cubicBezTo>
                    <a:cubicBezTo>
                      <a:pt x="481" y="887"/>
                      <a:pt x="481" y="961"/>
                      <a:pt x="481" y="998"/>
                    </a:cubicBezTo>
                    <a:lnTo>
                      <a:pt x="481" y="1479"/>
                    </a:lnTo>
                    <a:cubicBezTo>
                      <a:pt x="481" y="1627"/>
                      <a:pt x="444" y="1664"/>
                      <a:pt x="370" y="1664"/>
                    </a:cubicBezTo>
                    <a:cubicBezTo>
                      <a:pt x="370" y="1682"/>
                      <a:pt x="361" y="1692"/>
                      <a:pt x="352" y="1692"/>
                    </a:cubicBezTo>
                    <a:cubicBezTo>
                      <a:pt x="342" y="1692"/>
                      <a:pt x="333" y="1682"/>
                      <a:pt x="333" y="1664"/>
                    </a:cubicBezTo>
                    <a:cubicBezTo>
                      <a:pt x="259" y="1664"/>
                      <a:pt x="259" y="1590"/>
                      <a:pt x="259" y="1516"/>
                    </a:cubicBezTo>
                    <a:lnTo>
                      <a:pt x="259" y="1294"/>
                    </a:lnTo>
                    <a:lnTo>
                      <a:pt x="1" y="1294"/>
                    </a:lnTo>
                    <a:lnTo>
                      <a:pt x="1" y="1553"/>
                    </a:lnTo>
                    <a:cubicBezTo>
                      <a:pt x="1" y="1812"/>
                      <a:pt x="111" y="1960"/>
                      <a:pt x="370" y="1960"/>
                    </a:cubicBezTo>
                    <a:cubicBezTo>
                      <a:pt x="481" y="1960"/>
                      <a:pt x="592" y="1923"/>
                      <a:pt x="666" y="1812"/>
                    </a:cubicBezTo>
                    <a:cubicBezTo>
                      <a:pt x="703" y="1775"/>
                      <a:pt x="740" y="1701"/>
                      <a:pt x="740" y="1627"/>
                    </a:cubicBezTo>
                    <a:cubicBezTo>
                      <a:pt x="740" y="1479"/>
                      <a:pt x="740" y="1331"/>
                      <a:pt x="740" y="1183"/>
                    </a:cubicBezTo>
                    <a:cubicBezTo>
                      <a:pt x="740" y="1035"/>
                      <a:pt x="703" y="850"/>
                      <a:pt x="666" y="703"/>
                    </a:cubicBezTo>
                    <a:cubicBezTo>
                      <a:pt x="629" y="629"/>
                      <a:pt x="518" y="555"/>
                      <a:pt x="444" y="555"/>
                    </a:cubicBezTo>
                    <a:cubicBezTo>
                      <a:pt x="407" y="555"/>
                      <a:pt x="370" y="555"/>
                      <a:pt x="333" y="592"/>
                    </a:cubicBezTo>
                    <a:cubicBezTo>
                      <a:pt x="296" y="592"/>
                      <a:pt x="259" y="629"/>
                      <a:pt x="259" y="666"/>
                    </a:cubicBezTo>
                    <a:lnTo>
                      <a:pt x="259" y="259"/>
                    </a:lnTo>
                    <a:lnTo>
                      <a:pt x="703" y="259"/>
                    </a:lnTo>
                    <a:lnTo>
                      <a:pt x="70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7" name="Google Shape;3917;p27"/>
              <p:cNvSpPr/>
              <p:nvPr/>
            </p:nvSpPr>
            <p:spPr>
              <a:xfrm>
                <a:off x="3114742" y="3612554"/>
                <a:ext cx="331439" cy="207851"/>
              </a:xfrm>
              <a:custGeom>
                <a:avLst/>
                <a:gdLst/>
                <a:ahLst/>
                <a:cxnLst/>
                <a:rect l="l" t="t" r="r" b="b"/>
                <a:pathLst>
                  <a:path w="2478" h="1554" extrusionOk="0">
                    <a:moveTo>
                      <a:pt x="334" y="1517"/>
                    </a:moveTo>
                    <a:lnTo>
                      <a:pt x="1" y="1517"/>
                    </a:lnTo>
                    <a:cubicBezTo>
                      <a:pt x="38" y="1295"/>
                      <a:pt x="75" y="1036"/>
                      <a:pt x="149" y="814"/>
                    </a:cubicBezTo>
                    <a:cubicBezTo>
                      <a:pt x="186" y="629"/>
                      <a:pt x="223" y="444"/>
                      <a:pt x="297" y="334"/>
                    </a:cubicBezTo>
                    <a:lnTo>
                      <a:pt x="371" y="112"/>
                    </a:lnTo>
                    <a:lnTo>
                      <a:pt x="666" y="75"/>
                    </a:lnTo>
                    <a:lnTo>
                      <a:pt x="629" y="149"/>
                    </a:lnTo>
                    <a:cubicBezTo>
                      <a:pt x="481" y="592"/>
                      <a:pt x="371" y="1036"/>
                      <a:pt x="334" y="1517"/>
                    </a:cubicBezTo>
                    <a:close/>
                    <a:moveTo>
                      <a:pt x="851" y="38"/>
                    </a:moveTo>
                    <a:close/>
                    <a:moveTo>
                      <a:pt x="1110" y="38"/>
                    </a:moveTo>
                    <a:lnTo>
                      <a:pt x="1406" y="1"/>
                    </a:lnTo>
                    <a:lnTo>
                      <a:pt x="1406" y="1517"/>
                    </a:lnTo>
                    <a:lnTo>
                      <a:pt x="1110" y="1517"/>
                    </a:lnTo>
                    <a:close/>
                    <a:moveTo>
                      <a:pt x="1702" y="1"/>
                    </a:moveTo>
                    <a:lnTo>
                      <a:pt x="1960" y="1"/>
                    </a:lnTo>
                    <a:lnTo>
                      <a:pt x="1960" y="260"/>
                    </a:lnTo>
                    <a:cubicBezTo>
                      <a:pt x="1997" y="223"/>
                      <a:pt x="1997" y="223"/>
                      <a:pt x="2034" y="186"/>
                    </a:cubicBezTo>
                    <a:cubicBezTo>
                      <a:pt x="2071" y="186"/>
                      <a:pt x="2108" y="149"/>
                      <a:pt x="2182" y="149"/>
                    </a:cubicBezTo>
                    <a:cubicBezTo>
                      <a:pt x="2256" y="149"/>
                      <a:pt x="2367" y="223"/>
                      <a:pt x="2404" y="297"/>
                    </a:cubicBezTo>
                    <a:cubicBezTo>
                      <a:pt x="2441" y="481"/>
                      <a:pt x="2478" y="629"/>
                      <a:pt x="2478" y="777"/>
                    </a:cubicBezTo>
                    <a:cubicBezTo>
                      <a:pt x="2478" y="925"/>
                      <a:pt x="2478" y="1073"/>
                      <a:pt x="2478" y="1221"/>
                    </a:cubicBezTo>
                    <a:cubicBezTo>
                      <a:pt x="2441" y="1295"/>
                      <a:pt x="2441" y="1369"/>
                      <a:pt x="2404" y="1443"/>
                    </a:cubicBezTo>
                    <a:cubicBezTo>
                      <a:pt x="2330" y="1517"/>
                      <a:pt x="2219" y="1554"/>
                      <a:pt x="2108" y="1554"/>
                    </a:cubicBezTo>
                    <a:cubicBezTo>
                      <a:pt x="1849" y="1554"/>
                      <a:pt x="1702" y="1406"/>
                      <a:pt x="1702" y="1147"/>
                    </a:cubicBezTo>
                    <a:lnTo>
                      <a:pt x="1702" y="925"/>
                    </a:lnTo>
                    <a:lnTo>
                      <a:pt x="1997" y="925"/>
                    </a:lnTo>
                    <a:lnTo>
                      <a:pt x="1997" y="1147"/>
                    </a:lnTo>
                    <a:cubicBezTo>
                      <a:pt x="1997" y="1221"/>
                      <a:pt x="1997" y="1258"/>
                      <a:pt x="2034" y="1295"/>
                    </a:cubicBezTo>
                    <a:cubicBezTo>
                      <a:pt x="2071" y="1295"/>
                      <a:pt x="2071" y="1295"/>
                      <a:pt x="2108" y="1295"/>
                    </a:cubicBezTo>
                    <a:lnTo>
                      <a:pt x="2108" y="1295"/>
                    </a:lnTo>
                    <a:cubicBezTo>
                      <a:pt x="2182" y="1295"/>
                      <a:pt x="2182" y="1221"/>
                      <a:pt x="2182" y="1110"/>
                    </a:cubicBezTo>
                    <a:lnTo>
                      <a:pt x="2182" y="629"/>
                    </a:lnTo>
                    <a:cubicBezTo>
                      <a:pt x="2182" y="555"/>
                      <a:pt x="2182" y="518"/>
                      <a:pt x="2182" y="444"/>
                    </a:cubicBezTo>
                    <a:cubicBezTo>
                      <a:pt x="2145" y="444"/>
                      <a:pt x="2108" y="408"/>
                      <a:pt x="2108" y="408"/>
                    </a:cubicBezTo>
                    <a:cubicBezTo>
                      <a:pt x="2034" y="408"/>
                      <a:pt x="1997" y="481"/>
                      <a:pt x="1997" y="592"/>
                    </a:cubicBezTo>
                    <a:lnTo>
                      <a:pt x="1738" y="592"/>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8" name="Google Shape;3918;p27"/>
              <p:cNvSpPr/>
              <p:nvPr/>
            </p:nvSpPr>
            <p:spPr>
              <a:xfrm>
                <a:off x="3080234" y="3889557"/>
                <a:ext cx="187922" cy="336388"/>
              </a:xfrm>
              <a:custGeom>
                <a:avLst/>
                <a:gdLst/>
                <a:ahLst/>
                <a:cxnLst/>
                <a:rect l="l" t="t" r="r" b="b"/>
                <a:pathLst>
                  <a:path w="1405" h="2515" extrusionOk="0">
                    <a:moveTo>
                      <a:pt x="1183" y="74"/>
                    </a:moveTo>
                    <a:cubicBezTo>
                      <a:pt x="1257" y="74"/>
                      <a:pt x="1294" y="111"/>
                      <a:pt x="1294" y="185"/>
                    </a:cubicBezTo>
                    <a:lnTo>
                      <a:pt x="1294" y="2292"/>
                    </a:lnTo>
                    <a:cubicBezTo>
                      <a:pt x="1294" y="2366"/>
                      <a:pt x="1257" y="2403"/>
                      <a:pt x="1183" y="2403"/>
                    </a:cubicBezTo>
                    <a:lnTo>
                      <a:pt x="185" y="2403"/>
                    </a:lnTo>
                    <a:cubicBezTo>
                      <a:pt x="111" y="2403"/>
                      <a:pt x="74" y="2366"/>
                      <a:pt x="74" y="2292"/>
                    </a:cubicBezTo>
                    <a:lnTo>
                      <a:pt x="74" y="185"/>
                    </a:lnTo>
                    <a:cubicBezTo>
                      <a:pt x="74" y="111"/>
                      <a:pt x="111" y="74"/>
                      <a:pt x="185" y="74"/>
                    </a:cubicBezTo>
                    <a:close/>
                    <a:moveTo>
                      <a:pt x="185" y="0"/>
                    </a:moveTo>
                    <a:cubicBezTo>
                      <a:pt x="74" y="0"/>
                      <a:pt x="0" y="74"/>
                      <a:pt x="0" y="185"/>
                    </a:cubicBezTo>
                    <a:lnTo>
                      <a:pt x="0" y="2292"/>
                    </a:lnTo>
                    <a:cubicBezTo>
                      <a:pt x="0" y="2403"/>
                      <a:pt x="74" y="2477"/>
                      <a:pt x="185" y="2514"/>
                    </a:cubicBezTo>
                    <a:lnTo>
                      <a:pt x="1183" y="2514"/>
                    </a:lnTo>
                    <a:cubicBezTo>
                      <a:pt x="1294" y="2477"/>
                      <a:pt x="1405" y="2403"/>
                      <a:pt x="1368" y="2292"/>
                    </a:cubicBezTo>
                    <a:lnTo>
                      <a:pt x="1368" y="185"/>
                    </a:lnTo>
                    <a:cubicBezTo>
                      <a:pt x="1405" y="74"/>
                      <a:pt x="1294" y="0"/>
                      <a:pt x="1183"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9" name="Google Shape;3919;p27"/>
              <p:cNvSpPr/>
              <p:nvPr/>
            </p:nvSpPr>
            <p:spPr>
              <a:xfrm>
                <a:off x="3075285" y="3879660"/>
                <a:ext cx="187922" cy="336388"/>
              </a:xfrm>
              <a:custGeom>
                <a:avLst/>
                <a:gdLst/>
                <a:ahLst/>
                <a:cxnLst/>
                <a:rect l="l" t="t" r="r" b="b"/>
                <a:pathLst>
                  <a:path w="1405" h="2515" extrusionOk="0">
                    <a:moveTo>
                      <a:pt x="1183" y="74"/>
                    </a:moveTo>
                    <a:cubicBezTo>
                      <a:pt x="1257" y="111"/>
                      <a:pt x="1294" y="148"/>
                      <a:pt x="1294" y="222"/>
                    </a:cubicBezTo>
                    <a:lnTo>
                      <a:pt x="1294" y="2329"/>
                    </a:lnTo>
                    <a:cubicBezTo>
                      <a:pt x="1294" y="2366"/>
                      <a:pt x="1257" y="2440"/>
                      <a:pt x="1183" y="2440"/>
                    </a:cubicBezTo>
                    <a:lnTo>
                      <a:pt x="185" y="2440"/>
                    </a:lnTo>
                    <a:cubicBezTo>
                      <a:pt x="111" y="2440"/>
                      <a:pt x="74" y="2366"/>
                      <a:pt x="74" y="2329"/>
                    </a:cubicBezTo>
                    <a:lnTo>
                      <a:pt x="74" y="222"/>
                    </a:lnTo>
                    <a:cubicBezTo>
                      <a:pt x="74" y="148"/>
                      <a:pt x="111" y="111"/>
                      <a:pt x="185" y="74"/>
                    </a:cubicBezTo>
                    <a:close/>
                    <a:moveTo>
                      <a:pt x="185" y="0"/>
                    </a:moveTo>
                    <a:cubicBezTo>
                      <a:pt x="74" y="0"/>
                      <a:pt x="0" y="111"/>
                      <a:pt x="0" y="222"/>
                    </a:cubicBezTo>
                    <a:lnTo>
                      <a:pt x="0" y="2329"/>
                    </a:lnTo>
                    <a:cubicBezTo>
                      <a:pt x="0" y="2440"/>
                      <a:pt x="74" y="2514"/>
                      <a:pt x="185" y="2514"/>
                    </a:cubicBezTo>
                    <a:lnTo>
                      <a:pt x="1183" y="2514"/>
                    </a:lnTo>
                    <a:cubicBezTo>
                      <a:pt x="1294" y="2514"/>
                      <a:pt x="1405" y="2440"/>
                      <a:pt x="1368" y="2329"/>
                    </a:cubicBezTo>
                    <a:lnTo>
                      <a:pt x="1368" y="222"/>
                    </a:lnTo>
                    <a:cubicBezTo>
                      <a:pt x="1405" y="111"/>
                      <a:pt x="1294" y="0"/>
                      <a:pt x="11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0" name="Google Shape;3920;p27"/>
              <p:cNvSpPr/>
              <p:nvPr/>
            </p:nvSpPr>
            <p:spPr>
              <a:xfrm>
                <a:off x="3134538" y="3938913"/>
                <a:ext cx="69418" cy="74366"/>
              </a:xfrm>
              <a:custGeom>
                <a:avLst/>
                <a:gdLst/>
                <a:ahLst/>
                <a:cxnLst/>
                <a:rect l="l" t="t" r="r" b="b"/>
                <a:pathLst>
                  <a:path w="519" h="556" extrusionOk="0">
                    <a:moveTo>
                      <a:pt x="260" y="555"/>
                    </a:moveTo>
                    <a:cubicBezTo>
                      <a:pt x="407" y="555"/>
                      <a:pt x="518" y="445"/>
                      <a:pt x="518" y="297"/>
                    </a:cubicBezTo>
                    <a:cubicBezTo>
                      <a:pt x="518" y="112"/>
                      <a:pt x="407" y="1"/>
                      <a:pt x="260" y="1"/>
                    </a:cubicBezTo>
                    <a:cubicBezTo>
                      <a:pt x="112" y="1"/>
                      <a:pt x="1" y="112"/>
                      <a:pt x="1" y="297"/>
                    </a:cubicBezTo>
                    <a:cubicBezTo>
                      <a:pt x="1" y="445"/>
                      <a:pt x="112" y="555"/>
                      <a:pt x="260" y="555"/>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1" name="Google Shape;3921;p27"/>
              <p:cNvSpPr/>
              <p:nvPr/>
            </p:nvSpPr>
            <p:spPr>
              <a:xfrm>
                <a:off x="3129589" y="3933964"/>
                <a:ext cx="74366" cy="74366"/>
              </a:xfrm>
              <a:custGeom>
                <a:avLst/>
                <a:gdLst/>
                <a:ahLst/>
                <a:cxnLst/>
                <a:rect l="l" t="t" r="r" b="b"/>
                <a:pathLst>
                  <a:path w="556" h="556" extrusionOk="0">
                    <a:moveTo>
                      <a:pt x="297" y="555"/>
                    </a:moveTo>
                    <a:cubicBezTo>
                      <a:pt x="444" y="555"/>
                      <a:pt x="555" y="445"/>
                      <a:pt x="555" y="297"/>
                    </a:cubicBezTo>
                    <a:cubicBezTo>
                      <a:pt x="555" y="149"/>
                      <a:pt x="444" y="1"/>
                      <a:pt x="297" y="1"/>
                    </a:cubicBezTo>
                    <a:cubicBezTo>
                      <a:pt x="149" y="1"/>
                      <a:pt x="1" y="149"/>
                      <a:pt x="1" y="297"/>
                    </a:cubicBezTo>
                    <a:cubicBezTo>
                      <a:pt x="1" y="445"/>
                      <a:pt x="149" y="555"/>
                      <a:pt x="297" y="55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2" name="Google Shape;3922;p27"/>
              <p:cNvSpPr/>
              <p:nvPr/>
            </p:nvSpPr>
            <p:spPr>
              <a:xfrm>
                <a:off x="3134538" y="3948810"/>
                <a:ext cx="69418" cy="74366"/>
              </a:xfrm>
              <a:custGeom>
                <a:avLst/>
                <a:gdLst/>
                <a:ahLst/>
                <a:cxnLst/>
                <a:rect l="l" t="t" r="r" b="b"/>
                <a:pathLst>
                  <a:path w="519" h="556" extrusionOk="0">
                    <a:moveTo>
                      <a:pt x="518" y="112"/>
                    </a:moveTo>
                    <a:cubicBezTo>
                      <a:pt x="518" y="112"/>
                      <a:pt x="518" y="149"/>
                      <a:pt x="518" y="186"/>
                    </a:cubicBezTo>
                    <a:cubicBezTo>
                      <a:pt x="481" y="444"/>
                      <a:pt x="186" y="555"/>
                      <a:pt x="38" y="371"/>
                    </a:cubicBezTo>
                    <a:cubicBezTo>
                      <a:pt x="1" y="334"/>
                      <a:pt x="1" y="297"/>
                      <a:pt x="38" y="260"/>
                    </a:cubicBezTo>
                    <a:cubicBezTo>
                      <a:pt x="38" y="112"/>
                      <a:pt x="149" y="1"/>
                      <a:pt x="297" y="1"/>
                    </a:cubicBezTo>
                    <a:cubicBezTo>
                      <a:pt x="370" y="1"/>
                      <a:pt x="444" y="38"/>
                      <a:pt x="518"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3" name="Google Shape;3923;p27"/>
              <p:cNvSpPr/>
              <p:nvPr/>
            </p:nvSpPr>
            <p:spPr>
              <a:xfrm>
                <a:off x="3520283" y="3676890"/>
                <a:ext cx="74366" cy="79181"/>
              </a:xfrm>
              <a:custGeom>
                <a:avLst/>
                <a:gdLst/>
                <a:ahLst/>
                <a:cxnLst/>
                <a:rect l="l" t="t" r="r" b="b"/>
                <a:pathLst>
                  <a:path w="556" h="592" extrusionOk="0">
                    <a:moveTo>
                      <a:pt x="296" y="592"/>
                    </a:moveTo>
                    <a:cubicBezTo>
                      <a:pt x="444" y="592"/>
                      <a:pt x="555" y="481"/>
                      <a:pt x="555" y="333"/>
                    </a:cubicBezTo>
                    <a:cubicBezTo>
                      <a:pt x="518" y="0"/>
                      <a:pt x="37" y="0"/>
                      <a:pt x="0" y="333"/>
                    </a:cubicBezTo>
                    <a:cubicBezTo>
                      <a:pt x="0" y="481"/>
                      <a:pt x="111" y="592"/>
                      <a:pt x="296" y="592"/>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4" name="Google Shape;3924;p27"/>
              <p:cNvSpPr/>
              <p:nvPr/>
            </p:nvSpPr>
            <p:spPr>
              <a:xfrm>
                <a:off x="3520283" y="3681838"/>
                <a:ext cx="74366" cy="69418"/>
              </a:xfrm>
              <a:custGeom>
                <a:avLst/>
                <a:gdLst/>
                <a:ahLst/>
                <a:cxnLst/>
                <a:rect l="l" t="t" r="r" b="b"/>
                <a:pathLst>
                  <a:path w="556" h="519" extrusionOk="0">
                    <a:moveTo>
                      <a:pt x="296" y="518"/>
                    </a:moveTo>
                    <a:cubicBezTo>
                      <a:pt x="444" y="518"/>
                      <a:pt x="555" y="407"/>
                      <a:pt x="555" y="259"/>
                    </a:cubicBezTo>
                    <a:cubicBezTo>
                      <a:pt x="555" y="111"/>
                      <a:pt x="444" y="0"/>
                      <a:pt x="296" y="0"/>
                    </a:cubicBezTo>
                    <a:cubicBezTo>
                      <a:pt x="111" y="0"/>
                      <a:pt x="0" y="111"/>
                      <a:pt x="0" y="259"/>
                    </a:cubicBezTo>
                    <a:cubicBezTo>
                      <a:pt x="0" y="407"/>
                      <a:pt x="111" y="518"/>
                      <a:pt x="296" y="5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5" name="Google Shape;3925;p27"/>
              <p:cNvSpPr/>
              <p:nvPr/>
            </p:nvSpPr>
            <p:spPr>
              <a:xfrm>
                <a:off x="3525232" y="3691736"/>
                <a:ext cx="64469" cy="59520"/>
              </a:xfrm>
              <a:custGeom>
                <a:avLst/>
                <a:gdLst/>
                <a:ahLst/>
                <a:cxnLst/>
                <a:rect l="l" t="t" r="r" b="b"/>
                <a:pathLst>
                  <a:path w="482" h="445" extrusionOk="0">
                    <a:moveTo>
                      <a:pt x="481" y="111"/>
                    </a:moveTo>
                    <a:cubicBezTo>
                      <a:pt x="481" y="148"/>
                      <a:pt x="481" y="148"/>
                      <a:pt x="481" y="185"/>
                    </a:cubicBezTo>
                    <a:cubicBezTo>
                      <a:pt x="481" y="333"/>
                      <a:pt x="370" y="444"/>
                      <a:pt x="222" y="444"/>
                    </a:cubicBezTo>
                    <a:cubicBezTo>
                      <a:pt x="148" y="444"/>
                      <a:pt x="37" y="407"/>
                      <a:pt x="0" y="370"/>
                    </a:cubicBezTo>
                    <a:cubicBezTo>
                      <a:pt x="0" y="333"/>
                      <a:pt x="0" y="296"/>
                      <a:pt x="0" y="259"/>
                    </a:cubicBezTo>
                    <a:cubicBezTo>
                      <a:pt x="0" y="111"/>
                      <a:pt x="111" y="0"/>
                      <a:pt x="259"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6" name="Google Shape;3926;p27"/>
              <p:cNvSpPr/>
              <p:nvPr/>
            </p:nvSpPr>
            <p:spPr>
              <a:xfrm>
                <a:off x="5775233" y="3820273"/>
                <a:ext cx="183107" cy="336388"/>
              </a:xfrm>
              <a:custGeom>
                <a:avLst/>
                <a:gdLst/>
                <a:ahLst/>
                <a:cxnLst/>
                <a:rect l="l" t="t" r="r" b="b"/>
                <a:pathLst>
                  <a:path w="1369" h="2515" extrusionOk="0">
                    <a:moveTo>
                      <a:pt x="1183" y="75"/>
                    </a:moveTo>
                    <a:cubicBezTo>
                      <a:pt x="1257" y="75"/>
                      <a:pt x="1294" y="148"/>
                      <a:pt x="1294" y="222"/>
                    </a:cubicBezTo>
                    <a:lnTo>
                      <a:pt x="1294" y="2293"/>
                    </a:lnTo>
                    <a:cubicBezTo>
                      <a:pt x="1294" y="2367"/>
                      <a:pt x="1257" y="2441"/>
                      <a:pt x="1183" y="2441"/>
                    </a:cubicBezTo>
                    <a:lnTo>
                      <a:pt x="185" y="2441"/>
                    </a:lnTo>
                    <a:cubicBezTo>
                      <a:pt x="111" y="2404"/>
                      <a:pt x="74" y="2367"/>
                      <a:pt x="74" y="2293"/>
                    </a:cubicBezTo>
                    <a:lnTo>
                      <a:pt x="74" y="222"/>
                    </a:lnTo>
                    <a:cubicBezTo>
                      <a:pt x="74" y="148"/>
                      <a:pt x="111" y="75"/>
                      <a:pt x="185" y="75"/>
                    </a:cubicBezTo>
                    <a:close/>
                    <a:moveTo>
                      <a:pt x="185" y="1"/>
                    </a:moveTo>
                    <a:cubicBezTo>
                      <a:pt x="74" y="1"/>
                      <a:pt x="0" y="112"/>
                      <a:pt x="0" y="222"/>
                    </a:cubicBezTo>
                    <a:lnTo>
                      <a:pt x="0" y="2293"/>
                    </a:lnTo>
                    <a:cubicBezTo>
                      <a:pt x="0" y="2404"/>
                      <a:pt x="74" y="2515"/>
                      <a:pt x="185" y="2515"/>
                    </a:cubicBezTo>
                    <a:lnTo>
                      <a:pt x="1183" y="2515"/>
                    </a:lnTo>
                    <a:cubicBezTo>
                      <a:pt x="1294" y="2515"/>
                      <a:pt x="1368" y="2404"/>
                      <a:pt x="1368" y="2293"/>
                    </a:cubicBezTo>
                    <a:lnTo>
                      <a:pt x="1368" y="222"/>
                    </a:lnTo>
                    <a:cubicBezTo>
                      <a:pt x="1368" y="112"/>
                      <a:pt x="1294" y="1"/>
                      <a:pt x="118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7" name="Google Shape;3927;p27"/>
              <p:cNvSpPr/>
              <p:nvPr/>
            </p:nvSpPr>
            <p:spPr>
              <a:xfrm>
                <a:off x="5770284" y="3815324"/>
                <a:ext cx="183107" cy="336388"/>
              </a:xfrm>
              <a:custGeom>
                <a:avLst/>
                <a:gdLst/>
                <a:ahLst/>
                <a:cxnLst/>
                <a:rect l="l" t="t" r="r" b="b"/>
                <a:pathLst>
                  <a:path w="1369" h="2515" extrusionOk="0">
                    <a:moveTo>
                      <a:pt x="1183" y="75"/>
                    </a:moveTo>
                    <a:cubicBezTo>
                      <a:pt x="1257" y="75"/>
                      <a:pt x="1294" y="112"/>
                      <a:pt x="1294" y="185"/>
                    </a:cubicBezTo>
                    <a:lnTo>
                      <a:pt x="1294" y="2293"/>
                    </a:lnTo>
                    <a:cubicBezTo>
                      <a:pt x="1294" y="2367"/>
                      <a:pt x="1257" y="2441"/>
                      <a:pt x="1183" y="2441"/>
                    </a:cubicBezTo>
                    <a:lnTo>
                      <a:pt x="185" y="2441"/>
                    </a:lnTo>
                    <a:cubicBezTo>
                      <a:pt x="111" y="2441"/>
                      <a:pt x="74" y="2367"/>
                      <a:pt x="74" y="2293"/>
                    </a:cubicBezTo>
                    <a:lnTo>
                      <a:pt x="74" y="185"/>
                    </a:lnTo>
                    <a:cubicBezTo>
                      <a:pt x="74" y="112"/>
                      <a:pt x="111" y="75"/>
                      <a:pt x="185" y="75"/>
                    </a:cubicBezTo>
                    <a:close/>
                    <a:moveTo>
                      <a:pt x="185" y="1"/>
                    </a:moveTo>
                    <a:cubicBezTo>
                      <a:pt x="74" y="1"/>
                      <a:pt x="0" y="75"/>
                      <a:pt x="0" y="185"/>
                    </a:cubicBezTo>
                    <a:lnTo>
                      <a:pt x="0" y="2293"/>
                    </a:lnTo>
                    <a:cubicBezTo>
                      <a:pt x="0" y="2404"/>
                      <a:pt x="74" y="2478"/>
                      <a:pt x="185" y="2515"/>
                    </a:cubicBezTo>
                    <a:lnTo>
                      <a:pt x="1183" y="2515"/>
                    </a:lnTo>
                    <a:cubicBezTo>
                      <a:pt x="1294" y="2478"/>
                      <a:pt x="1368" y="2404"/>
                      <a:pt x="1368" y="2293"/>
                    </a:cubicBezTo>
                    <a:lnTo>
                      <a:pt x="1368" y="185"/>
                    </a:lnTo>
                    <a:cubicBezTo>
                      <a:pt x="1368" y="75"/>
                      <a:pt x="1294" y="1"/>
                      <a:pt x="11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8" name="Google Shape;3928;p27"/>
              <p:cNvSpPr/>
              <p:nvPr/>
            </p:nvSpPr>
            <p:spPr>
              <a:xfrm>
                <a:off x="5824588" y="3849966"/>
                <a:ext cx="99111" cy="98977"/>
              </a:xfrm>
              <a:custGeom>
                <a:avLst/>
                <a:gdLst/>
                <a:ahLst/>
                <a:cxnLst/>
                <a:rect l="l" t="t" r="r" b="b"/>
                <a:pathLst>
                  <a:path w="741" h="740" extrusionOk="0">
                    <a:moveTo>
                      <a:pt x="297" y="703"/>
                    </a:moveTo>
                    <a:cubicBezTo>
                      <a:pt x="740" y="740"/>
                      <a:pt x="1" y="0"/>
                      <a:pt x="38" y="444"/>
                    </a:cubicBezTo>
                    <a:cubicBezTo>
                      <a:pt x="38" y="592"/>
                      <a:pt x="149" y="703"/>
                      <a:pt x="297" y="703"/>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9" name="Google Shape;3929;p27"/>
              <p:cNvSpPr/>
              <p:nvPr/>
            </p:nvSpPr>
            <p:spPr>
              <a:xfrm>
                <a:off x="5824588" y="3845018"/>
                <a:ext cx="94162" cy="98977"/>
              </a:xfrm>
              <a:custGeom>
                <a:avLst/>
                <a:gdLst/>
                <a:ahLst/>
                <a:cxnLst/>
                <a:rect l="l" t="t" r="r" b="b"/>
                <a:pathLst>
                  <a:path w="704" h="740" extrusionOk="0">
                    <a:moveTo>
                      <a:pt x="260" y="740"/>
                    </a:moveTo>
                    <a:cubicBezTo>
                      <a:pt x="703" y="740"/>
                      <a:pt x="1" y="0"/>
                      <a:pt x="1" y="444"/>
                    </a:cubicBezTo>
                    <a:cubicBezTo>
                      <a:pt x="1" y="592"/>
                      <a:pt x="112" y="740"/>
                      <a:pt x="260" y="74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0" name="Google Shape;3930;p27"/>
              <p:cNvSpPr/>
              <p:nvPr/>
            </p:nvSpPr>
            <p:spPr>
              <a:xfrm>
                <a:off x="5829537" y="3879660"/>
                <a:ext cx="69418" cy="74233"/>
              </a:xfrm>
              <a:custGeom>
                <a:avLst/>
                <a:gdLst/>
                <a:ahLst/>
                <a:cxnLst/>
                <a:rect l="l" t="t" r="r" b="b"/>
                <a:pathLst>
                  <a:path w="519" h="555" extrusionOk="0">
                    <a:moveTo>
                      <a:pt x="481" y="111"/>
                    </a:moveTo>
                    <a:cubicBezTo>
                      <a:pt x="518" y="148"/>
                      <a:pt x="518" y="185"/>
                      <a:pt x="481" y="185"/>
                    </a:cubicBezTo>
                    <a:cubicBezTo>
                      <a:pt x="518" y="444"/>
                      <a:pt x="186" y="555"/>
                      <a:pt x="1" y="370"/>
                    </a:cubicBezTo>
                    <a:cubicBezTo>
                      <a:pt x="1" y="333"/>
                      <a:pt x="1" y="296"/>
                      <a:pt x="1" y="296"/>
                    </a:cubicBezTo>
                    <a:cubicBezTo>
                      <a:pt x="1" y="148"/>
                      <a:pt x="149" y="0"/>
                      <a:pt x="297"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1" name="Google Shape;3931;p27"/>
              <p:cNvSpPr/>
              <p:nvPr/>
            </p:nvSpPr>
            <p:spPr>
              <a:xfrm>
                <a:off x="7861921" y="2944991"/>
                <a:ext cx="227647" cy="10031"/>
              </a:xfrm>
              <a:custGeom>
                <a:avLst/>
                <a:gdLst/>
                <a:ahLst/>
                <a:cxnLst/>
                <a:rect l="l" t="t" r="r" b="b"/>
                <a:pathLst>
                  <a:path w="1702" h="75" extrusionOk="0">
                    <a:moveTo>
                      <a:pt x="1" y="1"/>
                    </a:moveTo>
                    <a:lnTo>
                      <a:pt x="1" y="75"/>
                    </a:lnTo>
                    <a:lnTo>
                      <a:pt x="1664" y="75"/>
                    </a:lnTo>
                    <a:lnTo>
                      <a:pt x="1701"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2" name="Google Shape;3932;p27"/>
              <p:cNvSpPr/>
              <p:nvPr/>
            </p:nvSpPr>
            <p:spPr>
              <a:xfrm>
                <a:off x="7861921" y="2935093"/>
                <a:ext cx="232596" cy="10031"/>
              </a:xfrm>
              <a:custGeom>
                <a:avLst/>
                <a:gdLst/>
                <a:ahLst/>
                <a:cxnLst/>
                <a:rect l="l" t="t" r="r" b="b"/>
                <a:pathLst>
                  <a:path w="1739" h="75" extrusionOk="0">
                    <a:moveTo>
                      <a:pt x="1" y="1"/>
                    </a:moveTo>
                    <a:lnTo>
                      <a:pt x="1" y="75"/>
                    </a:lnTo>
                    <a:lnTo>
                      <a:pt x="1701" y="75"/>
                    </a:lnTo>
                    <a:lnTo>
                      <a:pt x="17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3" name="Google Shape;3933;p27"/>
              <p:cNvSpPr/>
              <p:nvPr/>
            </p:nvSpPr>
            <p:spPr>
              <a:xfrm>
                <a:off x="7901512" y="2702764"/>
                <a:ext cx="217749" cy="10031"/>
              </a:xfrm>
              <a:custGeom>
                <a:avLst/>
                <a:gdLst/>
                <a:ahLst/>
                <a:cxnLst/>
                <a:rect l="l" t="t" r="r" b="b"/>
                <a:pathLst>
                  <a:path w="1628" h="75" extrusionOk="0">
                    <a:moveTo>
                      <a:pt x="1" y="0"/>
                    </a:moveTo>
                    <a:lnTo>
                      <a:pt x="1"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4" name="Google Shape;3934;p27"/>
              <p:cNvSpPr/>
              <p:nvPr/>
            </p:nvSpPr>
            <p:spPr>
              <a:xfrm>
                <a:off x="7901512" y="2687917"/>
                <a:ext cx="222698" cy="14980"/>
              </a:xfrm>
              <a:custGeom>
                <a:avLst/>
                <a:gdLst/>
                <a:ahLst/>
                <a:cxnLst/>
                <a:rect l="l" t="t" r="r" b="b"/>
                <a:pathLst>
                  <a:path w="1665" h="112" extrusionOk="0">
                    <a:moveTo>
                      <a:pt x="1" y="0"/>
                    </a:moveTo>
                    <a:lnTo>
                      <a:pt x="1" y="111"/>
                    </a:lnTo>
                    <a:lnTo>
                      <a:pt x="1627" y="111"/>
                    </a:lnTo>
                    <a:lnTo>
                      <a:pt x="1664" y="37"/>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5" name="Google Shape;3935;p27"/>
              <p:cNvSpPr/>
              <p:nvPr/>
            </p:nvSpPr>
            <p:spPr>
              <a:xfrm>
                <a:off x="7931206" y="2495044"/>
                <a:ext cx="217749" cy="10031"/>
              </a:xfrm>
              <a:custGeom>
                <a:avLst/>
                <a:gdLst/>
                <a:ahLst/>
                <a:cxnLst/>
                <a:rect l="l" t="t" r="r" b="b"/>
                <a:pathLst>
                  <a:path w="1628" h="75" extrusionOk="0">
                    <a:moveTo>
                      <a:pt x="0" y="0"/>
                    </a:moveTo>
                    <a:lnTo>
                      <a:pt x="0"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6" name="Google Shape;3936;p27"/>
              <p:cNvSpPr/>
              <p:nvPr/>
            </p:nvSpPr>
            <p:spPr>
              <a:xfrm>
                <a:off x="7931206" y="2485147"/>
                <a:ext cx="222698" cy="10031"/>
              </a:xfrm>
              <a:custGeom>
                <a:avLst/>
                <a:gdLst/>
                <a:ahLst/>
                <a:cxnLst/>
                <a:rect l="l" t="t" r="r" b="b"/>
                <a:pathLst>
                  <a:path w="1665" h="75" extrusionOk="0">
                    <a:moveTo>
                      <a:pt x="0" y="1"/>
                    </a:moveTo>
                    <a:lnTo>
                      <a:pt x="0" y="74"/>
                    </a:lnTo>
                    <a:lnTo>
                      <a:pt x="1627" y="74"/>
                    </a:lnTo>
                    <a:lnTo>
                      <a:pt x="166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7" name="Google Shape;3937;p27"/>
              <p:cNvSpPr/>
              <p:nvPr/>
            </p:nvSpPr>
            <p:spPr>
              <a:xfrm>
                <a:off x="7817515" y="2282377"/>
                <a:ext cx="365947" cy="890257"/>
              </a:xfrm>
              <a:custGeom>
                <a:avLst/>
                <a:gdLst/>
                <a:ahLst/>
                <a:cxnLst/>
                <a:rect l="l" t="t" r="r" b="b"/>
                <a:pathLst>
                  <a:path w="2736" h="6656" extrusionOk="0">
                    <a:moveTo>
                      <a:pt x="1812" y="1"/>
                    </a:moveTo>
                    <a:cubicBezTo>
                      <a:pt x="1590" y="1"/>
                      <a:pt x="1368" y="38"/>
                      <a:pt x="1146" y="75"/>
                    </a:cubicBezTo>
                    <a:cubicBezTo>
                      <a:pt x="1072" y="112"/>
                      <a:pt x="1035" y="186"/>
                      <a:pt x="998" y="260"/>
                    </a:cubicBezTo>
                    <a:lnTo>
                      <a:pt x="0" y="6434"/>
                    </a:lnTo>
                    <a:cubicBezTo>
                      <a:pt x="0" y="6471"/>
                      <a:pt x="0" y="6545"/>
                      <a:pt x="37" y="6582"/>
                    </a:cubicBezTo>
                    <a:cubicBezTo>
                      <a:pt x="74" y="6618"/>
                      <a:pt x="111" y="6655"/>
                      <a:pt x="185" y="6655"/>
                    </a:cubicBezTo>
                    <a:lnTo>
                      <a:pt x="1812" y="6655"/>
                    </a:lnTo>
                    <a:lnTo>
                      <a:pt x="1849" y="6582"/>
                    </a:lnTo>
                    <a:lnTo>
                      <a:pt x="185" y="6582"/>
                    </a:lnTo>
                    <a:cubicBezTo>
                      <a:pt x="148" y="6582"/>
                      <a:pt x="111" y="6545"/>
                      <a:pt x="111" y="6545"/>
                    </a:cubicBezTo>
                    <a:cubicBezTo>
                      <a:pt x="74" y="6508"/>
                      <a:pt x="74" y="6471"/>
                      <a:pt x="111" y="6434"/>
                    </a:cubicBezTo>
                    <a:lnTo>
                      <a:pt x="1072" y="260"/>
                    </a:lnTo>
                    <a:cubicBezTo>
                      <a:pt x="1109" y="223"/>
                      <a:pt x="1146" y="149"/>
                      <a:pt x="1183" y="149"/>
                    </a:cubicBezTo>
                    <a:cubicBezTo>
                      <a:pt x="1368" y="112"/>
                      <a:pt x="1553" y="75"/>
                      <a:pt x="1775" y="75"/>
                    </a:cubicBezTo>
                    <a:lnTo>
                      <a:pt x="2699" y="75"/>
                    </a:lnTo>
                    <a:lnTo>
                      <a:pt x="2736"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8" name="Google Shape;3938;p27"/>
              <p:cNvSpPr/>
              <p:nvPr/>
            </p:nvSpPr>
            <p:spPr>
              <a:xfrm>
                <a:off x="7812566" y="2272479"/>
                <a:ext cx="375845" cy="890257"/>
              </a:xfrm>
              <a:custGeom>
                <a:avLst/>
                <a:gdLst/>
                <a:ahLst/>
                <a:cxnLst/>
                <a:rect l="l" t="t" r="r" b="b"/>
                <a:pathLst>
                  <a:path w="2810" h="6656" extrusionOk="0">
                    <a:moveTo>
                      <a:pt x="1775" y="1"/>
                    </a:moveTo>
                    <a:cubicBezTo>
                      <a:pt x="1553" y="1"/>
                      <a:pt x="1331" y="38"/>
                      <a:pt x="1146" y="75"/>
                    </a:cubicBezTo>
                    <a:cubicBezTo>
                      <a:pt x="1072" y="112"/>
                      <a:pt x="1035" y="186"/>
                      <a:pt x="998" y="260"/>
                    </a:cubicBezTo>
                    <a:lnTo>
                      <a:pt x="37" y="6434"/>
                    </a:lnTo>
                    <a:cubicBezTo>
                      <a:pt x="0" y="6471"/>
                      <a:pt x="0" y="6545"/>
                      <a:pt x="37" y="6582"/>
                    </a:cubicBezTo>
                    <a:cubicBezTo>
                      <a:pt x="74" y="6619"/>
                      <a:pt x="111" y="6656"/>
                      <a:pt x="185" y="6656"/>
                    </a:cubicBezTo>
                    <a:lnTo>
                      <a:pt x="1886" y="6656"/>
                    </a:lnTo>
                    <a:lnTo>
                      <a:pt x="1923" y="6582"/>
                    </a:lnTo>
                    <a:lnTo>
                      <a:pt x="185" y="6582"/>
                    </a:lnTo>
                    <a:cubicBezTo>
                      <a:pt x="148" y="6582"/>
                      <a:pt x="111" y="6545"/>
                      <a:pt x="74" y="6545"/>
                    </a:cubicBezTo>
                    <a:cubicBezTo>
                      <a:pt x="74" y="6508"/>
                      <a:pt x="74" y="6471"/>
                      <a:pt x="74" y="6434"/>
                    </a:cubicBezTo>
                    <a:lnTo>
                      <a:pt x="1072" y="260"/>
                    </a:lnTo>
                    <a:cubicBezTo>
                      <a:pt x="1109" y="186"/>
                      <a:pt x="1109" y="149"/>
                      <a:pt x="1183" y="112"/>
                    </a:cubicBezTo>
                    <a:cubicBezTo>
                      <a:pt x="1368" y="112"/>
                      <a:pt x="1553" y="75"/>
                      <a:pt x="1775" y="75"/>
                    </a:cubicBezTo>
                    <a:lnTo>
                      <a:pt x="2773" y="75"/>
                    </a:lnTo>
                    <a:lnTo>
                      <a:pt x="281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9" name="Google Shape;3939;p27"/>
              <p:cNvSpPr/>
              <p:nvPr/>
            </p:nvSpPr>
            <p:spPr>
              <a:xfrm>
                <a:off x="3515334" y="3291145"/>
                <a:ext cx="3451751" cy="420518"/>
              </a:xfrm>
              <a:custGeom>
                <a:avLst/>
                <a:gdLst/>
                <a:ahLst/>
                <a:cxnLst/>
                <a:rect l="l" t="t" r="r" b="b"/>
                <a:pathLst>
                  <a:path w="25807" h="3144" extrusionOk="0">
                    <a:moveTo>
                      <a:pt x="25806" y="2219"/>
                    </a:moveTo>
                    <a:cubicBezTo>
                      <a:pt x="21739" y="1849"/>
                      <a:pt x="17303" y="1110"/>
                      <a:pt x="13273" y="555"/>
                    </a:cubicBezTo>
                    <a:cubicBezTo>
                      <a:pt x="9798" y="112"/>
                      <a:pt x="6322" y="1"/>
                      <a:pt x="2847" y="223"/>
                    </a:cubicBezTo>
                    <a:cubicBezTo>
                      <a:pt x="0" y="481"/>
                      <a:pt x="629" y="1480"/>
                      <a:pt x="1923" y="1554"/>
                    </a:cubicBezTo>
                    <a:lnTo>
                      <a:pt x="20889" y="3143"/>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0" name="Google Shape;3940;p27"/>
              <p:cNvSpPr/>
              <p:nvPr/>
            </p:nvSpPr>
            <p:spPr>
              <a:xfrm>
                <a:off x="3515334" y="3291145"/>
                <a:ext cx="3506054" cy="395774"/>
              </a:xfrm>
              <a:custGeom>
                <a:avLst/>
                <a:gdLst/>
                <a:ahLst/>
                <a:cxnLst/>
                <a:rect l="l" t="t" r="r" b="b"/>
                <a:pathLst>
                  <a:path w="26213" h="2959" extrusionOk="0">
                    <a:moveTo>
                      <a:pt x="26213" y="2182"/>
                    </a:moveTo>
                    <a:cubicBezTo>
                      <a:pt x="22072" y="1664"/>
                      <a:pt x="17303" y="1110"/>
                      <a:pt x="13273" y="555"/>
                    </a:cubicBezTo>
                    <a:cubicBezTo>
                      <a:pt x="9798" y="112"/>
                      <a:pt x="6322" y="1"/>
                      <a:pt x="2847" y="223"/>
                    </a:cubicBezTo>
                    <a:cubicBezTo>
                      <a:pt x="0" y="481"/>
                      <a:pt x="592" y="1332"/>
                      <a:pt x="1849" y="1406"/>
                    </a:cubicBezTo>
                    <a:lnTo>
                      <a:pt x="20778" y="2958"/>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1" name="Google Shape;3941;p27"/>
              <p:cNvSpPr/>
              <p:nvPr/>
            </p:nvSpPr>
            <p:spPr>
              <a:xfrm>
                <a:off x="3609229" y="3291145"/>
                <a:ext cx="3357857" cy="375978"/>
              </a:xfrm>
              <a:custGeom>
                <a:avLst/>
                <a:gdLst/>
                <a:ahLst/>
                <a:cxnLst/>
                <a:rect l="l" t="t" r="r" b="b"/>
                <a:pathLst>
                  <a:path w="25105" h="2811" extrusionOk="0">
                    <a:moveTo>
                      <a:pt x="25104" y="2219"/>
                    </a:moveTo>
                    <a:cubicBezTo>
                      <a:pt x="21037" y="1849"/>
                      <a:pt x="16601" y="1110"/>
                      <a:pt x="12571" y="555"/>
                    </a:cubicBezTo>
                    <a:cubicBezTo>
                      <a:pt x="9096" y="112"/>
                      <a:pt x="5620" y="1"/>
                      <a:pt x="2145" y="223"/>
                    </a:cubicBezTo>
                    <a:cubicBezTo>
                      <a:pt x="1406" y="260"/>
                      <a:pt x="666" y="407"/>
                      <a:pt x="1" y="703"/>
                    </a:cubicBezTo>
                    <a:lnTo>
                      <a:pt x="20742" y="2811"/>
                    </a:lnTo>
                    <a:lnTo>
                      <a:pt x="23256" y="2552"/>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2" name="Google Shape;3942;p27"/>
              <p:cNvSpPr/>
              <p:nvPr/>
            </p:nvSpPr>
            <p:spPr>
              <a:xfrm>
                <a:off x="6220231" y="3568148"/>
                <a:ext cx="781382" cy="143516"/>
              </a:xfrm>
              <a:custGeom>
                <a:avLst/>
                <a:gdLst/>
                <a:ahLst/>
                <a:cxnLst/>
                <a:rect l="l" t="t" r="r" b="b"/>
                <a:pathLst>
                  <a:path w="5842" h="1073" extrusionOk="0">
                    <a:moveTo>
                      <a:pt x="888" y="407"/>
                    </a:moveTo>
                    <a:cubicBezTo>
                      <a:pt x="2514" y="185"/>
                      <a:pt x="5398" y="0"/>
                      <a:pt x="5842" y="185"/>
                    </a:cubicBezTo>
                    <a:cubicBezTo>
                      <a:pt x="5842" y="333"/>
                      <a:pt x="2625" y="1072"/>
                      <a:pt x="888" y="1072"/>
                    </a:cubicBezTo>
                    <a:cubicBezTo>
                      <a:pt x="37" y="1072"/>
                      <a:pt x="0" y="481"/>
                      <a:pt x="88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3" name="Google Shape;3943;p27"/>
              <p:cNvSpPr/>
              <p:nvPr/>
            </p:nvSpPr>
            <p:spPr>
              <a:xfrm>
                <a:off x="3549976" y="4008197"/>
                <a:ext cx="588511" cy="207851"/>
              </a:xfrm>
              <a:custGeom>
                <a:avLst/>
                <a:gdLst/>
                <a:ahLst/>
                <a:cxnLst/>
                <a:rect l="l" t="t" r="r" b="b"/>
                <a:pathLst>
                  <a:path w="4400" h="1554" extrusionOk="0">
                    <a:moveTo>
                      <a:pt x="4289" y="74"/>
                    </a:moveTo>
                    <a:cubicBezTo>
                      <a:pt x="4289" y="74"/>
                      <a:pt x="4326" y="74"/>
                      <a:pt x="4363" y="111"/>
                    </a:cubicBezTo>
                    <a:cubicBezTo>
                      <a:pt x="4363" y="148"/>
                      <a:pt x="4363" y="148"/>
                      <a:pt x="4363" y="185"/>
                    </a:cubicBezTo>
                    <a:lnTo>
                      <a:pt x="4289" y="740"/>
                    </a:lnTo>
                    <a:cubicBezTo>
                      <a:pt x="4289" y="777"/>
                      <a:pt x="4215" y="814"/>
                      <a:pt x="4178" y="814"/>
                    </a:cubicBezTo>
                    <a:lnTo>
                      <a:pt x="333" y="1479"/>
                    </a:lnTo>
                    <a:cubicBezTo>
                      <a:pt x="296" y="1479"/>
                      <a:pt x="259" y="1442"/>
                      <a:pt x="259" y="1368"/>
                    </a:cubicBezTo>
                    <a:lnTo>
                      <a:pt x="111" y="148"/>
                    </a:lnTo>
                    <a:cubicBezTo>
                      <a:pt x="111" y="148"/>
                      <a:pt x="111" y="111"/>
                      <a:pt x="111" y="111"/>
                    </a:cubicBezTo>
                    <a:cubicBezTo>
                      <a:pt x="111" y="74"/>
                      <a:pt x="148" y="74"/>
                      <a:pt x="185" y="74"/>
                    </a:cubicBezTo>
                    <a:close/>
                    <a:moveTo>
                      <a:pt x="185" y="0"/>
                    </a:moveTo>
                    <a:cubicBezTo>
                      <a:pt x="148" y="0"/>
                      <a:pt x="74" y="0"/>
                      <a:pt x="37" y="74"/>
                    </a:cubicBezTo>
                    <a:cubicBezTo>
                      <a:pt x="37" y="74"/>
                      <a:pt x="0" y="111"/>
                      <a:pt x="0" y="185"/>
                    </a:cubicBezTo>
                    <a:lnTo>
                      <a:pt x="148" y="1368"/>
                    </a:lnTo>
                    <a:cubicBezTo>
                      <a:pt x="148" y="1479"/>
                      <a:pt x="259" y="1553"/>
                      <a:pt x="333" y="1553"/>
                    </a:cubicBezTo>
                    <a:lnTo>
                      <a:pt x="4178" y="888"/>
                    </a:lnTo>
                    <a:cubicBezTo>
                      <a:pt x="4252" y="888"/>
                      <a:pt x="4326" y="814"/>
                      <a:pt x="4363" y="740"/>
                    </a:cubicBezTo>
                    <a:lnTo>
                      <a:pt x="4400" y="185"/>
                    </a:lnTo>
                    <a:cubicBezTo>
                      <a:pt x="4400" y="148"/>
                      <a:pt x="4400" y="74"/>
                      <a:pt x="4363" y="37"/>
                    </a:cubicBezTo>
                    <a:cubicBezTo>
                      <a:pt x="4326" y="0"/>
                      <a:pt x="4252" y="0"/>
                      <a:pt x="4215"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4" name="Google Shape;3944;p27"/>
              <p:cNvSpPr/>
              <p:nvPr/>
            </p:nvSpPr>
            <p:spPr>
              <a:xfrm>
                <a:off x="3554925" y="4003248"/>
                <a:ext cx="593460" cy="207851"/>
              </a:xfrm>
              <a:custGeom>
                <a:avLst/>
                <a:gdLst/>
                <a:ahLst/>
                <a:cxnLst/>
                <a:rect l="l" t="t" r="r" b="b"/>
                <a:pathLst>
                  <a:path w="4437" h="1554" extrusionOk="0">
                    <a:moveTo>
                      <a:pt x="4252" y="74"/>
                    </a:moveTo>
                    <a:cubicBezTo>
                      <a:pt x="4289" y="74"/>
                      <a:pt x="4326" y="74"/>
                      <a:pt x="4326" y="111"/>
                    </a:cubicBezTo>
                    <a:cubicBezTo>
                      <a:pt x="4363" y="111"/>
                      <a:pt x="4363" y="148"/>
                      <a:pt x="4363" y="185"/>
                    </a:cubicBezTo>
                    <a:lnTo>
                      <a:pt x="4289" y="740"/>
                    </a:lnTo>
                    <a:cubicBezTo>
                      <a:pt x="4289" y="777"/>
                      <a:pt x="4215" y="814"/>
                      <a:pt x="4178" y="814"/>
                    </a:cubicBezTo>
                    <a:lnTo>
                      <a:pt x="333" y="1479"/>
                    </a:lnTo>
                    <a:cubicBezTo>
                      <a:pt x="296" y="1479"/>
                      <a:pt x="259" y="1405"/>
                      <a:pt x="259" y="1368"/>
                    </a:cubicBezTo>
                    <a:lnTo>
                      <a:pt x="111" y="148"/>
                    </a:lnTo>
                    <a:cubicBezTo>
                      <a:pt x="111" y="148"/>
                      <a:pt x="111" y="111"/>
                      <a:pt x="111" y="111"/>
                    </a:cubicBezTo>
                    <a:cubicBezTo>
                      <a:pt x="111" y="74"/>
                      <a:pt x="148" y="74"/>
                      <a:pt x="185" y="74"/>
                    </a:cubicBezTo>
                    <a:close/>
                    <a:moveTo>
                      <a:pt x="185" y="1"/>
                    </a:moveTo>
                    <a:cubicBezTo>
                      <a:pt x="148" y="1"/>
                      <a:pt x="74" y="1"/>
                      <a:pt x="37" y="37"/>
                    </a:cubicBezTo>
                    <a:cubicBezTo>
                      <a:pt x="0" y="74"/>
                      <a:pt x="0" y="111"/>
                      <a:pt x="0" y="185"/>
                    </a:cubicBezTo>
                    <a:lnTo>
                      <a:pt x="148" y="1368"/>
                    </a:lnTo>
                    <a:cubicBezTo>
                      <a:pt x="148" y="1479"/>
                      <a:pt x="259" y="1553"/>
                      <a:pt x="333" y="1553"/>
                    </a:cubicBezTo>
                    <a:lnTo>
                      <a:pt x="4178" y="888"/>
                    </a:lnTo>
                    <a:cubicBezTo>
                      <a:pt x="4289" y="888"/>
                      <a:pt x="4363" y="814"/>
                      <a:pt x="4363" y="740"/>
                    </a:cubicBezTo>
                    <a:lnTo>
                      <a:pt x="4437" y="185"/>
                    </a:lnTo>
                    <a:cubicBezTo>
                      <a:pt x="4437" y="148"/>
                      <a:pt x="4400" y="74"/>
                      <a:pt x="4363" y="37"/>
                    </a:cubicBezTo>
                    <a:cubicBezTo>
                      <a:pt x="4326" y="1"/>
                      <a:pt x="4289" y="1"/>
                      <a:pt x="42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5" name="Google Shape;3945;p27"/>
              <p:cNvSpPr/>
              <p:nvPr/>
            </p:nvSpPr>
            <p:spPr>
              <a:xfrm>
                <a:off x="6012512" y="3864813"/>
                <a:ext cx="24878" cy="29827"/>
              </a:xfrm>
              <a:custGeom>
                <a:avLst/>
                <a:gdLst/>
                <a:ahLst/>
                <a:cxnLst/>
                <a:rect l="l" t="t" r="r" b="b"/>
                <a:pathLst>
                  <a:path w="186" h="223" extrusionOk="0">
                    <a:moveTo>
                      <a:pt x="75" y="222"/>
                    </a:moveTo>
                    <a:cubicBezTo>
                      <a:pt x="186" y="222"/>
                      <a:pt x="186" y="0"/>
                      <a:pt x="75" y="37"/>
                    </a:cubicBezTo>
                    <a:cubicBezTo>
                      <a:pt x="38" y="37"/>
                      <a:pt x="1" y="74"/>
                      <a:pt x="1" y="111"/>
                    </a:cubicBezTo>
                    <a:cubicBezTo>
                      <a:pt x="1" y="185"/>
                      <a:pt x="38" y="222"/>
                      <a:pt x="75"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6" name="Google Shape;3946;p27"/>
              <p:cNvSpPr/>
              <p:nvPr/>
            </p:nvSpPr>
            <p:spPr>
              <a:xfrm>
                <a:off x="6002614" y="3864813"/>
                <a:ext cx="34776" cy="24878"/>
              </a:xfrm>
              <a:custGeom>
                <a:avLst/>
                <a:gdLst/>
                <a:ahLst/>
                <a:cxnLst/>
                <a:rect l="l" t="t" r="r" b="b"/>
                <a:pathLst>
                  <a:path w="260" h="186" extrusionOk="0">
                    <a:moveTo>
                      <a:pt x="112" y="185"/>
                    </a:moveTo>
                    <a:cubicBezTo>
                      <a:pt x="260" y="185"/>
                      <a:pt x="260" y="0"/>
                      <a:pt x="112" y="0"/>
                    </a:cubicBezTo>
                    <a:cubicBezTo>
                      <a:pt x="1" y="0"/>
                      <a:pt x="1"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7" name="Google Shape;3947;p27"/>
              <p:cNvSpPr/>
              <p:nvPr/>
            </p:nvSpPr>
            <p:spPr>
              <a:xfrm>
                <a:off x="6081796" y="3864813"/>
                <a:ext cx="24878" cy="29827"/>
              </a:xfrm>
              <a:custGeom>
                <a:avLst/>
                <a:gdLst/>
                <a:ahLst/>
                <a:cxnLst/>
                <a:rect l="l" t="t" r="r" b="b"/>
                <a:pathLst>
                  <a:path w="186" h="223" extrusionOk="0">
                    <a:moveTo>
                      <a:pt x="74" y="222"/>
                    </a:moveTo>
                    <a:cubicBezTo>
                      <a:pt x="185" y="222"/>
                      <a:pt x="185" y="0"/>
                      <a:pt x="74" y="37"/>
                    </a:cubicBezTo>
                    <a:cubicBezTo>
                      <a:pt x="37" y="37"/>
                      <a:pt x="0" y="74"/>
                      <a:pt x="0" y="111"/>
                    </a:cubicBezTo>
                    <a:cubicBezTo>
                      <a:pt x="0" y="185"/>
                      <a:pt x="37" y="222"/>
                      <a:pt x="74"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8" name="Google Shape;3948;p27"/>
              <p:cNvSpPr/>
              <p:nvPr/>
            </p:nvSpPr>
            <p:spPr>
              <a:xfrm>
                <a:off x="6071898" y="3864813"/>
                <a:ext cx="29827" cy="24878"/>
              </a:xfrm>
              <a:custGeom>
                <a:avLst/>
                <a:gdLst/>
                <a:ahLst/>
                <a:cxnLst/>
                <a:rect l="l" t="t" r="r" b="b"/>
                <a:pathLst>
                  <a:path w="223" h="186" extrusionOk="0">
                    <a:moveTo>
                      <a:pt x="111" y="185"/>
                    </a:moveTo>
                    <a:cubicBezTo>
                      <a:pt x="222" y="185"/>
                      <a:pt x="222" y="0"/>
                      <a:pt x="111" y="0"/>
                    </a:cubicBezTo>
                    <a:cubicBezTo>
                      <a:pt x="0" y="0"/>
                      <a:pt x="0"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9" name="Google Shape;3949;p27"/>
              <p:cNvSpPr/>
              <p:nvPr/>
            </p:nvSpPr>
            <p:spPr>
              <a:xfrm>
                <a:off x="4642742" y="3889557"/>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0" name="Google Shape;3950;p27"/>
              <p:cNvSpPr/>
              <p:nvPr/>
            </p:nvSpPr>
            <p:spPr>
              <a:xfrm>
                <a:off x="4642742" y="3884609"/>
                <a:ext cx="19929" cy="19929"/>
              </a:xfrm>
              <a:custGeom>
                <a:avLst/>
                <a:gdLst/>
                <a:ahLst/>
                <a:cxnLst/>
                <a:rect l="l" t="t" r="r" b="b"/>
                <a:pathLst>
                  <a:path w="149" h="149" extrusionOk="0">
                    <a:moveTo>
                      <a:pt x="75" y="148"/>
                    </a:moveTo>
                    <a:cubicBezTo>
                      <a:pt x="112" y="148"/>
                      <a:pt x="149" y="111"/>
                      <a:pt x="149" y="74"/>
                    </a:cubicBezTo>
                    <a:cubicBezTo>
                      <a:pt x="149" y="37"/>
                      <a:pt x="112" y="0"/>
                      <a:pt x="75" y="0"/>
                    </a:cubicBezTo>
                    <a:cubicBezTo>
                      <a:pt x="38" y="0"/>
                      <a:pt x="1" y="37"/>
                      <a:pt x="1" y="74"/>
                    </a:cubicBezTo>
                    <a:cubicBezTo>
                      <a:pt x="1" y="111"/>
                      <a:pt x="38" y="148"/>
                      <a:pt x="75"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1" name="Google Shape;3951;p27"/>
              <p:cNvSpPr/>
              <p:nvPr/>
            </p:nvSpPr>
            <p:spPr>
              <a:xfrm>
                <a:off x="4712026" y="3884609"/>
                <a:ext cx="29827" cy="24878"/>
              </a:xfrm>
              <a:custGeom>
                <a:avLst/>
                <a:gdLst/>
                <a:ahLst/>
                <a:cxnLst/>
                <a:rect l="l" t="t" r="r" b="b"/>
                <a:pathLst>
                  <a:path w="223" h="186" extrusionOk="0">
                    <a:moveTo>
                      <a:pt x="111" y="185"/>
                    </a:moveTo>
                    <a:cubicBezTo>
                      <a:pt x="148" y="185"/>
                      <a:pt x="185" y="148"/>
                      <a:pt x="185" y="111"/>
                    </a:cubicBezTo>
                    <a:cubicBezTo>
                      <a:pt x="222" y="0"/>
                      <a:pt x="0" y="0"/>
                      <a:pt x="0" y="111"/>
                    </a:cubicBezTo>
                    <a:cubicBezTo>
                      <a:pt x="0" y="148"/>
                      <a:pt x="74"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2" name="Google Shape;3952;p27"/>
              <p:cNvSpPr/>
              <p:nvPr/>
            </p:nvSpPr>
            <p:spPr>
              <a:xfrm>
                <a:off x="4712026" y="3874711"/>
                <a:ext cx="29827" cy="29827"/>
              </a:xfrm>
              <a:custGeom>
                <a:avLst/>
                <a:gdLst/>
                <a:ahLst/>
                <a:cxnLst/>
                <a:rect l="l" t="t" r="r" b="b"/>
                <a:pathLst>
                  <a:path w="223" h="223" extrusionOk="0">
                    <a:moveTo>
                      <a:pt x="74" y="222"/>
                    </a:moveTo>
                    <a:cubicBezTo>
                      <a:pt x="222" y="222"/>
                      <a:pt x="0" y="0"/>
                      <a:pt x="0" y="148"/>
                    </a:cubicBezTo>
                    <a:cubicBezTo>
                      <a:pt x="0" y="185"/>
                      <a:pt x="37" y="222"/>
                      <a:pt x="74"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3" name="Google Shape;3953;p27"/>
              <p:cNvSpPr/>
              <p:nvPr/>
            </p:nvSpPr>
            <p:spPr>
              <a:xfrm>
                <a:off x="4781177" y="3884609"/>
                <a:ext cx="24878" cy="24878"/>
              </a:xfrm>
              <a:custGeom>
                <a:avLst/>
                <a:gdLst/>
                <a:ahLst/>
                <a:cxnLst/>
                <a:rect l="l" t="t" r="r" b="b"/>
                <a:pathLst>
                  <a:path w="186" h="186" extrusionOk="0">
                    <a:moveTo>
                      <a:pt x="112" y="185"/>
                    </a:moveTo>
                    <a:cubicBezTo>
                      <a:pt x="149" y="185"/>
                      <a:pt x="186" y="148"/>
                      <a:pt x="186" y="111"/>
                    </a:cubicBezTo>
                    <a:cubicBezTo>
                      <a:pt x="186" y="0"/>
                      <a:pt x="1" y="0"/>
                      <a:pt x="1" y="111"/>
                    </a:cubicBezTo>
                    <a:cubicBezTo>
                      <a:pt x="1" y="148"/>
                      <a:pt x="38"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4" name="Google Shape;3954;p27"/>
              <p:cNvSpPr/>
              <p:nvPr/>
            </p:nvSpPr>
            <p:spPr>
              <a:xfrm>
                <a:off x="4781177" y="3884609"/>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5" name="Google Shape;3955;p27"/>
              <p:cNvSpPr/>
              <p:nvPr/>
            </p:nvSpPr>
            <p:spPr>
              <a:xfrm>
                <a:off x="4850461" y="3884609"/>
                <a:ext cx="29827" cy="24878"/>
              </a:xfrm>
              <a:custGeom>
                <a:avLst/>
                <a:gdLst/>
                <a:ahLst/>
                <a:cxnLst/>
                <a:rect l="l" t="t" r="r" b="b"/>
                <a:pathLst>
                  <a:path w="223" h="186" extrusionOk="0">
                    <a:moveTo>
                      <a:pt x="111" y="185"/>
                    </a:moveTo>
                    <a:cubicBezTo>
                      <a:pt x="148" y="185"/>
                      <a:pt x="222" y="148"/>
                      <a:pt x="222" y="111"/>
                    </a:cubicBezTo>
                    <a:cubicBezTo>
                      <a:pt x="222" y="0"/>
                      <a:pt x="1" y="0"/>
                      <a:pt x="38" y="111"/>
                    </a:cubicBezTo>
                    <a:cubicBezTo>
                      <a:pt x="38" y="148"/>
                      <a:pt x="75"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6" name="Google Shape;3956;p27"/>
              <p:cNvSpPr/>
              <p:nvPr/>
            </p:nvSpPr>
            <p:spPr>
              <a:xfrm>
                <a:off x="4850461" y="3874711"/>
                <a:ext cx="29827" cy="29827"/>
              </a:xfrm>
              <a:custGeom>
                <a:avLst/>
                <a:gdLst/>
                <a:ahLst/>
                <a:cxnLst/>
                <a:rect l="l" t="t" r="r" b="b"/>
                <a:pathLst>
                  <a:path w="223" h="223" extrusionOk="0">
                    <a:moveTo>
                      <a:pt x="111" y="222"/>
                    </a:moveTo>
                    <a:cubicBezTo>
                      <a:pt x="222" y="222"/>
                      <a:pt x="1" y="0"/>
                      <a:pt x="1" y="148"/>
                    </a:cubicBezTo>
                    <a:cubicBezTo>
                      <a:pt x="1" y="185"/>
                      <a:pt x="38" y="222"/>
                      <a:pt x="111"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7" name="Google Shape;3957;p27"/>
              <p:cNvSpPr/>
              <p:nvPr/>
            </p:nvSpPr>
            <p:spPr>
              <a:xfrm>
                <a:off x="3901079" y="3889557"/>
                <a:ext cx="24878" cy="19929"/>
              </a:xfrm>
              <a:custGeom>
                <a:avLst/>
                <a:gdLst/>
                <a:ahLst/>
                <a:cxnLst/>
                <a:rect l="l" t="t" r="r" b="b"/>
                <a:pathLst>
                  <a:path w="186" h="149" extrusionOk="0">
                    <a:moveTo>
                      <a:pt x="74" y="148"/>
                    </a:moveTo>
                    <a:cubicBezTo>
                      <a:pt x="148" y="148"/>
                      <a:pt x="185" y="111"/>
                      <a:pt x="185" y="74"/>
                    </a:cubicBezTo>
                    <a:cubicBezTo>
                      <a:pt x="185" y="37"/>
                      <a:pt x="148" y="0"/>
                      <a:pt x="74" y="0"/>
                    </a:cubicBezTo>
                    <a:cubicBezTo>
                      <a:pt x="37" y="0"/>
                      <a:pt x="0" y="37"/>
                      <a:pt x="0" y="74"/>
                    </a:cubicBezTo>
                    <a:cubicBezTo>
                      <a:pt x="0" y="111"/>
                      <a:pt x="37" y="148"/>
                      <a:pt x="74"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8" name="Google Shape;3958;p27"/>
              <p:cNvSpPr/>
              <p:nvPr/>
            </p:nvSpPr>
            <p:spPr>
              <a:xfrm>
                <a:off x="3896130"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9" name="Google Shape;3959;p27"/>
              <p:cNvSpPr/>
              <p:nvPr/>
            </p:nvSpPr>
            <p:spPr>
              <a:xfrm>
                <a:off x="3965281" y="3884609"/>
                <a:ext cx="29827" cy="24878"/>
              </a:xfrm>
              <a:custGeom>
                <a:avLst/>
                <a:gdLst/>
                <a:ahLst/>
                <a:cxnLst/>
                <a:rect l="l" t="t" r="r" b="b"/>
                <a:pathLst>
                  <a:path w="223" h="186" extrusionOk="0">
                    <a:moveTo>
                      <a:pt x="149" y="185"/>
                    </a:moveTo>
                    <a:cubicBezTo>
                      <a:pt x="186" y="185"/>
                      <a:pt x="223" y="148"/>
                      <a:pt x="223" y="111"/>
                    </a:cubicBezTo>
                    <a:cubicBezTo>
                      <a:pt x="223" y="0"/>
                      <a:pt x="1" y="0"/>
                      <a:pt x="38" y="111"/>
                    </a:cubicBezTo>
                    <a:cubicBezTo>
                      <a:pt x="38" y="148"/>
                      <a:pt x="75" y="185"/>
                      <a:pt x="149"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0" name="Google Shape;3960;p27"/>
              <p:cNvSpPr/>
              <p:nvPr/>
            </p:nvSpPr>
            <p:spPr>
              <a:xfrm>
                <a:off x="3965281" y="3874711"/>
                <a:ext cx="34776" cy="29827"/>
              </a:xfrm>
              <a:custGeom>
                <a:avLst/>
                <a:gdLst/>
                <a:ahLst/>
                <a:cxnLst/>
                <a:rect l="l" t="t" r="r" b="b"/>
                <a:pathLst>
                  <a:path w="260" h="223" extrusionOk="0">
                    <a:moveTo>
                      <a:pt x="112" y="222"/>
                    </a:moveTo>
                    <a:cubicBezTo>
                      <a:pt x="260" y="222"/>
                      <a:pt x="1" y="0"/>
                      <a:pt x="1" y="148"/>
                    </a:cubicBezTo>
                    <a:cubicBezTo>
                      <a:pt x="1" y="185"/>
                      <a:pt x="38" y="222"/>
                      <a:pt x="112"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1" name="Google Shape;3961;p27"/>
              <p:cNvSpPr/>
              <p:nvPr/>
            </p:nvSpPr>
            <p:spPr>
              <a:xfrm>
                <a:off x="4039514" y="3884609"/>
                <a:ext cx="24878" cy="24878"/>
              </a:xfrm>
              <a:custGeom>
                <a:avLst/>
                <a:gdLst/>
                <a:ahLst/>
                <a:cxnLst/>
                <a:rect l="l" t="t" r="r" b="b"/>
                <a:pathLst>
                  <a:path w="186" h="186" extrusionOk="0">
                    <a:moveTo>
                      <a:pt x="111" y="185"/>
                    </a:moveTo>
                    <a:cubicBezTo>
                      <a:pt x="148" y="185"/>
                      <a:pt x="185" y="148"/>
                      <a:pt x="185" y="111"/>
                    </a:cubicBezTo>
                    <a:cubicBezTo>
                      <a:pt x="185" y="0"/>
                      <a:pt x="0" y="0"/>
                      <a:pt x="0" y="111"/>
                    </a:cubicBezTo>
                    <a:cubicBezTo>
                      <a:pt x="0" y="148"/>
                      <a:pt x="37"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2" name="Google Shape;3962;p27"/>
              <p:cNvSpPr/>
              <p:nvPr/>
            </p:nvSpPr>
            <p:spPr>
              <a:xfrm>
                <a:off x="4039514"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3" name="Google Shape;3963;p27"/>
              <p:cNvSpPr/>
              <p:nvPr/>
            </p:nvSpPr>
            <p:spPr>
              <a:xfrm>
                <a:off x="4108664" y="3884609"/>
                <a:ext cx="29827" cy="24878"/>
              </a:xfrm>
              <a:custGeom>
                <a:avLst/>
                <a:gdLst/>
                <a:ahLst/>
                <a:cxnLst/>
                <a:rect l="l" t="t" r="r" b="b"/>
                <a:pathLst>
                  <a:path w="223" h="186" extrusionOk="0">
                    <a:moveTo>
                      <a:pt x="112" y="185"/>
                    </a:moveTo>
                    <a:cubicBezTo>
                      <a:pt x="149" y="185"/>
                      <a:pt x="186" y="148"/>
                      <a:pt x="186" y="111"/>
                    </a:cubicBezTo>
                    <a:cubicBezTo>
                      <a:pt x="223" y="0"/>
                      <a:pt x="1" y="0"/>
                      <a:pt x="38" y="111"/>
                    </a:cubicBezTo>
                    <a:cubicBezTo>
                      <a:pt x="1" y="148"/>
                      <a:pt x="75"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4" name="Google Shape;3964;p27"/>
              <p:cNvSpPr/>
              <p:nvPr/>
            </p:nvSpPr>
            <p:spPr>
              <a:xfrm>
                <a:off x="4108664" y="3874711"/>
                <a:ext cx="29827" cy="29827"/>
              </a:xfrm>
              <a:custGeom>
                <a:avLst/>
                <a:gdLst/>
                <a:ahLst/>
                <a:cxnLst/>
                <a:rect l="l" t="t" r="r" b="b"/>
                <a:pathLst>
                  <a:path w="223" h="223" extrusionOk="0">
                    <a:moveTo>
                      <a:pt x="75" y="222"/>
                    </a:moveTo>
                    <a:cubicBezTo>
                      <a:pt x="223" y="222"/>
                      <a:pt x="1" y="0"/>
                      <a:pt x="1" y="148"/>
                    </a:cubicBezTo>
                    <a:cubicBezTo>
                      <a:pt x="1" y="185"/>
                      <a:pt x="38" y="222"/>
                      <a:pt x="75"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5" name="Google Shape;3965;p27"/>
              <p:cNvSpPr/>
              <p:nvPr/>
            </p:nvSpPr>
            <p:spPr>
              <a:xfrm>
                <a:off x="3841692" y="4206018"/>
                <a:ext cx="1785195" cy="133619"/>
              </a:xfrm>
              <a:custGeom>
                <a:avLst/>
                <a:gdLst/>
                <a:ahLst/>
                <a:cxnLst/>
                <a:rect l="l" t="t" r="r" b="b"/>
                <a:pathLst>
                  <a:path w="13347" h="999" extrusionOk="0">
                    <a:moveTo>
                      <a:pt x="38" y="0"/>
                    </a:moveTo>
                    <a:lnTo>
                      <a:pt x="1" y="74"/>
                    </a:lnTo>
                    <a:cubicBezTo>
                      <a:pt x="1627" y="629"/>
                      <a:pt x="4511" y="999"/>
                      <a:pt x="7284" y="999"/>
                    </a:cubicBezTo>
                    <a:cubicBezTo>
                      <a:pt x="9613" y="999"/>
                      <a:pt x="11868" y="740"/>
                      <a:pt x="13347" y="222"/>
                    </a:cubicBezTo>
                    <a:lnTo>
                      <a:pt x="13310" y="148"/>
                    </a:lnTo>
                    <a:cubicBezTo>
                      <a:pt x="11845" y="687"/>
                      <a:pt x="9575" y="927"/>
                      <a:pt x="7257" y="927"/>
                    </a:cubicBezTo>
                    <a:cubicBezTo>
                      <a:pt x="4486" y="927"/>
                      <a:pt x="1648" y="584"/>
                      <a:pt x="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6" name="Google Shape;3966;p27"/>
              <p:cNvSpPr/>
              <p:nvPr/>
            </p:nvSpPr>
            <p:spPr>
              <a:xfrm>
                <a:off x="3317513" y="4136734"/>
                <a:ext cx="24878" cy="29827"/>
              </a:xfrm>
              <a:custGeom>
                <a:avLst/>
                <a:gdLst/>
                <a:ahLst/>
                <a:cxnLst/>
                <a:rect l="l" t="t" r="r" b="b"/>
                <a:pathLst>
                  <a:path w="186" h="223" extrusionOk="0">
                    <a:moveTo>
                      <a:pt x="75" y="186"/>
                    </a:moveTo>
                    <a:cubicBezTo>
                      <a:pt x="186" y="223"/>
                      <a:pt x="186" y="1"/>
                      <a:pt x="75" y="1"/>
                    </a:cubicBezTo>
                    <a:cubicBezTo>
                      <a:pt x="38" y="1"/>
                      <a:pt x="1" y="38"/>
                      <a:pt x="1" y="112"/>
                    </a:cubicBezTo>
                    <a:cubicBezTo>
                      <a:pt x="1" y="149"/>
                      <a:pt x="38" y="186"/>
                      <a:pt x="75"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7" name="Google Shape;3967;p27"/>
              <p:cNvSpPr/>
              <p:nvPr/>
            </p:nvSpPr>
            <p:spPr>
              <a:xfrm>
                <a:off x="3307615" y="4131785"/>
                <a:ext cx="34776" cy="24878"/>
              </a:xfrm>
              <a:custGeom>
                <a:avLst/>
                <a:gdLst/>
                <a:ahLst/>
                <a:cxnLst/>
                <a:rect l="l" t="t" r="r" b="b"/>
                <a:pathLst>
                  <a:path w="260" h="186" extrusionOk="0">
                    <a:moveTo>
                      <a:pt x="112" y="186"/>
                    </a:moveTo>
                    <a:cubicBezTo>
                      <a:pt x="260" y="186"/>
                      <a:pt x="260" y="1"/>
                      <a:pt x="112" y="1"/>
                    </a:cubicBezTo>
                    <a:cubicBezTo>
                      <a:pt x="1" y="1"/>
                      <a:pt x="1" y="186"/>
                      <a:pt x="112"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8" name="Google Shape;3968;p27"/>
              <p:cNvSpPr/>
              <p:nvPr/>
            </p:nvSpPr>
            <p:spPr>
              <a:xfrm>
                <a:off x="3416490" y="4136734"/>
                <a:ext cx="24744" cy="29827"/>
              </a:xfrm>
              <a:custGeom>
                <a:avLst/>
                <a:gdLst/>
                <a:ahLst/>
                <a:cxnLst/>
                <a:rect l="l" t="t" r="r" b="b"/>
                <a:pathLst>
                  <a:path w="185" h="223" extrusionOk="0">
                    <a:moveTo>
                      <a:pt x="74" y="186"/>
                    </a:moveTo>
                    <a:cubicBezTo>
                      <a:pt x="185" y="223"/>
                      <a:pt x="185" y="1"/>
                      <a:pt x="74" y="1"/>
                    </a:cubicBezTo>
                    <a:cubicBezTo>
                      <a:pt x="37" y="1"/>
                      <a:pt x="0" y="38"/>
                      <a:pt x="0" y="112"/>
                    </a:cubicBezTo>
                    <a:cubicBezTo>
                      <a:pt x="0" y="149"/>
                      <a:pt x="37" y="186"/>
                      <a:pt x="74"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9" name="Google Shape;3969;p27"/>
              <p:cNvSpPr/>
              <p:nvPr/>
            </p:nvSpPr>
            <p:spPr>
              <a:xfrm>
                <a:off x="3406592" y="4131785"/>
                <a:ext cx="34642" cy="24878"/>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0" name="Google Shape;3970;p27"/>
              <p:cNvSpPr/>
              <p:nvPr/>
            </p:nvSpPr>
            <p:spPr>
              <a:xfrm>
                <a:off x="2852719" y="3914302"/>
                <a:ext cx="29827" cy="24744"/>
              </a:xfrm>
              <a:custGeom>
                <a:avLst/>
                <a:gdLst/>
                <a:ahLst/>
                <a:cxnLst/>
                <a:rect l="l" t="t" r="r" b="b"/>
                <a:pathLst>
                  <a:path w="223" h="185" extrusionOk="0">
                    <a:moveTo>
                      <a:pt x="111" y="185"/>
                    </a:moveTo>
                    <a:cubicBezTo>
                      <a:pt x="222" y="185"/>
                      <a:pt x="222" y="0"/>
                      <a:pt x="111" y="0"/>
                    </a:cubicBezTo>
                    <a:cubicBezTo>
                      <a:pt x="0" y="0"/>
                      <a:pt x="0"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1" name="Google Shape;3971;p27"/>
              <p:cNvSpPr/>
              <p:nvPr/>
            </p:nvSpPr>
            <p:spPr>
              <a:xfrm>
                <a:off x="2852719" y="3909353"/>
                <a:ext cx="24878" cy="29693"/>
              </a:xfrm>
              <a:custGeom>
                <a:avLst/>
                <a:gdLst/>
                <a:ahLst/>
                <a:cxnLst/>
                <a:rect l="l" t="t" r="r" b="b"/>
                <a:pathLst>
                  <a:path w="186" h="222" extrusionOk="0">
                    <a:moveTo>
                      <a:pt x="74" y="185"/>
                    </a:moveTo>
                    <a:cubicBezTo>
                      <a:pt x="148" y="185"/>
                      <a:pt x="185" y="148"/>
                      <a:pt x="185" y="111"/>
                    </a:cubicBezTo>
                    <a:cubicBezTo>
                      <a:pt x="185" y="37"/>
                      <a:pt x="148" y="0"/>
                      <a:pt x="111" y="0"/>
                    </a:cubicBezTo>
                    <a:cubicBezTo>
                      <a:pt x="0" y="0"/>
                      <a:pt x="0" y="222"/>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2" name="Google Shape;3972;p27"/>
              <p:cNvSpPr/>
              <p:nvPr/>
            </p:nvSpPr>
            <p:spPr>
              <a:xfrm>
                <a:off x="3594516" y="4032941"/>
                <a:ext cx="34642" cy="24878"/>
              </a:xfrm>
              <a:custGeom>
                <a:avLst/>
                <a:gdLst/>
                <a:ahLst/>
                <a:cxnLst/>
                <a:rect l="l" t="t" r="r" b="b"/>
                <a:pathLst>
                  <a:path w="259" h="186" extrusionOk="0">
                    <a:moveTo>
                      <a:pt x="148" y="185"/>
                    </a:moveTo>
                    <a:cubicBezTo>
                      <a:pt x="259" y="185"/>
                      <a:pt x="259" y="0"/>
                      <a:pt x="148" y="0"/>
                    </a:cubicBezTo>
                    <a:cubicBezTo>
                      <a:pt x="0" y="0"/>
                      <a:pt x="0" y="185"/>
                      <a:pt x="148"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3" name="Google Shape;3973;p27"/>
              <p:cNvSpPr/>
              <p:nvPr/>
            </p:nvSpPr>
            <p:spPr>
              <a:xfrm>
                <a:off x="3594516" y="4027992"/>
                <a:ext cx="24744" cy="24878"/>
              </a:xfrm>
              <a:custGeom>
                <a:avLst/>
                <a:gdLst/>
                <a:ahLst/>
                <a:cxnLst/>
                <a:rect l="l" t="t" r="r" b="b"/>
                <a:pathLst>
                  <a:path w="185" h="186" extrusionOk="0">
                    <a:moveTo>
                      <a:pt x="111" y="185"/>
                    </a:moveTo>
                    <a:cubicBezTo>
                      <a:pt x="148" y="185"/>
                      <a:pt x="185" y="148"/>
                      <a:pt x="185" y="148"/>
                    </a:cubicBezTo>
                    <a:cubicBezTo>
                      <a:pt x="185" y="0"/>
                      <a:pt x="0" y="0"/>
                      <a:pt x="0" y="148"/>
                    </a:cubicBezTo>
                    <a:cubicBezTo>
                      <a:pt x="37" y="185"/>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4" name="Google Shape;3974;p27"/>
              <p:cNvSpPr/>
              <p:nvPr/>
            </p:nvSpPr>
            <p:spPr>
              <a:xfrm>
                <a:off x="5972921" y="3534442"/>
                <a:ext cx="707283" cy="98041"/>
              </a:xfrm>
              <a:custGeom>
                <a:avLst/>
                <a:gdLst/>
                <a:ahLst/>
                <a:cxnLst/>
                <a:rect l="l" t="t" r="r" b="b"/>
                <a:pathLst>
                  <a:path w="5288" h="733" extrusionOk="0">
                    <a:moveTo>
                      <a:pt x="3649" y="1"/>
                    </a:moveTo>
                    <a:cubicBezTo>
                      <a:pt x="1683" y="1"/>
                      <a:pt x="294" y="307"/>
                      <a:pt x="1" y="659"/>
                    </a:cubicBezTo>
                    <a:lnTo>
                      <a:pt x="38" y="733"/>
                    </a:lnTo>
                    <a:cubicBezTo>
                      <a:pt x="267" y="418"/>
                      <a:pt x="1445" y="82"/>
                      <a:pt x="3385" y="82"/>
                    </a:cubicBezTo>
                    <a:cubicBezTo>
                      <a:pt x="3955" y="82"/>
                      <a:pt x="4591" y="111"/>
                      <a:pt x="5288" y="178"/>
                    </a:cubicBezTo>
                    <a:lnTo>
                      <a:pt x="5288" y="67"/>
                    </a:lnTo>
                    <a:cubicBezTo>
                      <a:pt x="4709" y="22"/>
                      <a:pt x="4160" y="1"/>
                      <a:pt x="36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5" name="Google Shape;3975;p27"/>
              <p:cNvSpPr/>
              <p:nvPr/>
            </p:nvSpPr>
            <p:spPr>
              <a:xfrm>
                <a:off x="5300408" y="3449776"/>
                <a:ext cx="732027" cy="123454"/>
              </a:xfrm>
              <a:custGeom>
                <a:avLst/>
                <a:gdLst/>
                <a:ahLst/>
                <a:cxnLst/>
                <a:rect l="l" t="t" r="r" b="b"/>
                <a:pathLst>
                  <a:path w="5473" h="923" extrusionOk="0">
                    <a:moveTo>
                      <a:pt x="3923" y="0"/>
                    </a:moveTo>
                    <a:cubicBezTo>
                      <a:pt x="1847" y="0"/>
                      <a:pt x="330" y="406"/>
                      <a:pt x="1" y="885"/>
                    </a:cubicBezTo>
                    <a:lnTo>
                      <a:pt x="38" y="922"/>
                    </a:lnTo>
                    <a:cubicBezTo>
                      <a:pt x="343" y="526"/>
                      <a:pt x="1802" y="80"/>
                      <a:pt x="3982" y="80"/>
                    </a:cubicBezTo>
                    <a:cubicBezTo>
                      <a:pt x="4447" y="80"/>
                      <a:pt x="4946" y="100"/>
                      <a:pt x="5473" y="146"/>
                    </a:cubicBezTo>
                    <a:lnTo>
                      <a:pt x="5473" y="72"/>
                    </a:lnTo>
                    <a:cubicBezTo>
                      <a:pt x="4931" y="22"/>
                      <a:pt x="4411" y="0"/>
                      <a:pt x="39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6" name="Google Shape;3976;p27"/>
              <p:cNvSpPr/>
              <p:nvPr/>
            </p:nvSpPr>
            <p:spPr>
              <a:xfrm>
                <a:off x="4637793" y="3370461"/>
                <a:ext cx="732027" cy="138434"/>
              </a:xfrm>
              <a:custGeom>
                <a:avLst/>
                <a:gdLst/>
                <a:ahLst/>
                <a:cxnLst/>
                <a:rect l="l" t="t" r="r" b="b"/>
                <a:pathLst>
                  <a:path w="5473" h="1035" extrusionOk="0">
                    <a:moveTo>
                      <a:pt x="4369" y="0"/>
                    </a:moveTo>
                    <a:cubicBezTo>
                      <a:pt x="2066" y="0"/>
                      <a:pt x="353" y="485"/>
                      <a:pt x="1" y="997"/>
                    </a:cubicBezTo>
                    <a:lnTo>
                      <a:pt x="75" y="1034"/>
                    </a:lnTo>
                    <a:cubicBezTo>
                      <a:pt x="372" y="605"/>
                      <a:pt x="2057" y="87"/>
                      <a:pt x="4548" y="87"/>
                    </a:cubicBezTo>
                    <a:cubicBezTo>
                      <a:pt x="4845" y="87"/>
                      <a:pt x="5154" y="94"/>
                      <a:pt x="5473" y="110"/>
                    </a:cubicBezTo>
                    <a:lnTo>
                      <a:pt x="5473" y="36"/>
                    </a:lnTo>
                    <a:cubicBezTo>
                      <a:pt x="5093" y="12"/>
                      <a:pt x="4724" y="0"/>
                      <a:pt x="43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7" name="Google Shape;3977;p27"/>
              <p:cNvSpPr/>
              <p:nvPr/>
            </p:nvSpPr>
            <p:spPr>
              <a:xfrm>
                <a:off x="3955383" y="3300641"/>
                <a:ext cx="732027" cy="129071"/>
              </a:xfrm>
              <a:custGeom>
                <a:avLst/>
                <a:gdLst/>
                <a:ahLst/>
                <a:cxnLst/>
                <a:rect l="l" t="t" r="r" b="b"/>
                <a:pathLst>
                  <a:path w="5473" h="965" extrusionOk="0">
                    <a:moveTo>
                      <a:pt x="4254" y="1"/>
                    </a:moveTo>
                    <a:cubicBezTo>
                      <a:pt x="2009" y="1"/>
                      <a:pt x="347" y="424"/>
                      <a:pt x="1" y="928"/>
                    </a:cubicBezTo>
                    <a:lnTo>
                      <a:pt x="75" y="965"/>
                    </a:lnTo>
                    <a:cubicBezTo>
                      <a:pt x="356" y="559"/>
                      <a:pt x="1873" y="101"/>
                      <a:pt x="4140" y="101"/>
                    </a:cubicBezTo>
                    <a:cubicBezTo>
                      <a:pt x="4559" y="101"/>
                      <a:pt x="5005" y="117"/>
                      <a:pt x="5473" y="152"/>
                    </a:cubicBezTo>
                    <a:lnTo>
                      <a:pt x="5473" y="41"/>
                    </a:lnTo>
                    <a:cubicBezTo>
                      <a:pt x="5051" y="13"/>
                      <a:pt x="4644" y="1"/>
                      <a:pt x="42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78" name="Google Shape;3978;p27"/>
            <p:cNvGrpSpPr/>
            <p:nvPr/>
          </p:nvGrpSpPr>
          <p:grpSpPr>
            <a:xfrm rot="-2700000">
              <a:off x="251869" y="2316886"/>
              <a:ext cx="430011" cy="430011"/>
              <a:chOff x="3827550" y="1325975"/>
              <a:chExt cx="492650" cy="492650"/>
            </a:xfrm>
          </p:grpSpPr>
          <p:sp>
            <p:nvSpPr>
              <p:cNvPr id="3979" name="Google Shape;3979;p27"/>
              <p:cNvSpPr/>
              <p:nvPr/>
            </p:nvSpPr>
            <p:spPr>
              <a:xfrm>
                <a:off x="3827550" y="1334300"/>
                <a:ext cx="367875" cy="302250"/>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0" name="Google Shape;3980;p27"/>
              <p:cNvSpPr/>
              <p:nvPr/>
            </p:nvSpPr>
            <p:spPr>
              <a:xfrm>
                <a:off x="3827550" y="1333375"/>
                <a:ext cx="342000" cy="275450"/>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1" name="Google Shape;3981;p27"/>
              <p:cNvSpPr/>
              <p:nvPr/>
            </p:nvSpPr>
            <p:spPr>
              <a:xfrm>
                <a:off x="4068775" y="1325975"/>
                <a:ext cx="251425" cy="215375"/>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2" name="Google Shape;3982;p27"/>
              <p:cNvSpPr/>
              <p:nvPr/>
            </p:nvSpPr>
            <p:spPr>
              <a:xfrm>
                <a:off x="3982825" y="1560750"/>
                <a:ext cx="318900" cy="257875"/>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3" name="Google Shape;3983;p27"/>
              <p:cNvSpPr/>
              <p:nvPr/>
            </p:nvSpPr>
            <p:spPr>
              <a:xfrm>
                <a:off x="3982825" y="1560750"/>
                <a:ext cx="303175" cy="223675"/>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4" name="Google Shape;3984;p27"/>
              <p:cNvSpPr/>
              <p:nvPr/>
            </p:nvSpPr>
            <p:spPr>
              <a:xfrm>
                <a:off x="3895025" y="1555200"/>
                <a:ext cx="181175" cy="146975"/>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5" name="Google Shape;3985;p27"/>
              <p:cNvSpPr/>
              <p:nvPr/>
            </p:nvSpPr>
            <p:spPr>
              <a:xfrm>
                <a:off x="3895025" y="1554275"/>
                <a:ext cx="171925" cy="128500"/>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986" name="Google Shape;3986;p27"/>
          <p:cNvGrpSpPr/>
          <p:nvPr/>
        </p:nvGrpSpPr>
        <p:grpSpPr>
          <a:xfrm rot="-628309">
            <a:off x="5964357" y="-372800"/>
            <a:ext cx="4041799" cy="1298112"/>
            <a:chOff x="1465125" y="3238575"/>
            <a:chExt cx="4479298" cy="1438625"/>
          </a:xfrm>
        </p:grpSpPr>
        <p:sp>
          <p:nvSpPr>
            <p:cNvPr id="3987" name="Google Shape;3987;p27"/>
            <p:cNvSpPr/>
            <p:nvPr/>
          </p:nvSpPr>
          <p:spPr>
            <a:xfrm>
              <a:off x="1948559" y="4461260"/>
              <a:ext cx="543522" cy="16104"/>
            </a:xfrm>
            <a:custGeom>
              <a:avLst/>
              <a:gdLst/>
              <a:ahLst/>
              <a:cxnLst/>
              <a:rect l="l" t="t" r="r" b="b"/>
              <a:pathLst>
                <a:path w="5029" h="149" extrusionOk="0">
                  <a:moveTo>
                    <a:pt x="38" y="1"/>
                  </a:moveTo>
                  <a:lnTo>
                    <a:pt x="4955" y="1"/>
                  </a:lnTo>
                  <a:cubicBezTo>
                    <a:pt x="4992" y="1"/>
                    <a:pt x="5029" y="38"/>
                    <a:pt x="5029" y="75"/>
                  </a:cubicBezTo>
                  <a:lnTo>
                    <a:pt x="5029" y="75"/>
                  </a:lnTo>
                  <a:cubicBezTo>
                    <a:pt x="5029" y="112"/>
                    <a:pt x="4992" y="149"/>
                    <a:pt x="4955" y="149"/>
                  </a:cubicBezTo>
                  <a:lnTo>
                    <a:pt x="38" y="149"/>
                  </a:lnTo>
                  <a:cubicBezTo>
                    <a:pt x="1" y="149"/>
                    <a:pt x="1" y="112"/>
                    <a:pt x="1" y="75"/>
                  </a:cubicBezTo>
                  <a:lnTo>
                    <a:pt x="1" y="75"/>
                  </a:lnTo>
                  <a:cubicBezTo>
                    <a:pt x="1" y="38"/>
                    <a:pt x="1" y="1"/>
                    <a:pt x="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88" name="Google Shape;3988;p27"/>
            <p:cNvSpPr/>
            <p:nvPr/>
          </p:nvSpPr>
          <p:spPr>
            <a:xfrm>
              <a:off x="2651823" y="4537239"/>
              <a:ext cx="48094" cy="55984"/>
            </a:xfrm>
            <a:custGeom>
              <a:avLst/>
              <a:gdLst/>
              <a:ahLst/>
              <a:cxnLst/>
              <a:rect l="l" t="t" r="r" b="b"/>
              <a:pathLst>
                <a:path w="445" h="518" extrusionOk="0">
                  <a:moveTo>
                    <a:pt x="407" y="0"/>
                  </a:moveTo>
                  <a:lnTo>
                    <a:pt x="1" y="481"/>
                  </a:lnTo>
                  <a:lnTo>
                    <a:pt x="38" y="518"/>
                  </a:lnTo>
                  <a:lnTo>
                    <a:pt x="444" y="37"/>
                  </a:lnTo>
                  <a:lnTo>
                    <a:pt x="40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89" name="Google Shape;3989;p27"/>
            <p:cNvSpPr/>
            <p:nvPr/>
          </p:nvSpPr>
          <p:spPr>
            <a:xfrm>
              <a:off x="2647824" y="4589117"/>
              <a:ext cx="64090" cy="40097"/>
            </a:xfrm>
            <a:custGeom>
              <a:avLst/>
              <a:gdLst/>
              <a:ahLst/>
              <a:cxnLst/>
              <a:rect l="l" t="t" r="r" b="b"/>
              <a:pathLst>
                <a:path w="593" h="371" extrusionOk="0">
                  <a:moveTo>
                    <a:pt x="38" y="1"/>
                  </a:moveTo>
                  <a:lnTo>
                    <a:pt x="1" y="38"/>
                  </a:lnTo>
                  <a:lnTo>
                    <a:pt x="555" y="371"/>
                  </a:lnTo>
                  <a:lnTo>
                    <a:pt x="592" y="297"/>
                  </a:lnTo>
                  <a:lnTo>
                    <a:pt x="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90" name="Google Shape;3990;p27"/>
            <p:cNvSpPr/>
            <p:nvPr/>
          </p:nvSpPr>
          <p:spPr>
            <a:xfrm>
              <a:off x="2691812" y="4493251"/>
              <a:ext cx="24101" cy="107969"/>
            </a:xfrm>
            <a:custGeom>
              <a:avLst/>
              <a:gdLst/>
              <a:ahLst/>
              <a:cxnLst/>
              <a:rect l="l" t="t" r="r" b="b"/>
              <a:pathLst>
                <a:path w="223" h="999" extrusionOk="0">
                  <a:moveTo>
                    <a:pt x="0" y="1"/>
                  </a:moveTo>
                  <a:lnTo>
                    <a:pt x="0" y="999"/>
                  </a:lnTo>
                  <a:lnTo>
                    <a:pt x="222" y="999"/>
                  </a:lnTo>
                  <a:lnTo>
                    <a:pt x="2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91" name="Google Shape;3991;p27"/>
            <p:cNvSpPr/>
            <p:nvPr/>
          </p:nvSpPr>
          <p:spPr>
            <a:xfrm>
              <a:off x="2687813" y="4517245"/>
              <a:ext cx="36098" cy="8106"/>
            </a:xfrm>
            <a:custGeom>
              <a:avLst/>
              <a:gdLst/>
              <a:ahLst/>
              <a:cxnLst/>
              <a:rect l="l" t="t" r="r" b="b"/>
              <a:pathLst>
                <a:path w="334" h="75" extrusionOk="0">
                  <a:moveTo>
                    <a:pt x="0" y="0"/>
                  </a:moveTo>
                  <a:lnTo>
                    <a:pt x="0" y="74"/>
                  </a:lnTo>
                  <a:lnTo>
                    <a:pt x="333" y="74"/>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92" name="Google Shape;3992;p27"/>
            <p:cNvSpPr/>
            <p:nvPr/>
          </p:nvSpPr>
          <p:spPr>
            <a:xfrm>
              <a:off x="2687813" y="4545237"/>
              <a:ext cx="36098" cy="31991"/>
            </a:xfrm>
            <a:custGeom>
              <a:avLst/>
              <a:gdLst/>
              <a:ahLst/>
              <a:cxnLst/>
              <a:rect l="l" t="t" r="r" b="b"/>
              <a:pathLst>
                <a:path w="334" h="296" extrusionOk="0">
                  <a:moveTo>
                    <a:pt x="0" y="0"/>
                  </a:moveTo>
                  <a:lnTo>
                    <a:pt x="0" y="296"/>
                  </a:lnTo>
                  <a:lnTo>
                    <a:pt x="333" y="296"/>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93" name="Google Shape;3993;p27"/>
            <p:cNvSpPr/>
            <p:nvPr/>
          </p:nvSpPr>
          <p:spPr>
            <a:xfrm>
              <a:off x="2260256" y="3913846"/>
              <a:ext cx="2972888" cy="563516"/>
            </a:xfrm>
            <a:custGeom>
              <a:avLst/>
              <a:gdLst/>
              <a:ahLst/>
              <a:cxnLst/>
              <a:rect l="l" t="t" r="r" b="b"/>
              <a:pathLst>
                <a:path w="27507" h="5214" extrusionOk="0">
                  <a:moveTo>
                    <a:pt x="3661" y="1443"/>
                  </a:moveTo>
                  <a:lnTo>
                    <a:pt x="5990" y="777"/>
                  </a:lnTo>
                  <a:cubicBezTo>
                    <a:pt x="8800" y="1"/>
                    <a:pt x="13458" y="666"/>
                    <a:pt x="16342" y="1073"/>
                  </a:cubicBezTo>
                  <a:lnTo>
                    <a:pt x="24919" y="1628"/>
                  </a:lnTo>
                  <a:lnTo>
                    <a:pt x="27507" y="777"/>
                  </a:lnTo>
                  <a:lnTo>
                    <a:pt x="27137" y="1369"/>
                  </a:lnTo>
                  <a:lnTo>
                    <a:pt x="24512" y="2404"/>
                  </a:lnTo>
                  <a:lnTo>
                    <a:pt x="10389" y="2404"/>
                  </a:lnTo>
                  <a:lnTo>
                    <a:pt x="3402" y="5214"/>
                  </a:lnTo>
                  <a:lnTo>
                    <a:pt x="481" y="5214"/>
                  </a:lnTo>
                  <a:cubicBezTo>
                    <a:pt x="148" y="5029"/>
                    <a:pt x="0" y="4659"/>
                    <a:pt x="0" y="4289"/>
                  </a:cubicBezTo>
                  <a:cubicBezTo>
                    <a:pt x="37" y="3846"/>
                    <a:pt x="925" y="3365"/>
                    <a:pt x="2921" y="236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94" name="Google Shape;3994;p27"/>
            <p:cNvSpPr/>
            <p:nvPr/>
          </p:nvSpPr>
          <p:spPr>
            <a:xfrm>
              <a:off x="2272253" y="3961832"/>
              <a:ext cx="3000880" cy="515530"/>
            </a:xfrm>
            <a:custGeom>
              <a:avLst/>
              <a:gdLst/>
              <a:ahLst/>
              <a:cxnLst/>
              <a:rect l="l" t="t" r="r" b="b"/>
              <a:pathLst>
                <a:path w="27766" h="4770" extrusionOk="0">
                  <a:moveTo>
                    <a:pt x="27765" y="370"/>
                  </a:moveTo>
                  <a:lnTo>
                    <a:pt x="26989" y="925"/>
                  </a:lnTo>
                  <a:lnTo>
                    <a:pt x="24401" y="1960"/>
                  </a:lnTo>
                  <a:lnTo>
                    <a:pt x="10278" y="1960"/>
                  </a:lnTo>
                  <a:lnTo>
                    <a:pt x="3291" y="4770"/>
                  </a:lnTo>
                  <a:lnTo>
                    <a:pt x="370" y="4770"/>
                  </a:lnTo>
                  <a:cubicBezTo>
                    <a:pt x="185" y="4659"/>
                    <a:pt x="74" y="4511"/>
                    <a:pt x="0" y="4326"/>
                  </a:cubicBezTo>
                  <a:cubicBezTo>
                    <a:pt x="111" y="3882"/>
                    <a:pt x="1183" y="3254"/>
                    <a:pt x="3069" y="2293"/>
                  </a:cubicBezTo>
                  <a:cubicBezTo>
                    <a:pt x="3476" y="1775"/>
                    <a:pt x="3217" y="2071"/>
                    <a:pt x="3660" y="1590"/>
                  </a:cubicBezTo>
                  <a:lnTo>
                    <a:pt x="6433" y="814"/>
                  </a:lnTo>
                  <a:cubicBezTo>
                    <a:pt x="9243" y="1"/>
                    <a:pt x="13458" y="777"/>
                    <a:pt x="16341" y="1221"/>
                  </a:cubicBezTo>
                  <a:cubicBezTo>
                    <a:pt x="19188" y="1405"/>
                    <a:pt x="21924" y="1368"/>
                    <a:pt x="24771" y="1553"/>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95" name="Google Shape;3995;p27"/>
            <p:cNvSpPr/>
            <p:nvPr/>
          </p:nvSpPr>
          <p:spPr>
            <a:xfrm>
              <a:off x="2280251" y="4445265"/>
              <a:ext cx="423664" cy="32099"/>
            </a:xfrm>
            <a:custGeom>
              <a:avLst/>
              <a:gdLst/>
              <a:ahLst/>
              <a:cxnLst/>
              <a:rect l="l" t="t" r="r" b="b"/>
              <a:pathLst>
                <a:path w="3920" h="297" extrusionOk="0">
                  <a:moveTo>
                    <a:pt x="3919" y="1"/>
                  </a:moveTo>
                  <a:lnTo>
                    <a:pt x="3217" y="297"/>
                  </a:lnTo>
                  <a:lnTo>
                    <a:pt x="296" y="297"/>
                  </a:lnTo>
                  <a:cubicBezTo>
                    <a:pt x="185" y="223"/>
                    <a:pt x="74" y="112"/>
                    <a:pt x="0" y="1"/>
                  </a:cubicBezTo>
                  <a:close/>
                </a:path>
              </a:pathLst>
            </a:custGeom>
            <a:solidFill>
              <a:srgbClr val="4E5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96" name="Google Shape;3996;p27"/>
            <p:cNvSpPr/>
            <p:nvPr/>
          </p:nvSpPr>
          <p:spPr>
            <a:xfrm>
              <a:off x="5285040" y="3738111"/>
              <a:ext cx="219830" cy="343686"/>
            </a:xfrm>
            <a:custGeom>
              <a:avLst/>
              <a:gdLst/>
              <a:ahLst/>
              <a:cxnLst/>
              <a:rect l="l" t="t" r="r" b="b"/>
              <a:pathLst>
                <a:path w="2034" h="3180" extrusionOk="0">
                  <a:moveTo>
                    <a:pt x="333" y="3180"/>
                  </a:moveTo>
                  <a:lnTo>
                    <a:pt x="0" y="3032"/>
                  </a:lnTo>
                  <a:lnTo>
                    <a:pt x="1664" y="0"/>
                  </a:lnTo>
                  <a:lnTo>
                    <a:pt x="2034" y="518"/>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3997" name="Google Shape;3997;p27"/>
            <p:cNvSpPr/>
            <p:nvPr/>
          </p:nvSpPr>
          <p:spPr>
            <a:xfrm>
              <a:off x="5444888" y="3654135"/>
              <a:ext cx="83976" cy="131963"/>
            </a:xfrm>
            <a:custGeom>
              <a:avLst/>
              <a:gdLst/>
              <a:ahLst/>
              <a:cxnLst/>
              <a:rect l="l" t="t" r="r" b="b"/>
              <a:pathLst>
                <a:path w="777" h="1221" extrusionOk="0">
                  <a:moveTo>
                    <a:pt x="629" y="1"/>
                  </a:moveTo>
                  <a:lnTo>
                    <a:pt x="0" y="1147"/>
                  </a:lnTo>
                  <a:lnTo>
                    <a:pt x="148" y="1221"/>
                  </a:lnTo>
                  <a:lnTo>
                    <a:pt x="777" y="75"/>
                  </a:lnTo>
                  <a:lnTo>
                    <a:pt x="629" y="1"/>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nvGrpSpPr>
            <p:cNvPr id="3998" name="Google Shape;3998;p27"/>
            <p:cNvGrpSpPr/>
            <p:nvPr/>
          </p:nvGrpSpPr>
          <p:grpSpPr>
            <a:xfrm>
              <a:off x="5097200" y="3238575"/>
              <a:ext cx="847223" cy="655384"/>
              <a:chOff x="5097200" y="3238575"/>
              <a:chExt cx="847223" cy="655384"/>
            </a:xfrm>
          </p:grpSpPr>
          <p:sp>
            <p:nvSpPr>
              <p:cNvPr id="3999" name="Google Shape;3999;p27"/>
              <p:cNvSpPr/>
              <p:nvPr/>
            </p:nvSpPr>
            <p:spPr>
              <a:xfrm>
                <a:off x="5512761" y="3530277"/>
                <a:ext cx="84084" cy="135961"/>
              </a:xfrm>
              <a:custGeom>
                <a:avLst/>
                <a:gdLst/>
                <a:ahLst/>
                <a:cxnLst/>
                <a:rect l="l" t="t" r="r" b="b"/>
                <a:pathLst>
                  <a:path w="778" h="1258" extrusionOk="0">
                    <a:moveTo>
                      <a:pt x="629" y="1"/>
                    </a:moveTo>
                    <a:lnTo>
                      <a:pt x="1" y="1147"/>
                    </a:lnTo>
                    <a:lnTo>
                      <a:pt x="149" y="1258"/>
                    </a:lnTo>
                    <a:lnTo>
                      <a:pt x="777" y="112"/>
                    </a:lnTo>
                    <a:lnTo>
                      <a:pt x="62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00" name="Google Shape;4000;p27"/>
              <p:cNvSpPr/>
              <p:nvPr/>
            </p:nvSpPr>
            <p:spPr>
              <a:xfrm>
                <a:off x="5536754" y="3238575"/>
                <a:ext cx="215831" cy="343795"/>
              </a:xfrm>
              <a:custGeom>
                <a:avLst/>
                <a:gdLst/>
                <a:ahLst/>
                <a:cxnLst/>
                <a:rect l="l" t="t" r="r" b="b"/>
                <a:pathLst>
                  <a:path w="1997" h="3181" extrusionOk="0">
                    <a:moveTo>
                      <a:pt x="1701" y="1"/>
                    </a:moveTo>
                    <a:lnTo>
                      <a:pt x="1997" y="149"/>
                    </a:lnTo>
                    <a:lnTo>
                      <a:pt x="333" y="3180"/>
                    </a:lnTo>
                    <a:lnTo>
                      <a:pt x="0" y="266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01" name="Google Shape;4001;p27"/>
              <p:cNvSpPr/>
              <p:nvPr/>
            </p:nvSpPr>
            <p:spPr>
              <a:xfrm>
                <a:off x="5097200" y="3426414"/>
                <a:ext cx="343795" cy="219830"/>
              </a:xfrm>
              <a:custGeom>
                <a:avLst/>
                <a:gdLst/>
                <a:ahLst/>
                <a:cxnLst/>
                <a:rect l="l" t="t" r="r" b="b"/>
                <a:pathLst>
                  <a:path w="3181" h="2034" extrusionOk="0">
                    <a:moveTo>
                      <a:pt x="1" y="333"/>
                    </a:moveTo>
                    <a:lnTo>
                      <a:pt x="186" y="0"/>
                    </a:lnTo>
                    <a:lnTo>
                      <a:pt x="3180" y="1664"/>
                    </a:lnTo>
                    <a:lnTo>
                      <a:pt x="2663" y="203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02" name="Google Shape;4002;p27"/>
              <p:cNvSpPr/>
              <p:nvPr/>
            </p:nvSpPr>
            <p:spPr>
              <a:xfrm>
                <a:off x="5392902" y="3582263"/>
                <a:ext cx="131963" cy="83976"/>
              </a:xfrm>
              <a:custGeom>
                <a:avLst/>
                <a:gdLst/>
                <a:ahLst/>
                <a:cxnLst/>
                <a:rect l="l" t="t" r="r" b="b"/>
                <a:pathLst>
                  <a:path w="1221" h="777" extrusionOk="0">
                    <a:moveTo>
                      <a:pt x="74" y="0"/>
                    </a:moveTo>
                    <a:lnTo>
                      <a:pt x="1" y="185"/>
                    </a:lnTo>
                    <a:lnTo>
                      <a:pt x="1147" y="777"/>
                    </a:lnTo>
                    <a:lnTo>
                      <a:pt x="1221" y="629"/>
                    </a:lnTo>
                    <a:lnTo>
                      <a:pt x="7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03" name="Google Shape;4003;p27"/>
              <p:cNvSpPr/>
              <p:nvPr/>
            </p:nvSpPr>
            <p:spPr>
              <a:xfrm>
                <a:off x="5516760" y="3650136"/>
                <a:ext cx="131963" cy="84084"/>
              </a:xfrm>
              <a:custGeom>
                <a:avLst/>
                <a:gdLst/>
                <a:ahLst/>
                <a:cxnLst/>
                <a:rect l="l" t="t" r="r" b="b"/>
                <a:pathLst>
                  <a:path w="1221" h="778" extrusionOk="0">
                    <a:moveTo>
                      <a:pt x="75" y="1"/>
                    </a:moveTo>
                    <a:lnTo>
                      <a:pt x="1" y="149"/>
                    </a:lnTo>
                    <a:lnTo>
                      <a:pt x="1110" y="777"/>
                    </a:lnTo>
                    <a:lnTo>
                      <a:pt x="1221" y="629"/>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04" name="Google Shape;4004;p27"/>
              <p:cNvSpPr/>
              <p:nvPr/>
            </p:nvSpPr>
            <p:spPr>
              <a:xfrm>
                <a:off x="5596738" y="3674129"/>
                <a:ext cx="347685" cy="219830"/>
              </a:xfrm>
              <a:custGeom>
                <a:avLst/>
                <a:gdLst/>
                <a:ahLst/>
                <a:cxnLst/>
                <a:rect l="l" t="t" r="r" b="b"/>
                <a:pathLst>
                  <a:path w="3217" h="2034" extrusionOk="0">
                    <a:moveTo>
                      <a:pt x="3216" y="1701"/>
                    </a:moveTo>
                    <a:lnTo>
                      <a:pt x="3032" y="2034"/>
                    </a:lnTo>
                    <a:lnTo>
                      <a:pt x="0" y="370"/>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sp>
          <p:nvSpPr>
            <p:cNvPr id="4005" name="Google Shape;4005;p27"/>
            <p:cNvSpPr/>
            <p:nvPr/>
          </p:nvSpPr>
          <p:spPr>
            <a:xfrm>
              <a:off x="2523967" y="3602257"/>
              <a:ext cx="3076750" cy="899097"/>
            </a:xfrm>
            <a:custGeom>
              <a:avLst/>
              <a:gdLst/>
              <a:ahLst/>
              <a:cxnLst/>
              <a:rect l="l" t="t" r="r" b="b"/>
              <a:pathLst>
                <a:path w="28468" h="8319" extrusionOk="0">
                  <a:moveTo>
                    <a:pt x="27063" y="481"/>
                  </a:moveTo>
                  <a:lnTo>
                    <a:pt x="26952" y="481"/>
                  </a:lnTo>
                  <a:cubicBezTo>
                    <a:pt x="26619" y="481"/>
                    <a:pt x="26619" y="0"/>
                    <a:pt x="26952" y="0"/>
                  </a:cubicBezTo>
                  <a:lnTo>
                    <a:pt x="28061" y="0"/>
                  </a:lnTo>
                  <a:cubicBezTo>
                    <a:pt x="28283" y="0"/>
                    <a:pt x="28468" y="185"/>
                    <a:pt x="28431" y="444"/>
                  </a:cubicBezTo>
                  <a:lnTo>
                    <a:pt x="27987" y="4843"/>
                  </a:lnTo>
                  <a:cubicBezTo>
                    <a:pt x="27950" y="5028"/>
                    <a:pt x="27839" y="5176"/>
                    <a:pt x="27655" y="5213"/>
                  </a:cubicBezTo>
                  <a:cubicBezTo>
                    <a:pt x="22072" y="6248"/>
                    <a:pt x="13754" y="8171"/>
                    <a:pt x="11129" y="8245"/>
                  </a:cubicBezTo>
                  <a:cubicBezTo>
                    <a:pt x="7136" y="8319"/>
                    <a:pt x="4585" y="8245"/>
                    <a:pt x="592" y="8319"/>
                  </a:cubicBezTo>
                  <a:cubicBezTo>
                    <a:pt x="518" y="8282"/>
                    <a:pt x="444" y="8245"/>
                    <a:pt x="407" y="8208"/>
                  </a:cubicBezTo>
                  <a:lnTo>
                    <a:pt x="38" y="7542"/>
                  </a:lnTo>
                  <a:cubicBezTo>
                    <a:pt x="1" y="7468"/>
                    <a:pt x="1" y="7431"/>
                    <a:pt x="38" y="7357"/>
                  </a:cubicBezTo>
                  <a:cubicBezTo>
                    <a:pt x="38" y="7320"/>
                    <a:pt x="111" y="7246"/>
                    <a:pt x="148" y="7246"/>
                  </a:cubicBezTo>
                  <a:lnTo>
                    <a:pt x="7949" y="5287"/>
                  </a:lnTo>
                  <a:lnTo>
                    <a:pt x="22072" y="5287"/>
                  </a:lnTo>
                  <a:lnTo>
                    <a:pt x="24697" y="425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06" name="Google Shape;4006;p27"/>
            <p:cNvSpPr/>
            <p:nvPr/>
          </p:nvSpPr>
          <p:spPr>
            <a:xfrm>
              <a:off x="3263222" y="4173557"/>
              <a:ext cx="875104" cy="323800"/>
            </a:xfrm>
            <a:custGeom>
              <a:avLst/>
              <a:gdLst/>
              <a:ahLst/>
              <a:cxnLst/>
              <a:rect l="l" t="t" r="r" b="b"/>
              <a:pathLst>
                <a:path w="8097" h="2996" extrusionOk="0">
                  <a:moveTo>
                    <a:pt x="8097" y="2441"/>
                  </a:moveTo>
                  <a:cubicBezTo>
                    <a:pt x="6840" y="2700"/>
                    <a:pt x="5583" y="2848"/>
                    <a:pt x="4326" y="2959"/>
                  </a:cubicBezTo>
                  <a:cubicBezTo>
                    <a:pt x="3291" y="2959"/>
                    <a:pt x="2329" y="2996"/>
                    <a:pt x="1442" y="2996"/>
                  </a:cubicBezTo>
                  <a:lnTo>
                    <a:pt x="0" y="297"/>
                  </a:lnTo>
                  <a:lnTo>
                    <a:pt x="1109" y="1"/>
                  </a:lnTo>
                  <a:lnTo>
                    <a:pt x="6507"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07" name="Google Shape;4007;p27"/>
            <p:cNvSpPr/>
            <p:nvPr/>
          </p:nvSpPr>
          <p:spPr>
            <a:xfrm>
              <a:off x="2575952" y="3833976"/>
              <a:ext cx="2980886" cy="667379"/>
            </a:xfrm>
            <a:custGeom>
              <a:avLst/>
              <a:gdLst/>
              <a:ahLst/>
              <a:cxnLst/>
              <a:rect l="l" t="t" r="r" b="b"/>
              <a:pathLst>
                <a:path w="27581" h="6175" extrusionOk="0">
                  <a:moveTo>
                    <a:pt x="27506" y="2699"/>
                  </a:moveTo>
                  <a:cubicBezTo>
                    <a:pt x="27580" y="2884"/>
                    <a:pt x="27358" y="3032"/>
                    <a:pt x="27174" y="3069"/>
                  </a:cubicBezTo>
                  <a:cubicBezTo>
                    <a:pt x="21591" y="4104"/>
                    <a:pt x="13273" y="6027"/>
                    <a:pt x="10685" y="6101"/>
                  </a:cubicBezTo>
                  <a:cubicBezTo>
                    <a:pt x="7062" y="6175"/>
                    <a:pt x="3808" y="6138"/>
                    <a:pt x="370" y="6138"/>
                  </a:cubicBezTo>
                  <a:lnTo>
                    <a:pt x="0" y="5398"/>
                  </a:lnTo>
                  <a:cubicBezTo>
                    <a:pt x="0" y="5361"/>
                    <a:pt x="0" y="5287"/>
                    <a:pt x="37" y="5250"/>
                  </a:cubicBezTo>
                  <a:cubicBezTo>
                    <a:pt x="37" y="5176"/>
                    <a:pt x="111" y="5176"/>
                    <a:pt x="148" y="5139"/>
                  </a:cubicBezTo>
                  <a:lnTo>
                    <a:pt x="7801" y="3587"/>
                  </a:lnTo>
                  <a:lnTo>
                    <a:pt x="21739" y="3328"/>
                  </a:lnTo>
                  <a:lnTo>
                    <a:pt x="25066" y="2108"/>
                  </a:lnTo>
                  <a:cubicBezTo>
                    <a:pt x="25658" y="2256"/>
                    <a:pt x="26693" y="0"/>
                    <a:pt x="27506" y="269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08" name="Google Shape;4008;p27"/>
            <p:cNvSpPr/>
            <p:nvPr/>
          </p:nvSpPr>
          <p:spPr>
            <a:xfrm>
              <a:off x="2575952" y="3622252"/>
              <a:ext cx="3020874" cy="835115"/>
            </a:xfrm>
            <a:custGeom>
              <a:avLst/>
              <a:gdLst/>
              <a:ahLst/>
              <a:cxnLst/>
              <a:rect l="l" t="t" r="r" b="b"/>
              <a:pathLst>
                <a:path w="27951" h="7727" extrusionOk="0">
                  <a:moveTo>
                    <a:pt x="27950" y="259"/>
                  </a:moveTo>
                  <a:cubicBezTo>
                    <a:pt x="27950" y="259"/>
                    <a:pt x="27580" y="3956"/>
                    <a:pt x="27506" y="4695"/>
                  </a:cubicBezTo>
                  <a:cubicBezTo>
                    <a:pt x="21665" y="5767"/>
                    <a:pt x="13347" y="7579"/>
                    <a:pt x="10722" y="7653"/>
                  </a:cubicBezTo>
                  <a:cubicBezTo>
                    <a:pt x="6766" y="7727"/>
                    <a:pt x="3956" y="7690"/>
                    <a:pt x="185" y="7690"/>
                  </a:cubicBezTo>
                  <a:lnTo>
                    <a:pt x="0" y="7357"/>
                  </a:lnTo>
                  <a:cubicBezTo>
                    <a:pt x="0" y="7320"/>
                    <a:pt x="0" y="7246"/>
                    <a:pt x="37" y="7209"/>
                  </a:cubicBezTo>
                  <a:cubicBezTo>
                    <a:pt x="37" y="7135"/>
                    <a:pt x="111" y="7135"/>
                    <a:pt x="148" y="7098"/>
                  </a:cubicBezTo>
                  <a:lnTo>
                    <a:pt x="7801" y="5546"/>
                  </a:lnTo>
                  <a:lnTo>
                    <a:pt x="21739" y="5287"/>
                  </a:lnTo>
                  <a:lnTo>
                    <a:pt x="24364" y="4178"/>
                  </a:lnTo>
                  <a:lnTo>
                    <a:pt x="26693" y="296"/>
                  </a:lnTo>
                  <a:lnTo>
                    <a:pt x="26582" y="296"/>
                  </a:lnTo>
                  <a:lnTo>
                    <a:pt x="26582" y="296"/>
                  </a:lnTo>
                  <a:lnTo>
                    <a:pt x="26471" y="296"/>
                  </a:lnTo>
                  <a:cubicBezTo>
                    <a:pt x="26360" y="296"/>
                    <a:pt x="26286" y="222"/>
                    <a:pt x="26249" y="148"/>
                  </a:cubicBezTo>
                  <a:lnTo>
                    <a:pt x="26249" y="148"/>
                  </a:lnTo>
                  <a:lnTo>
                    <a:pt x="26249" y="111"/>
                  </a:lnTo>
                  <a:lnTo>
                    <a:pt x="26249" y="111"/>
                  </a:lnTo>
                  <a:cubicBezTo>
                    <a:pt x="26249" y="37"/>
                    <a:pt x="26323" y="0"/>
                    <a:pt x="26397" y="0"/>
                  </a:cubicBezTo>
                  <a:lnTo>
                    <a:pt x="27765" y="0"/>
                  </a:lnTo>
                  <a:cubicBezTo>
                    <a:pt x="27802" y="0"/>
                    <a:pt x="27839" y="0"/>
                    <a:pt x="27876" y="0"/>
                  </a:cubicBezTo>
                  <a:cubicBezTo>
                    <a:pt x="27876" y="74"/>
                    <a:pt x="27913" y="111"/>
                    <a:pt x="27913" y="148"/>
                  </a:cubicBezTo>
                  <a:lnTo>
                    <a:pt x="27913" y="148"/>
                  </a:lnTo>
                  <a:lnTo>
                    <a:pt x="27913" y="148"/>
                  </a:lnTo>
                  <a:lnTo>
                    <a:pt x="27913" y="148"/>
                  </a:lnTo>
                  <a:lnTo>
                    <a:pt x="27913" y="148"/>
                  </a:lnTo>
                  <a:lnTo>
                    <a:pt x="27913" y="148"/>
                  </a:ln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09" name="Google Shape;4009;p27"/>
            <p:cNvSpPr/>
            <p:nvPr/>
          </p:nvSpPr>
          <p:spPr>
            <a:xfrm>
              <a:off x="3287107" y="4213546"/>
              <a:ext cx="851218" cy="283812"/>
            </a:xfrm>
            <a:custGeom>
              <a:avLst/>
              <a:gdLst/>
              <a:ahLst/>
              <a:cxnLst/>
              <a:rect l="l" t="t" r="r" b="b"/>
              <a:pathLst>
                <a:path w="7876" h="2626" extrusionOk="0">
                  <a:moveTo>
                    <a:pt x="7876" y="2071"/>
                  </a:moveTo>
                  <a:cubicBezTo>
                    <a:pt x="6619" y="2330"/>
                    <a:pt x="5362" y="2478"/>
                    <a:pt x="4105" y="2589"/>
                  </a:cubicBezTo>
                  <a:cubicBezTo>
                    <a:pt x="3106" y="2589"/>
                    <a:pt x="2145" y="2626"/>
                    <a:pt x="1221" y="2626"/>
                  </a:cubicBezTo>
                  <a:lnTo>
                    <a:pt x="1" y="333"/>
                  </a:lnTo>
                  <a:lnTo>
                    <a:pt x="1258" y="75"/>
                  </a:lnTo>
                  <a:lnTo>
                    <a:pt x="6508" y="1"/>
                  </a:ln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0" name="Google Shape;4010;p27"/>
            <p:cNvSpPr/>
            <p:nvPr/>
          </p:nvSpPr>
          <p:spPr>
            <a:xfrm>
              <a:off x="3155252" y="4029813"/>
              <a:ext cx="251929" cy="155848"/>
            </a:xfrm>
            <a:custGeom>
              <a:avLst/>
              <a:gdLst/>
              <a:ahLst/>
              <a:cxnLst/>
              <a:rect l="l" t="t" r="r" b="b"/>
              <a:pathLst>
                <a:path w="2331" h="1442" extrusionOk="0">
                  <a:moveTo>
                    <a:pt x="703" y="0"/>
                  </a:moveTo>
                  <a:lnTo>
                    <a:pt x="1628" y="0"/>
                  </a:lnTo>
                  <a:cubicBezTo>
                    <a:pt x="1997" y="0"/>
                    <a:pt x="2330" y="296"/>
                    <a:pt x="2330" y="702"/>
                  </a:cubicBezTo>
                  <a:lnTo>
                    <a:pt x="2330" y="702"/>
                  </a:lnTo>
                  <a:cubicBezTo>
                    <a:pt x="2330" y="1109"/>
                    <a:pt x="1997" y="1442"/>
                    <a:pt x="1628" y="1442"/>
                  </a:cubicBezTo>
                  <a:lnTo>
                    <a:pt x="703" y="1442"/>
                  </a:lnTo>
                  <a:cubicBezTo>
                    <a:pt x="297" y="1442"/>
                    <a:pt x="1" y="1109"/>
                    <a:pt x="1" y="702"/>
                  </a:cubicBezTo>
                  <a:lnTo>
                    <a:pt x="1" y="702"/>
                  </a:lnTo>
                  <a:cubicBezTo>
                    <a:pt x="1" y="296"/>
                    <a:pt x="297" y="0"/>
                    <a:pt x="7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1" name="Google Shape;4011;p27"/>
            <p:cNvSpPr/>
            <p:nvPr/>
          </p:nvSpPr>
          <p:spPr>
            <a:xfrm>
              <a:off x="3167248" y="4049700"/>
              <a:ext cx="239932" cy="135961"/>
            </a:xfrm>
            <a:custGeom>
              <a:avLst/>
              <a:gdLst/>
              <a:ahLst/>
              <a:cxnLst/>
              <a:rect l="l" t="t" r="r" b="b"/>
              <a:pathLst>
                <a:path w="2220" h="1258" extrusionOk="0">
                  <a:moveTo>
                    <a:pt x="2145" y="223"/>
                  </a:moveTo>
                  <a:cubicBezTo>
                    <a:pt x="2219" y="334"/>
                    <a:pt x="2219" y="408"/>
                    <a:pt x="2219" y="518"/>
                  </a:cubicBezTo>
                  <a:lnTo>
                    <a:pt x="2219" y="518"/>
                  </a:lnTo>
                  <a:cubicBezTo>
                    <a:pt x="2219" y="925"/>
                    <a:pt x="1886" y="1258"/>
                    <a:pt x="1517" y="1258"/>
                  </a:cubicBezTo>
                  <a:lnTo>
                    <a:pt x="592" y="1258"/>
                  </a:lnTo>
                  <a:cubicBezTo>
                    <a:pt x="408" y="1258"/>
                    <a:pt x="223" y="1184"/>
                    <a:pt x="75" y="1036"/>
                  </a:cubicBezTo>
                  <a:cubicBezTo>
                    <a:pt x="38" y="925"/>
                    <a:pt x="38" y="851"/>
                    <a:pt x="38" y="740"/>
                  </a:cubicBezTo>
                  <a:lnTo>
                    <a:pt x="38" y="740"/>
                  </a:lnTo>
                  <a:cubicBezTo>
                    <a:pt x="1" y="334"/>
                    <a:pt x="334" y="1"/>
                    <a:pt x="740" y="1"/>
                  </a:cubicBezTo>
                  <a:lnTo>
                    <a:pt x="1665" y="1"/>
                  </a:lnTo>
                  <a:cubicBezTo>
                    <a:pt x="1849" y="1"/>
                    <a:pt x="2034" y="75"/>
                    <a:pt x="2145" y="22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2" name="Google Shape;4012;p27"/>
            <p:cNvSpPr/>
            <p:nvPr/>
          </p:nvSpPr>
          <p:spPr>
            <a:xfrm>
              <a:off x="3167248" y="4049700"/>
              <a:ext cx="239932" cy="104079"/>
            </a:xfrm>
            <a:custGeom>
              <a:avLst/>
              <a:gdLst/>
              <a:ahLst/>
              <a:cxnLst/>
              <a:rect l="l" t="t" r="r" b="b"/>
              <a:pathLst>
                <a:path w="2220" h="963" extrusionOk="0">
                  <a:moveTo>
                    <a:pt x="2145" y="223"/>
                  </a:moveTo>
                  <a:cubicBezTo>
                    <a:pt x="2182" y="260"/>
                    <a:pt x="2182" y="334"/>
                    <a:pt x="2219" y="371"/>
                  </a:cubicBezTo>
                  <a:cubicBezTo>
                    <a:pt x="2145" y="703"/>
                    <a:pt x="1849" y="962"/>
                    <a:pt x="1480" y="962"/>
                  </a:cubicBezTo>
                  <a:lnTo>
                    <a:pt x="555" y="962"/>
                  </a:lnTo>
                  <a:cubicBezTo>
                    <a:pt x="371" y="962"/>
                    <a:pt x="186" y="888"/>
                    <a:pt x="38" y="777"/>
                  </a:cubicBezTo>
                  <a:cubicBezTo>
                    <a:pt x="38" y="703"/>
                    <a:pt x="1" y="666"/>
                    <a:pt x="1" y="629"/>
                  </a:cubicBezTo>
                  <a:cubicBezTo>
                    <a:pt x="75" y="260"/>
                    <a:pt x="371" y="1"/>
                    <a:pt x="740" y="1"/>
                  </a:cubicBezTo>
                  <a:lnTo>
                    <a:pt x="1665" y="1"/>
                  </a:lnTo>
                  <a:cubicBezTo>
                    <a:pt x="1849" y="1"/>
                    <a:pt x="2034" y="75"/>
                    <a:pt x="2145" y="2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3" name="Google Shape;4013;p27"/>
            <p:cNvSpPr/>
            <p:nvPr/>
          </p:nvSpPr>
          <p:spPr>
            <a:xfrm>
              <a:off x="3239228" y="3989825"/>
              <a:ext cx="703368" cy="231826"/>
            </a:xfrm>
            <a:custGeom>
              <a:avLst/>
              <a:gdLst/>
              <a:ahLst/>
              <a:cxnLst/>
              <a:rect l="l" t="t" r="r" b="b"/>
              <a:pathLst>
                <a:path w="6508" h="2145" extrusionOk="0">
                  <a:moveTo>
                    <a:pt x="481" y="0"/>
                  </a:moveTo>
                  <a:lnTo>
                    <a:pt x="6174" y="0"/>
                  </a:lnTo>
                  <a:lnTo>
                    <a:pt x="6507" y="259"/>
                  </a:lnTo>
                  <a:lnTo>
                    <a:pt x="6507" y="2145"/>
                  </a:lnTo>
                  <a:lnTo>
                    <a:pt x="481" y="2145"/>
                  </a:lnTo>
                  <a:cubicBezTo>
                    <a:pt x="222" y="2145"/>
                    <a:pt x="0" y="1923"/>
                    <a:pt x="0" y="1664"/>
                  </a:cubicBezTo>
                  <a:lnTo>
                    <a:pt x="0" y="481"/>
                  </a:lnTo>
                  <a:cubicBezTo>
                    <a:pt x="0" y="222"/>
                    <a:pt x="222" y="0"/>
                    <a:pt x="4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4" name="Google Shape;4014;p27"/>
            <p:cNvSpPr/>
            <p:nvPr/>
          </p:nvSpPr>
          <p:spPr>
            <a:xfrm>
              <a:off x="3259223" y="4017817"/>
              <a:ext cx="683374" cy="207833"/>
            </a:xfrm>
            <a:custGeom>
              <a:avLst/>
              <a:gdLst/>
              <a:ahLst/>
              <a:cxnLst/>
              <a:rect l="l" t="t" r="r" b="b"/>
              <a:pathLst>
                <a:path w="6323" h="1923" extrusionOk="0">
                  <a:moveTo>
                    <a:pt x="6322" y="0"/>
                  </a:moveTo>
                  <a:lnTo>
                    <a:pt x="6322" y="1923"/>
                  </a:lnTo>
                  <a:lnTo>
                    <a:pt x="296" y="1923"/>
                  </a:lnTo>
                  <a:cubicBezTo>
                    <a:pt x="222" y="1923"/>
                    <a:pt x="111" y="1886"/>
                    <a:pt x="0" y="1812"/>
                  </a:cubicBezTo>
                  <a:cubicBezTo>
                    <a:pt x="0" y="1775"/>
                    <a:pt x="0" y="1701"/>
                    <a:pt x="0" y="1664"/>
                  </a:cubicBezTo>
                  <a:lnTo>
                    <a:pt x="0" y="481"/>
                  </a:lnTo>
                  <a:cubicBezTo>
                    <a:pt x="0" y="222"/>
                    <a:pt x="222" y="0"/>
                    <a:pt x="4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5" name="Google Shape;4015;p27"/>
            <p:cNvSpPr/>
            <p:nvPr/>
          </p:nvSpPr>
          <p:spPr>
            <a:xfrm>
              <a:off x="3259223" y="4017817"/>
              <a:ext cx="675376" cy="171843"/>
            </a:xfrm>
            <a:custGeom>
              <a:avLst/>
              <a:gdLst/>
              <a:ahLst/>
              <a:cxnLst/>
              <a:rect l="l" t="t" r="r" b="b"/>
              <a:pathLst>
                <a:path w="6249" h="1590" extrusionOk="0">
                  <a:moveTo>
                    <a:pt x="6248" y="0"/>
                  </a:moveTo>
                  <a:lnTo>
                    <a:pt x="6248" y="1590"/>
                  </a:lnTo>
                  <a:lnTo>
                    <a:pt x="333" y="1590"/>
                  </a:lnTo>
                  <a:cubicBezTo>
                    <a:pt x="222" y="1590"/>
                    <a:pt x="111" y="1553"/>
                    <a:pt x="0" y="1479"/>
                  </a:cubicBezTo>
                  <a:cubicBezTo>
                    <a:pt x="0" y="1442"/>
                    <a:pt x="0" y="1405"/>
                    <a:pt x="0" y="1331"/>
                  </a:cubicBezTo>
                  <a:lnTo>
                    <a:pt x="0" y="370"/>
                  </a:lnTo>
                  <a:cubicBezTo>
                    <a:pt x="37" y="148"/>
                    <a:pt x="259" y="0"/>
                    <a:pt x="4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6" name="Google Shape;4016;p27"/>
            <p:cNvSpPr/>
            <p:nvPr/>
          </p:nvSpPr>
          <p:spPr>
            <a:xfrm>
              <a:off x="3359087" y="4217545"/>
              <a:ext cx="575513" cy="64090"/>
            </a:xfrm>
            <a:custGeom>
              <a:avLst/>
              <a:gdLst/>
              <a:ahLst/>
              <a:cxnLst/>
              <a:rect l="l" t="t" r="r" b="b"/>
              <a:pathLst>
                <a:path w="5325" h="593" extrusionOk="0">
                  <a:moveTo>
                    <a:pt x="370" y="38"/>
                  </a:moveTo>
                  <a:cubicBezTo>
                    <a:pt x="1036" y="38"/>
                    <a:pt x="5324" y="592"/>
                    <a:pt x="3624" y="592"/>
                  </a:cubicBezTo>
                  <a:lnTo>
                    <a:pt x="370" y="592"/>
                  </a:lnTo>
                  <a:cubicBezTo>
                    <a:pt x="185" y="592"/>
                    <a:pt x="37" y="481"/>
                    <a:pt x="0" y="296"/>
                  </a:cubicBezTo>
                  <a:lnTo>
                    <a:pt x="0" y="296"/>
                  </a:lnTo>
                  <a:cubicBezTo>
                    <a:pt x="37" y="149"/>
                    <a:pt x="185" y="1"/>
                    <a:pt x="370" y="3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7" name="Google Shape;4017;p27"/>
            <p:cNvSpPr/>
            <p:nvPr/>
          </p:nvSpPr>
          <p:spPr>
            <a:xfrm>
              <a:off x="3387079" y="4241538"/>
              <a:ext cx="375677" cy="40097"/>
            </a:xfrm>
            <a:custGeom>
              <a:avLst/>
              <a:gdLst/>
              <a:ahLst/>
              <a:cxnLst/>
              <a:rect l="l" t="t" r="r" b="b"/>
              <a:pathLst>
                <a:path w="3476" h="371" extrusionOk="0">
                  <a:moveTo>
                    <a:pt x="3475" y="370"/>
                  </a:moveTo>
                  <a:lnTo>
                    <a:pt x="111" y="370"/>
                  </a:lnTo>
                  <a:cubicBezTo>
                    <a:pt x="74" y="370"/>
                    <a:pt x="37" y="370"/>
                    <a:pt x="0" y="370"/>
                  </a:cubicBezTo>
                  <a:cubicBezTo>
                    <a:pt x="0" y="333"/>
                    <a:pt x="0" y="296"/>
                    <a:pt x="0" y="296"/>
                  </a:cubicBezTo>
                  <a:lnTo>
                    <a:pt x="0" y="296"/>
                  </a:lnTo>
                  <a:cubicBezTo>
                    <a:pt x="37" y="111"/>
                    <a:pt x="185" y="0"/>
                    <a:pt x="370" y="0"/>
                  </a:cubicBezTo>
                  <a:cubicBezTo>
                    <a:pt x="1405" y="74"/>
                    <a:pt x="2440" y="185"/>
                    <a:pt x="3475"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8" name="Google Shape;4018;p27"/>
            <p:cNvSpPr/>
            <p:nvPr/>
          </p:nvSpPr>
          <p:spPr>
            <a:xfrm>
              <a:off x="3674783" y="410968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19" name="Google Shape;4019;p27"/>
            <p:cNvSpPr/>
            <p:nvPr/>
          </p:nvSpPr>
          <p:spPr>
            <a:xfrm>
              <a:off x="3674783" y="4129677"/>
              <a:ext cx="187839" cy="12105"/>
            </a:xfrm>
            <a:custGeom>
              <a:avLst/>
              <a:gdLst/>
              <a:ahLst/>
              <a:cxnLst/>
              <a:rect l="l" t="t" r="r" b="b"/>
              <a:pathLst>
                <a:path w="1738" h="112" extrusionOk="0">
                  <a:moveTo>
                    <a:pt x="37" y="111"/>
                  </a:moveTo>
                  <a:lnTo>
                    <a:pt x="1664" y="111"/>
                  </a:lnTo>
                  <a:cubicBezTo>
                    <a:pt x="1701" y="111"/>
                    <a:pt x="1738" y="37"/>
                    <a:pt x="1738" y="0"/>
                  </a:cubicBezTo>
                  <a:lnTo>
                    <a:pt x="1738" y="0"/>
                  </a:lnTo>
                  <a:lnTo>
                    <a:pt x="0" y="0"/>
                  </a:lnTo>
                  <a:lnTo>
                    <a:pt x="0" y="0"/>
                  </a:lnTo>
                  <a:cubicBezTo>
                    <a:pt x="0" y="37"/>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20" name="Google Shape;4020;p27"/>
            <p:cNvSpPr/>
            <p:nvPr/>
          </p:nvSpPr>
          <p:spPr>
            <a:xfrm>
              <a:off x="3674783" y="414567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21" name="Google Shape;4021;p27"/>
            <p:cNvSpPr/>
            <p:nvPr/>
          </p:nvSpPr>
          <p:spPr>
            <a:xfrm>
              <a:off x="3674783" y="4165667"/>
              <a:ext cx="187839" cy="11997"/>
            </a:xfrm>
            <a:custGeom>
              <a:avLst/>
              <a:gdLst/>
              <a:ahLst/>
              <a:cxnLst/>
              <a:rect l="l" t="t" r="r" b="b"/>
              <a:pathLst>
                <a:path w="1738" h="111"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22" name="Google Shape;4022;p27"/>
            <p:cNvSpPr/>
            <p:nvPr/>
          </p:nvSpPr>
          <p:spPr>
            <a:xfrm>
              <a:off x="3670784" y="4101685"/>
              <a:ext cx="195836" cy="16104"/>
            </a:xfrm>
            <a:custGeom>
              <a:avLst/>
              <a:gdLst/>
              <a:ahLst/>
              <a:cxnLst/>
              <a:rect l="l" t="t" r="r" b="b"/>
              <a:pathLst>
                <a:path w="1812" h="149" extrusionOk="0">
                  <a:moveTo>
                    <a:pt x="74" y="0"/>
                  </a:moveTo>
                  <a:lnTo>
                    <a:pt x="1738" y="0"/>
                  </a:lnTo>
                  <a:cubicBezTo>
                    <a:pt x="1775" y="0"/>
                    <a:pt x="1812" y="37"/>
                    <a:pt x="1812" y="111"/>
                  </a:cubicBezTo>
                  <a:lnTo>
                    <a:pt x="1812" y="148"/>
                  </a:lnTo>
                  <a:lnTo>
                    <a:pt x="0" y="148"/>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23" name="Google Shape;4023;p27"/>
            <p:cNvSpPr/>
            <p:nvPr/>
          </p:nvSpPr>
          <p:spPr>
            <a:xfrm>
              <a:off x="3670784" y="4117681"/>
              <a:ext cx="195836" cy="12105"/>
            </a:xfrm>
            <a:custGeom>
              <a:avLst/>
              <a:gdLst/>
              <a:ahLst/>
              <a:cxnLst/>
              <a:rect l="l" t="t" r="r" b="b"/>
              <a:pathLst>
                <a:path w="1812" h="112" extrusionOk="0">
                  <a:moveTo>
                    <a:pt x="74" y="0"/>
                  </a:moveTo>
                  <a:lnTo>
                    <a:pt x="1738" y="0"/>
                  </a:lnTo>
                  <a:cubicBezTo>
                    <a:pt x="1775" y="0"/>
                    <a:pt x="1812" y="37"/>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24" name="Google Shape;4024;p27"/>
            <p:cNvSpPr/>
            <p:nvPr/>
          </p:nvSpPr>
          <p:spPr>
            <a:xfrm>
              <a:off x="3670784" y="4137675"/>
              <a:ext cx="195836" cy="12105"/>
            </a:xfrm>
            <a:custGeom>
              <a:avLst/>
              <a:gdLst/>
              <a:ahLst/>
              <a:cxnLst/>
              <a:rect l="l" t="t" r="r" b="b"/>
              <a:pathLst>
                <a:path w="1812" h="112" extrusionOk="0">
                  <a:moveTo>
                    <a:pt x="74" y="0"/>
                  </a:moveTo>
                  <a:lnTo>
                    <a:pt x="1738" y="0"/>
                  </a:lnTo>
                  <a:cubicBezTo>
                    <a:pt x="1775" y="0"/>
                    <a:pt x="1812" y="74"/>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25" name="Google Shape;4025;p27"/>
            <p:cNvSpPr/>
            <p:nvPr/>
          </p:nvSpPr>
          <p:spPr>
            <a:xfrm>
              <a:off x="3670784" y="4157670"/>
              <a:ext cx="195836" cy="11997"/>
            </a:xfrm>
            <a:custGeom>
              <a:avLst/>
              <a:gdLst/>
              <a:ahLst/>
              <a:cxnLst/>
              <a:rect l="l" t="t" r="r" b="b"/>
              <a:pathLst>
                <a:path w="1812" h="111" extrusionOk="0">
                  <a:moveTo>
                    <a:pt x="74" y="0"/>
                  </a:moveTo>
                  <a:lnTo>
                    <a:pt x="1738" y="0"/>
                  </a:lnTo>
                  <a:cubicBezTo>
                    <a:pt x="1775" y="0"/>
                    <a:pt x="1812" y="37"/>
                    <a:pt x="1812" y="111"/>
                  </a:cubicBezTo>
                  <a:lnTo>
                    <a:pt x="1812" y="111"/>
                  </a:lnTo>
                  <a:lnTo>
                    <a:pt x="0" y="111"/>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26" name="Google Shape;4026;p27"/>
            <p:cNvSpPr/>
            <p:nvPr/>
          </p:nvSpPr>
          <p:spPr>
            <a:xfrm>
              <a:off x="5348914" y="3997822"/>
              <a:ext cx="207941" cy="151957"/>
            </a:xfrm>
            <a:custGeom>
              <a:avLst/>
              <a:gdLst/>
              <a:ahLst/>
              <a:cxnLst/>
              <a:rect l="l" t="t" r="r" b="b"/>
              <a:pathLst>
                <a:path w="1924" h="1406" extrusionOk="0">
                  <a:moveTo>
                    <a:pt x="777" y="1405"/>
                  </a:moveTo>
                  <a:lnTo>
                    <a:pt x="1" y="0"/>
                  </a:lnTo>
                  <a:lnTo>
                    <a:pt x="1295" y="37"/>
                  </a:lnTo>
                  <a:lnTo>
                    <a:pt x="1665" y="37"/>
                  </a:lnTo>
                  <a:lnTo>
                    <a:pt x="1923" y="555"/>
                  </a:lnTo>
                  <a:lnTo>
                    <a:pt x="1849" y="122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27" name="Google Shape;4027;p27"/>
            <p:cNvSpPr/>
            <p:nvPr/>
          </p:nvSpPr>
          <p:spPr>
            <a:xfrm>
              <a:off x="5336918" y="3981827"/>
              <a:ext cx="291809" cy="36098"/>
            </a:xfrm>
            <a:custGeom>
              <a:avLst/>
              <a:gdLst/>
              <a:ahLst/>
              <a:cxnLst/>
              <a:rect l="l" t="t" r="r" b="b"/>
              <a:pathLst>
                <a:path w="2700" h="334" extrusionOk="0">
                  <a:moveTo>
                    <a:pt x="445" y="0"/>
                  </a:moveTo>
                  <a:cubicBezTo>
                    <a:pt x="1221" y="0"/>
                    <a:pt x="2663" y="148"/>
                    <a:pt x="2700" y="333"/>
                  </a:cubicBezTo>
                  <a:lnTo>
                    <a:pt x="445" y="333"/>
                  </a:lnTo>
                  <a:cubicBezTo>
                    <a:pt x="1" y="333"/>
                    <a:pt x="1" y="0"/>
                    <a:pt x="4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28" name="Google Shape;4028;p27"/>
            <p:cNvSpPr/>
            <p:nvPr/>
          </p:nvSpPr>
          <p:spPr>
            <a:xfrm>
              <a:off x="5388903" y="3997822"/>
              <a:ext cx="239824" cy="20102"/>
            </a:xfrm>
            <a:custGeom>
              <a:avLst/>
              <a:gdLst/>
              <a:ahLst/>
              <a:cxnLst/>
              <a:rect l="l" t="t" r="r" b="b"/>
              <a:pathLst>
                <a:path w="2219" h="186" extrusionOk="0">
                  <a:moveTo>
                    <a:pt x="2219" y="185"/>
                  </a:moveTo>
                  <a:lnTo>
                    <a:pt x="1" y="185"/>
                  </a:lnTo>
                  <a:cubicBezTo>
                    <a:pt x="1" y="111"/>
                    <a:pt x="111" y="0"/>
                    <a:pt x="333" y="0"/>
                  </a:cubicBezTo>
                  <a:cubicBezTo>
                    <a:pt x="962" y="0"/>
                    <a:pt x="1590" y="74"/>
                    <a:pt x="2219" y="18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nvGrpSpPr>
            <p:cNvPr id="4029" name="Google Shape;4029;p27"/>
            <p:cNvGrpSpPr/>
            <p:nvPr/>
          </p:nvGrpSpPr>
          <p:grpSpPr>
            <a:xfrm>
              <a:off x="3291106" y="4145673"/>
              <a:ext cx="191947" cy="23993"/>
              <a:chOff x="3291106" y="4145673"/>
              <a:chExt cx="191947" cy="23993"/>
            </a:xfrm>
          </p:grpSpPr>
          <p:sp>
            <p:nvSpPr>
              <p:cNvPr id="4030" name="Google Shape;4030;p27"/>
              <p:cNvSpPr/>
              <p:nvPr/>
            </p:nvSpPr>
            <p:spPr>
              <a:xfrm>
                <a:off x="3299104" y="4145673"/>
                <a:ext cx="16104" cy="23993"/>
              </a:xfrm>
              <a:custGeom>
                <a:avLst/>
                <a:gdLst/>
                <a:ahLst/>
                <a:cxnLst/>
                <a:rect l="l" t="t" r="r" b="b"/>
                <a:pathLst>
                  <a:path w="149" h="222" extrusionOk="0">
                    <a:moveTo>
                      <a:pt x="75" y="222"/>
                    </a:moveTo>
                    <a:cubicBezTo>
                      <a:pt x="112" y="185"/>
                      <a:pt x="149" y="148"/>
                      <a:pt x="149" y="111"/>
                    </a:cubicBezTo>
                    <a:cubicBezTo>
                      <a:pt x="149"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31" name="Google Shape;4031;p27"/>
              <p:cNvSpPr/>
              <p:nvPr/>
            </p:nvSpPr>
            <p:spPr>
              <a:xfrm>
                <a:off x="3291106" y="4145673"/>
                <a:ext cx="24101" cy="20102"/>
              </a:xfrm>
              <a:custGeom>
                <a:avLst/>
                <a:gdLst/>
                <a:ahLst/>
                <a:cxnLst/>
                <a:rect l="l" t="t" r="r" b="b"/>
                <a:pathLst>
                  <a:path w="223" h="186" extrusionOk="0">
                    <a:moveTo>
                      <a:pt x="112" y="185"/>
                    </a:moveTo>
                    <a:cubicBezTo>
                      <a:pt x="149" y="185"/>
                      <a:pt x="223" y="148"/>
                      <a:pt x="223" y="74"/>
                    </a:cubicBezTo>
                    <a:cubicBezTo>
                      <a:pt x="223" y="0"/>
                      <a:pt x="1" y="0"/>
                      <a:pt x="38" y="74"/>
                    </a:cubicBezTo>
                    <a:cubicBezTo>
                      <a:pt x="38" y="148"/>
                      <a:pt x="75"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32" name="Google Shape;4032;p27"/>
              <p:cNvSpPr/>
              <p:nvPr/>
            </p:nvSpPr>
            <p:spPr>
              <a:xfrm>
                <a:off x="3351089" y="4145673"/>
                <a:ext cx="20102" cy="23993"/>
              </a:xfrm>
              <a:custGeom>
                <a:avLst/>
                <a:gdLst/>
                <a:ahLst/>
                <a:cxnLst/>
                <a:rect l="l" t="t" r="r" b="b"/>
                <a:pathLst>
                  <a:path w="186" h="222" extrusionOk="0">
                    <a:moveTo>
                      <a:pt x="111" y="222"/>
                    </a:moveTo>
                    <a:cubicBezTo>
                      <a:pt x="148" y="185"/>
                      <a:pt x="185" y="148"/>
                      <a:pt x="185" y="111"/>
                    </a:cubicBezTo>
                    <a:cubicBezTo>
                      <a:pt x="185" y="0"/>
                      <a:pt x="0" y="0"/>
                      <a:pt x="0" y="111"/>
                    </a:cubicBezTo>
                    <a:cubicBezTo>
                      <a:pt x="0" y="148"/>
                      <a:pt x="37" y="185"/>
                      <a:pt x="111"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33" name="Google Shape;4033;p27"/>
              <p:cNvSpPr/>
              <p:nvPr/>
            </p:nvSpPr>
            <p:spPr>
              <a:xfrm>
                <a:off x="3347090" y="4145673"/>
                <a:ext cx="24101" cy="20102"/>
              </a:xfrm>
              <a:custGeom>
                <a:avLst/>
                <a:gdLst/>
                <a:ahLst/>
                <a:cxnLst/>
                <a:rect l="l" t="t" r="r" b="b"/>
                <a:pathLst>
                  <a:path w="223" h="186" extrusionOk="0">
                    <a:moveTo>
                      <a:pt x="111" y="185"/>
                    </a:moveTo>
                    <a:cubicBezTo>
                      <a:pt x="148" y="185"/>
                      <a:pt x="185" y="148"/>
                      <a:pt x="185" y="74"/>
                    </a:cubicBezTo>
                    <a:cubicBezTo>
                      <a:pt x="222" y="0"/>
                      <a:pt x="1" y="0"/>
                      <a:pt x="37" y="74"/>
                    </a:cubicBezTo>
                    <a:cubicBezTo>
                      <a:pt x="37" y="148"/>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34" name="Google Shape;4034;p27"/>
              <p:cNvSpPr/>
              <p:nvPr/>
            </p:nvSpPr>
            <p:spPr>
              <a:xfrm>
                <a:off x="3407074" y="4145673"/>
                <a:ext cx="19994" cy="23993"/>
              </a:xfrm>
              <a:custGeom>
                <a:avLst/>
                <a:gdLst/>
                <a:ahLst/>
                <a:cxnLst/>
                <a:rect l="l" t="t" r="r" b="b"/>
                <a:pathLst>
                  <a:path w="185" h="222" extrusionOk="0">
                    <a:moveTo>
                      <a:pt x="74" y="222"/>
                    </a:moveTo>
                    <a:cubicBezTo>
                      <a:pt x="148" y="185"/>
                      <a:pt x="185" y="148"/>
                      <a:pt x="185" y="111"/>
                    </a:cubicBezTo>
                    <a:cubicBezTo>
                      <a:pt x="185" y="0"/>
                      <a:pt x="0" y="0"/>
                      <a:pt x="0" y="111"/>
                    </a:cubicBezTo>
                    <a:cubicBezTo>
                      <a:pt x="0" y="148"/>
                      <a:pt x="37" y="185"/>
                      <a:pt x="74"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35" name="Google Shape;4035;p27"/>
              <p:cNvSpPr/>
              <p:nvPr/>
            </p:nvSpPr>
            <p:spPr>
              <a:xfrm>
                <a:off x="3403075" y="4145673"/>
                <a:ext cx="23993" cy="20102"/>
              </a:xfrm>
              <a:custGeom>
                <a:avLst/>
                <a:gdLst/>
                <a:ahLst/>
                <a:cxnLst/>
                <a:rect l="l" t="t" r="r" b="b"/>
                <a:pathLst>
                  <a:path w="222" h="186" extrusionOk="0">
                    <a:moveTo>
                      <a:pt x="111" y="185"/>
                    </a:moveTo>
                    <a:cubicBezTo>
                      <a:pt x="148" y="185"/>
                      <a:pt x="185" y="148"/>
                      <a:pt x="185" y="74"/>
                    </a:cubicBezTo>
                    <a:cubicBezTo>
                      <a:pt x="222" y="0"/>
                      <a:pt x="0" y="0"/>
                      <a:pt x="0" y="74"/>
                    </a:cubicBezTo>
                    <a:cubicBezTo>
                      <a:pt x="0" y="148"/>
                      <a:pt x="37"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36" name="Google Shape;4036;p27"/>
              <p:cNvSpPr/>
              <p:nvPr/>
            </p:nvSpPr>
            <p:spPr>
              <a:xfrm>
                <a:off x="3462950" y="4145673"/>
                <a:ext cx="20102" cy="23993"/>
              </a:xfrm>
              <a:custGeom>
                <a:avLst/>
                <a:gdLst/>
                <a:ahLst/>
                <a:cxnLst/>
                <a:rect l="l" t="t" r="r" b="b"/>
                <a:pathLst>
                  <a:path w="186" h="222" extrusionOk="0">
                    <a:moveTo>
                      <a:pt x="75" y="222"/>
                    </a:moveTo>
                    <a:cubicBezTo>
                      <a:pt x="112" y="185"/>
                      <a:pt x="149" y="148"/>
                      <a:pt x="186" y="111"/>
                    </a:cubicBezTo>
                    <a:cubicBezTo>
                      <a:pt x="186"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37" name="Google Shape;4037;p27"/>
              <p:cNvSpPr/>
              <p:nvPr/>
            </p:nvSpPr>
            <p:spPr>
              <a:xfrm>
                <a:off x="3458951" y="4145673"/>
                <a:ext cx="20102" cy="20102"/>
              </a:xfrm>
              <a:custGeom>
                <a:avLst/>
                <a:gdLst/>
                <a:ahLst/>
                <a:cxnLst/>
                <a:rect l="l" t="t" r="r" b="b"/>
                <a:pathLst>
                  <a:path w="186" h="186" extrusionOk="0">
                    <a:moveTo>
                      <a:pt x="75" y="185"/>
                    </a:moveTo>
                    <a:cubicBezTo>
                      <a:pt x="149" y="185"/>
                      <a:pt x="186" y="148"/>
                      <a:pt x="186" y="74"/>
                    </a:cubicBezTo>
                    <a:cubicBezTo>
                      <a:pt x="186" y="37"/>
                      <a:pt x="149" y="0"/>
                      <a:pt x="75" y="0"/>
                    </a:cubicBezTo>
                    <a:cubicBezTo>
                      <a:pt x="38" y="0"/>
                      <a:pt x="1" y="37"/>
                      <a:pt x="1" y="74"/>
                    </a:cubicBezTo>
                    <a:cubicBezTo>
                      <a:pt x="1" y="148"/>
                      <a:pt x="38" y="185"/>
                      <a:pt x="75"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sp>
          <p:nvSpPr>
            <p:cNvPr id="4038" name="Google Shape;4038;p27"/>
            <p:cNvSpPr/>
            <p:nvPr/>
          </p:nvSpPr>
          <p:spPr>
            <a:xfrm>
              <a:off x="2679816" y="4549236"/>
              <a:ext cx="127964" cy="127964"/>
            </a:xfrm>
            <a:custGeom>
              <a:avLst/>
              <a:gdLst/>
              <a:ahLst/>
              <a:cxnLst/>
              <a:rect l="l" t="t" r="r" b="b"/>
              <a:pathLst>
                <a:path w="1184" h="1184" extrusionOk="0">
                  <a:moveTo>
                    <a:pt x="518" y="1183"/>
                  </a:moveTo>
                  <a:cubicBezTo>
                    <a:pt x="962" y="1183"/>
                    <a:pt x="1183" y="629"/>
                    <a:pt x="851" y="333"/>
                  </a:cubicBezTo>
                  <a:cubicBezTo>
                    <a:pt x="555" y="0"/>
                    <a:pt x="0" y="222"/>
                    <a:pt x="0" y="666"/>
                  </a:cubicBezTo>
                  <a:cubicBezTo>
                    <a:pt x="0" y="961"/>
                    <a:pt x="222" y="1183"/>
                    <a:pt x="518" y="118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39" name="Google Shape;4039;p27"/>
            <p:cNvSpPr/>
            <p:nvPr/>
          </p:nvSpPr>
          <p:spPr>
            <a:xfrm>
              <a:off x="2703809" y="4573229"/>
              <a:ext cx="79977" cy="79977"/>
            </a:xfrm>
            <a:custGeom>
              <a:avLst/>
              <a:gdLst/>
              <a:ahLst/>
              <a:cxnLst/>
              <a:rect l="l" t="t" r="r" b="b"/>
              <a:pathLst>
                <a:path w="740" h="740" extrusionOk="0">
                  <a:moveTo>
                    <a:pt x="296" y="739"/>
                  </a:moveTo>
                  <a:cubicBezTo>
                    <a:pt x="740" y="739"/>
                    <a:pt x="0" y="0"/>
                    <a:pt x="0" y="444"/>
                  </a:cubicBezTo>
                  <a:cubicBezTo>
                    <a:pt x="0" y="629"/>
                    <a:pt x="111" y="739"/>
                    <a:pt x="296" y="739"/>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0" name="Google Shape;4040;p27"/>
            <p:cNvSpPr/>
            <p:nvPr/>
          </p:nvSpPr>
          <p:spPr>
            <a:xfrm>
              <a:off x="2703809" y="4601113"/>
              <a:ext cx="59983" cy="44096"/>
            </a:xfrm>
            <a:custGeom>
              <a:avLst/>
              <a:gdLst/>
              <a:ahLst/>
              <a:cxnLst/>
              <a:rect l="l" t="t" r="r" b="b"/>
              <a:pathLst>
                <a:path w="555" h="408" extrusionOk="0">
                  <a:moveTo>
                    <a:pt x="296" y="408"/>
                  </a:moveTo>
                  <a:cubicBezTo>
                    <a:pt x="555" y="408"/>
                    <a:pt x="555" y="1"/>
                    <a:pt x="296" y="1"/>
                  </a:cubicBezTo>
                  <a:cubicBezTo>
                    <a:pt x="0" y="1"/>
                    <a:pt x="0" y="408"/>
                    <a:pt x="296" y="4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1" name="Google Shape;4041;p27"/>
            <p:cNvSpPr/>
            <p:nvPr/>
          </p:nvSpPr>
          <p:spPr>
            <a:xfrm>
              <a:off x="2719805" y="4613110"/>
              <a:ext cx="27992" cy="20102"/>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2" name="Google Shape;4042;p27"/>
            <p:cNvSpPr/>
            <p:nvPr/>
          </p:nvSpPr>
          <p:spPr>
            <a:xfrm>
              <a:off x="3379081" y="4281527"/>
              <a:ext cx="247822" cy="143959"/>
            </a:xfrm>
            <a:custGeom>
              <a:avLst/>
              <a:gdLst/>
              <a:ahLst/>
              <a:cxnLst/>
              <a:rect l="l" t="t" r="r" b="b"/>
              <a:pathLst>
                <a:path w="2293" h="1332" extrusionOk="0">
                  <a:moveTo>
                    <a:pt x="296" y="0"/>
                  </a:moveTo>
                  <a:lnTo>
                    <a:pt x="2292" y="0"/>
                  </a:lnTo>
                  <a:cubicBezTo>
                    <a:pt x="2219" y="518"/>
                    <a:pt x="1257" y="1331"/>
                    <a:pt x="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3" name="Google Shape;4043;p27"/>
            <p:cNvSpPr/>
            <p:nvPr/>
          </p:nvSpPr>
          <p:spPr>
            <a:xfrm>
              <a:off x="3391078" y="4281527"/>
              <a:ext cx="247822" cy="143959"/>
            </a:xfrm>
            <a:custGeom>
              <a:avLst/>
              <a:gdLst/>
              <a:ahLst/>
              <a:cxnLst/>
              <a:rect l="l" t="t" r="r" b="b"/>
              <a:pathLst>
                <a:path w="2293" h="1332" extrusionOk="0">
                  <a:moveTo>
                    <a:pt x="333" y="0"/>
                  </a:moveTo>
                  <a:lnTo>
                    <a:pt x="2292" y="0"/>
                  </a:lnTo>
                  <a:cubicBezTo>
                    <a:pt x="2218" y="518"/>
                    <a:pt x="1257" y="1331"/>
                    <a:pt x="0" y="1331"/>
                  </a:cubicBezTo>
                  <a:cubicBezTo>
                    <a:pt x="37" y="1035"/>
                    <a:pt x="222" y="296"/>
                    <a:pt x="3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4" name="Google Shape;4044;p27"/>
            <p:cNvSpPr/>
            <p:nvPr/>
          </p:nvSpPr>
          <p:spPr>
            <a:xfrm>
              <a:off x="3227232" y="4421380"/>
              <a:ext cx="475541" cy="39989"/>
            </a:xfrm>
            <a:custGeom>
              <a:avLst/>
              <a:gdLst/>
              <a:ahLst/>
              <a:cxnLst/>
              <a:rect l="l" t="t" r="r" b="b"/>
              <a:pathLst>
                <a:path w="4400" h="370" extrusionOk="0">
                  <a:moveTo>
                    <a:pt x="185" y="0"/>
                  </a:moveTo>
                  <a:lnTo>
                    <a:pt x="4215" y="0"/>
                  </a:lnTo>
                  <a:cubicBezTo>
                    <a:pt x="4326" y="0"/>
                    <a:pt x="4400" y="111"/>
                    <a:pt x="4400" y="185"/>
                  </a:cubicBezTo>
                  <a:lnTo>
                    <a:pt x="4400" y="185"/>
                  </a:lnTo>
                  <a:cubicBezTo>
                    <a:pt x="4400" y="296"/>
                    <a:pt x="4326" y="370"/>
                    <a:pt x="4215" y="370"/>
                  </a:cubicBezTo>
                  <a:lnTo>
                    <a:pt x="185" y="370"/>
                  </a:lnTo>
                  <a:cubicBezTo>
                    <a:pt x="111" y="370"/>
                    <a:pt x="0" y="296"/>
                    <a:pt x="0" y="185"/>
                  </a:cubicBezTo>
                  <a:lnTo>
                    <a:pt x="0" y="185"/>
                  </a:lnTo>
                  <a:cubicBezTo>
                    <a:pt x="0"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5" name="Google Shape;4045;p27"/>
            <p:cNvSpPr/>
            <p:nvPr/>
          </p:nvSpPr>
          <p:spPr>
            <a:xfrm>
              <a:off x="3239228" y="4433376"/>
              <a:ext cx="463544" cy="27992"/>
            </a:xfrm>
            <a:custGeom>
              <a:avLst/>
              <a:gdLst/>
              <a:ahLst/>
              <a:cxnLst/>
              <a:rect l="l" t="t" r="r" b="b"/>
              <a:pathLst>
                <a:path w="4289" h="259" extrusionOk="0">
                  <a:moveTo>
                    <a:pt x="4289" y="37"/>
                  </a:moveTo>
                  <a:cubicBezTo>
                    <a:pt x="4289" y="37"/>
                    <a:pt x="4289" y="74"/>
                    <a:pt x="4289" y="74"/>
                  </a:cubicBezTo>
                  <a:lnTo>
                    <a:pt x="4289" y="74"/>
                  </a:lnTo>
                  <a:cubicBezTo>
                    <a:pt x="4289" y="185"/>
                    <a:pt x="4215" y="259"/>
                    <a:pt x="4104" y="259"/>
                  </a:cubicBezTo>
                  <a:lnTo>
                    <a:pt x="74" y="259"/>
                  </a:lnTo>
                  <a:cubicBezTo>
                    <a:pt x="37" y="259"/>
                    <a:pt x="0" y="259"/>
                    <a:pt x="0" y="259"/>
                  </a:cubicBezTo>
                  <a:cubicBezTo>
                    <a:pt x="0" y="222"/>
                    <a:pt x="0" y="222"/>
                    <a:pt x="0" y="185"/>
                  </a:cubicBezTo>
                  <a:lnTo>
                    <a:pt x="0" y="185"/>
                  </a:lnTo>
                  <a:cubicBezTo>
                    <a:pt x="0" y="74"/>
                    <a:pt x="74" y="0"/>
                    <a:pt x="185" y="0"/>
                  </a:cubicBezTo>
                  <a:lnTo>
                    <a:pt x="4178" y="0"/>
                  </a:lnTo>
                  <a:cubicBezTo>
                    <a:pt x="4215" y="0"/>
                    <a:pt x="4252" y="0"/>
                    <a:pt x="4289"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6" name="Google Shape;4046;p27"/>
            <p:cNvSpPr/>
            <p:nvPr/>
          </p:nvSpPr>
          <p:spPr>
            <a:xfrm>
              <a:off x="3590807" y="4401385"/>
              <a:ext cx="99972" cy="20102"/>
            </a:xfrm>
            <a:custGeom>
              <a:avLst/>
              <a:gdLst/>
              <a:ahLst/>
              <a:cxnLst/>
              <a:rect l="l" t="t" r="r" b="b"/>
              <a:pathLst>
                <a:path w="925" h="186" extrusionOk="0">
                  <a:moveTo>
                    <a:pt x="186" y="0"/>
                  </a:moveTo>
                  <a:lnTo>
                    <a:pt x="925" y="0"/>
                  </a:lnTo>
                  <a:lnTo>
                    <a:pt x="777" y="185"/>
                  </a:lnTo>
                  <a:lnTo>
                    <a:pt x="1" y="185"/>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7" name="Google Shape;4047;p27"/>
            <p:cNvSpPr/>
            <p:nvPr/>
          </p:nvSpPr>
          <p:spPr>
            <a:xfrm>
              <a:off x="3590807" y="4461260"/>
              <a:ext cx="99972" cy="24101"/>
            </a:xfrm>
            <a:custGeom>
              <a:avLst/>
              <a:gdLst/>
              <a:ahLst/>
              <a:cxnLst/>
              <a:rect l="l" t="t" r="r" b="b"/>
              <a:pathLst>
                <a:path w="925" h="223" extrusionOk="0">
                  <a:moveTo>
                    <a:pt x="186" y="223"/>
                  </a:moveTo>
                  <a:lnTo>
                    <a:pt x="925" y="223"/>
                  </a:lnTo>
                  <a:lnTo>
                    <a:pt x="777" y="1"/>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8" name="Google Shape;4048;p27"/>
            <p:cNvSpPr/>
            <p:nvPr/>
          </p:nvSpPr>
          <p:spPr>
            <a:xfrm>
              <a:off x="3295105" y="4421380"/>
              <a:ext cx="16104" cy="39989"/>
            </a:xfrm>
            <a:custGeom>
              <a:avLst/>
              <a:gdLst/>
              <a:ahLst/>
              <a:cxnLst/>
              <a:rect l="l" t="t" r="r" b="b"/>
              <a:pathLst>
                <a:path w="149" h="370" extrusionOk="0">
                  <a:moveTo>
                    <a:pt x="1" y="0"/>
                  </a:moveTo>
                  <a:lnTo>
                    <a:pt x="1" y="370"/>
                  </a:lnTo>
                  <a:lnTo>
                    <a:pt x="149" y="370"/>
                  </a:lnTo>
                  <a:lnTo>
                    <a:pt x="149"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49" name="Google Shape;4049;p27"/>
            <p:cNvSpPr/>
            <p:nvPr/>
          </p:nvSpPr>
          <p:spPr>
            <a:xfrm>
              <a:off x="3550926" y="4421380"/>
              <a:ext cx="15995" cy="39989"/>
            </a:xfrm>
            <a:custGeom>
              <a:avLst/>
              <a:gdLst/>
              <a:ahLst/>
              <a:cxnLst/>
              <a:rect l="l" t="t" r="r" b="b"/>
              <a:pathLst>
                <a:path w="148" h="370" extrusionOk="0">
                  <a:moveTo>
                    <a:pt x="0" y="0"/>
                  </a:moveTo>
                  <a:lnTo>
                    <a:pt x="0" y="370"/>
                  </a:lnTo>
                  <a:lnTo>
                    <a:pt x="148" y="370"/>
                  </a:lnTo>
                  <a:lnTo>
                    <a:pt x="148"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0" name="Google Shape;4050;p27"/>
            <p:cNvSpPr/>
            <p:nvPr/>
          </p:nvSpPr>
          <p:spPr>
            <a:xfrm>
              <a:off x="3422961" y="4281527"/>
              <a:ext cx="235933" cy="91974"/>
            </a:xfrm>
            <a:custGeom>
              <a:avLst/>
              <a:gdLst/>
              <a:ahLst/>
              <a:cxnLst/>
              <a:rect l="l" t="t" r="r" b="b"/>
              <a:pathLst>
                <a:path w="2183" h="851" extrusionOk="0">
                  <a:moveTo>
                    <a:pt x="186" y="0"/>
                  </a:moveTo>
                  <a:lnTo>
                    <a:pt x="2182" y="0"/>
                  </a:lnTo>
                  <a:cubicBezTo>
                    <a:pt x="2108" y="518"/>
                    <a:pt x="1258" y="851"/>
                    <a:pt x="1" y="851"/>
                  </a:cubicBezTo>
                  <a:cubicBezTo>
                    <a:pt x="38" y="555"/>
                    <a:pt x="112" y="296"/>
                    <a:pt x="1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1" name="Google Shape;4051;p27"/>
            <p:cNvSpPr/>
            <p:nvPr/>
          </p:nvSpPr>
          <p:spPr>
            <a:xfrm>
              <a:off x="3430959" y="4281527"/>
              <a:ext cx="239932" cy="91974"/>
            </a:xfrm>
            <a:custGeom>
              <a:avLst/>
              <a:gdLst/>
              <a:ahLst/>
              <a:cxnLst/>
              <a:rect l="l" t="t" r="r" b="b"/>
              <a:pathLst>
                <a:path w="2220" h="851" extrusionOk="0">
                  <a:moveTo>
                    <a:pt x="223" y="0"/>
                  </a:moveTo>
                  <a:lnTo>
                    <a:pt x="2219" y="0"/>
                  </a:lnTo>
                  <a:cubicBezTo>
                    <a:pt x="2108" y="518"/>
                    <a:pt x="1295" y="851"/>
                    <a:pt x="1" y="851"/>
                  </a:cubicBezTo>
                  <a:cubicBezTo>
                    <a:pt x="75" y="555"/>
                    <a:pt x="149" y="296"/>
                    <a:pt x="2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2" name="Google Shape;4052;p27"/>
            <p:cNvSpPr/>
            <p:nvPr/>
          </p:nvSpPr>
          <p:spPr>
            <a:xfrm>
              <a:off x="3830524" y="4461260"/>
              <a:ext cx="64090" cy="135961"/>
            </a:xfrm>
            <a:custGeom>
              <a:avLst/>
              <a:gdLst/>
              <a:ahLst/>
              <a:cxnLst/>
              <a:rect l="l" t="t" r="r" b="b"/>
              <a:pathLst>
                <a:path w="593" h="1258" extrusionOk="0">
                  <a:moveTo>
                    <a:pt x="482" y="1"/>
                  </a:moveTo>
                  <a:lnTo>
                    <a:pt x="1" y="1221"/>
                  </a:lnTo>
                  <a:lnTo>
                    <a:pt x="112" y="1258"/>
                  </a:lnTo>
                  <a:lnTo>
                    <a:pt x="592" y="75"/>
                  </a:lnTo>
                  <a:lnTo>
                    <a:pt x="48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3" name="Google Shape;4053;p27"/>
            <p:cNvSpPr/>
            <p:nvPr/>
          </p:nvSpPr>
          <p:spPr>
            <a:xfrm>
              <a:off x="3826525" y="4505248"/>
              <a:ext cx="128072" cy="79977"/>
            </a:xfrm>
            <a:custGeom>
              <a:avLst/>
              <a:gdLst/>
              <a:ahLst/>
              <a:cxnLst/>
              <a:rect l="l" t="t" r="r" b="b"/>
              <a:pathLst>
                <a:path w="1185" h="740" extrusionOk="0">
                  <a:moveTo>
                    <a:pt x="75" y="1"/>
                  </a:moveTo>
                  <a:lnTo>
                    <a:pt x="1" y="111"/>
                  </a:lnTo>
                  <a:lnTo>
                    <a:pt x="1147" y="740"/>
                  </a:lnTo>
                  <a:lnTo>
                    <a:pt x="1184" y="592"/>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4" name="Google Shape;4054;p27"/>
            <p:cNvSpPr/>
            <p:nvPr/>
          </p:nvSpPr>
          <p:spPr>
            <a:xfrm>
              <a:off x="3854517" y="4385390"/>
              <a:ext cx="92082" cy="171951"/>
            </a:xfrm>
            <a:custGeom>
              <a:avLst/>
              <a:gdLst/>
              <a:ahLst/>
              <a:cxnLst/>
              <a:rect l="l" t="t" r="r" b="b"/>
              <a:pathLst>
                <a:path w="852" h="1591" extrusionOk="0">
                  <a:moveTo>
                    <a:pt x="370" y="0"/>
                  </a:moveTo>
                  <a:lnTo>
                    <a:pt x="1" y="111"/>
                  </a:lnTo>
                  <a:lnTo>
                    <a:pt x="481" y="1590"/>
                  </a:lnTo>
                  <a:lnTo>
                    <a:pt x="851" y="1479"/>
                  </a:lnTo>
                  <a:lnTo>
                    <a:pt x="37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5" name="Google Shape;4055;p27"/>
            <p:cNvSpPr/>
            <p:nvPr/>
          </p:nvSpPr>
          <p:spPr>
            <a:xfrm>
              <a:off x="3854517" y="4409383"/>
              <a:ext cx="60091" cy="31991"/>
            </a:xfrm>
            <a:custGeom>
              <a:avLst/>
              <a:gdLst/>
              <a:ahLst/>
              <a:cxnLst/>
              <a:rect l="l" t="t" r="r" b="b"/>
              <a:pathLst>
                <a:path w="556" h="296" extrusionOk="0">
                  <a:moveTo>
                    <a:pt x="518" y="0"/>
                  </a:moveTo>
                  <a:lnTo>
                    <a:pt x="1" y="185"/>
                  </a:lnTo>
                  <a:lnTo>
                    <a:pt x="38" y="296"/>
                  </a:lnTo>
                  <a:lnTo>
                    <a:pt x="555" y="111"/>
                  </a:lnTo>
                  <a:lnTo>
                    <a:pt x="5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6" name="Google Shape;4056;p27"/>
            <p:cNvSpPr/>
            <p:nvPr/>
          </p:nvSpPr>
          <p:spPr>
            <a:xfrm>
              <a:off x="3870513" y="4453263"/>
              <a:ext cx="72088" cy="68089"/>
            </a:xfrm>
            <a:custGeom>
              <a:avLst/>
              <a:gdLst/>
              <a:ahLst/>
              <a:cxnLst/>
              <a:rect l="l" t="t" r="r" b="b"/>
              <a:pathLst>
                <a:path w="667" h="630" extrusionOk="0">
                  <a:moveTo>
                    <a:pt x="518" y="1"/>
                  </a:moveTo>
                  <a:lnTo>
                    <a:pt x="1" y="149"/>
                  </a:lnTo>
                  <a:lnTo>
                    <a:pt x="149" y="629"/>
                  </a:lnTo>
                  <a:lnTo>
                    <a:pt x="666" y="445"/>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7" name="Google Shape;4057;p27"/>
            <p:cNvSpPr/>
            <p:nvPr/>
          </p:nvSpPr>
          <p:spPr>
            <a:xfrm>
              <a:off x="3870513" y="4485254"/>
              <a:ext cx="191946" cy="191946"/>
            </a:xfrm>
            <a:custGeom>
              <a:avLst/>
              <a:gdLst/>
              <a:ahLst/>
              <a:cxnLst/>
              <a:rect l="l" t="t" r="r" b="b"/>
              <a:pathLst>
                <a:path w="1776" h="1776" extrusionOk="0">
                  <a:moveTo>
                    <a:pt x="740" y="1775"/>
                  </a:moveTo>
                  <a:cubicBezTo>
                    <a:pt x="1443" y="1775"/>
                    <a:pt x="1775" y="962"/>
                    <a:pt x="1295" y="481"/>
                  </a:cubicBezTo>
                  <a:cubicBezTo>
                    <a:pt x="814" y="1"/>
                    <a:pt x="1" y="333"/>
                    <a:pt x="1" y="999"/>
                  </a:cubicBezTo>
                  <a:cubicBezTo>
                    <a:pt x="1" y="1443"/>
                    <a:pt x="333" y="1775"/>
                    <a:pt x="740" y="177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8" name="Google Shape;4058;p27"/>
            <p:cNvSpPr/>
            <p:nvPr/>
          </p:nvSpPr>
          <p:spPr>
            <a:xfrm>
              <a:off x="3902504" y="4525242"/>
              <a:ext cx="115967" cy="119966"/>
            </a:xfrm>
            <a:custGeom>
              <a:avLst/>
              <a:gdLst/>
              <a:ahLst/>
              <a:cxnLst/>
              <a:rect l="l" t="t" r="r" b="b"/>
              <a:pathLst>
                <a:path w="1073" h="1110" extrusionOk="0">
                  <a:moveTo>
                    <a:pt x="444" y="1110"/>
                  </a:moveTo>
                  <a:cubicBezTo>
                    <a:pt x="888" y="1110"/>
                    <a:pt x="1073" y="592"/>
                    <a:pt x="777" y="296"/>
                  </a:cubicBezTo>
                  <a:cubicBezTo>
                    <a:pt x="481" y="0"/>
                    <a:pt x="0" y="222"/>
                    <a:pt x="0" y="629"/>
                  </a:cubicBezTo>
                  <a:cubicBezTo>
                    <a:pt x="0" y="888"/>
                    <a:pt x="185" y="1110"/>
                    <a:pt x="444" y="111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59" name="Google Shape;4059;p27"/>
            <p:cNvSpPr/>
            <p:nvPr/>
          </p:nvSpPr>
          <p:spPr>
            <a:xfrm>
              <a:off x="3918500" y="4553235"/>
              <a:ext cx="67981" cy="75978"/>
            </a:xfrm>
            <a:custGeom>
              <a:avLst/>
              <a:gdLst/>
              <a:ahLst/>
              <a:cxnLst/>
              <a:rect l="l" t="t" r="r" b="b"/>
              <a:pathLst>
                <a:path w="629" h="703" extrusionOk="0">
                  <a:moveTo>
                    <a:pt x="296" y="703"/>
                  </a:moveTo>
                  <a:cubicBezTo>
                    <a:pt x="481" y="703"/>
                    <a:pt x="629" y="555"/>
                    <a:pt x="629" y="370"/>
                  </a:cubicBezTo>
                  <a:cubicBezTo>
                    <a:pt x="629" y="0"/>
                    <a:pt x="0" y="0"/>
                    <a:pt x="0" y="370"/>
                  </a:cubicBezTo>
                  <a:cubicBezTo>
                    <a:pt x="0" y="555"/>
                    <a:pt x="148" y="703"/>
                    <a:pt x="296" y="703"/>
                  </a:cubicBezTo>
                  <a:close/>
                </a:path>
              </a:pathLst>
            </a:custGeom>
            <a:solidFill>
              <a:srgbClr val="3539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0" name="Google Shape;4060;p27"/>
            <p:cNvSpPr/>
            <p:nvPr/>
          </p:nvSpPr>
          <p:spPr>
            <a:xfrm>
              <a:off x="3934495" y="4573229"/>
              <a:ext cx="31991" cy="35990"/>
            </a:xfrm>
            <a:custGeom>
              <a:avLst/>
              <a:gdLst/>
              <a:ahLst/>
              <a:cxnLst/>
              <a:rect l="l" t="t" r="r" b="b"/>
              <a:pathLst>
                <a:path w="296" h="333" extrusionOk="0">
                  <a:moveTo>
                    <a:pt x="148" y="333"/>
                  </a:moveTo>
                  <a:cubicBezTo>
                    <a:pt x="259" y="333"/>
                    <a:pt x="296" y="296"/>
                    <a:pt x="296" y="185"/>
                  </a:cubicBezTo>
                  <a:cubicBezTo>
                    <a:pt x="296" y="0"/>
                    <a:pt x="0" y="0"/>
                    <a:pt x="0" y="185"/>
                  </a:cubicBezTo>
                  <a:cubicBezTo>
                    <a:pt x="0" y="296"/>
                    <a:pt x="74" y="333"/>
                    <a:pt x="148" y="333"/>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1" name="Google Shape;4061;p27"/>
            <p:cNvSpPr/>
            <p:nvPr/>
          </p:nvSpPr>
          <p:spPr>
            <a:xfrm>
              <a:off x="3295105" y="4049700"/>
              <a:ext cx="639495" cy="8106"/>
            </a:xfrm>
            <a:custGeom>
              <a:avLst/>
              <a:gdLst/>
              <a:ahLst/>
              <a:cxnLst/>
              <a:rect l="l" t="t" r="r" b="b"/>
              <a:pathLst>
                <a:path w="5917" h="75" extrusionOk="0">
                  <a:moveTo>
                    <a:pt x="1" y="1"/>
                  </a:moveTo>
                  <a:lnTo>
                    <a:pt x="1" y="75"/>
                  </a:lnTo>
                  <a:lnTo>
                    <a:pt x="5916" y="75"/>
                  </a:lnTo>
                  <a:lnTo>
                    <a:pt x="591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2" name="Google Shape;4062;p27"/>
            <p:cNvSpPr/>
            <p:nvPr/>
          </p:nvSpPr>
          <p:spPr>
            <a:xfrm>
              <a:off x="3295105" y="4057697"/>
              <a:ext cx="639495" cy="4107"/>
            </a:xfrm>
            <a:custGeom>
              <a:avLst/>
              <a:gdLst/>
              <a:ahLst/>
              <a:cxnLst/>
              <a:rect l="l" t="t" r="r" b="b"/>
              <a:pathLst>
                <a:path w="5917" h="38" extrusionOk="0">
                  <a:moveTo>
                    <a:pt x="1" y="1"/>
                  </a:moveTo>
                  <a:lnTo>
                    <a:pt x="1" y="38"/>
                  </a:lnTo>
                  <a:lnTo>
                    <a:pt x="5916" y="38"/>
                  </a:lnTo>
                  <a:lnTo>
                    <a:pt x="5916"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3" name="Google Shape;4063;p27"/>
            <p:cNvSpPr/>
            <p:nvPr/>
          </p:nvSpPr>
          <p:spPr>
            <a:xfrm>
              <a:off x="3954490" y="4229541"/>
              <a:ext cx="479540" cy="167952"/>
            </a:xfrm>
            <a:custGeom>
              <a:avLst/>
              <a:gdLst/>
              <a:ahLst/>
              <a:cxnLst/>
              <a:rect l="l" t="t" r="r" b="b"/>
              <a:pathLst>
                <a:path w="4437" h="1554" extrusionOk="0">
                  <a:moveTo>
                    <a:pt x="4252" y="74"/>
                  </a:moveTo>
                  <a:cubicBezTo>
                    <a:pt x="4289" y="74"/>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8"/>
                  </a:cubicBezTo>
                  <a:lnTo>
                    <a:pt x="111" y="185"/>
                  </a:lnTo>
                  <a:cubicBezTo>
                    <a:pt x="111" y="148"/>
                    <a:pt x="111" y="148"/>
                    <a:pt x="111" y="111"/>
                  </a:cubicBezTo>
                  <a:cubicBezTo>
                    <a:pt x="148" y="111"/>
                    <a:pt x="185" y="74"/>
                    <a:pt x="185" y="74"/>
                  </a:cubicBezTo>
                  <a:close/>
                  <a:moveTo>
                    <a:pt x="185" y="1"/>
                  </a:moveTo>
                  <a:cubicBezTo>
                    <a:pt x="148" y="1"/>
                    <a:pt x="111" y="38"/>
                    <a:pt x="37" y="74"/>
                  </a:cubicBezTo>
                  <a:cubicBezTo>
                    <a:pt x="37" y="111"/>
                    <a:pt x="0" y="148"/>
                    <a:pt x="0" y="185"/>
                  </a:cubicBezTo>
                  <a:lnTo>
                    <a:pt x="148" y="1405"/>
                  </a:lnTo>
                  <a:cubicBezTo>
                    <a:pt x="185" y="1479"/>
                    <a:pt x="259" y="1553"/>
                    <a:pt x="333" y="1553"/>
                  </a:cubicBezTo>
                  <a:lnTo>
                    <a:pt x="4178" y="888"/>
                  </a:lnTo>
                  <a:cubicBezTo>
                    <a:pt x="4252" y="888"/>
                    <a:pt x="4326" y="814"/>
                    <a:pt x="4363" y="740"/>
                  </a:cubicBezTo>
                  <a:lnTo>
                    <a:pt x="4437" y="185"/>
                  </a:lnTo>
                  <a:cubicBezTo>
                    <a:pt x="4437" y="148"/>
                    <a:pt x="4437" y="111"/>
                    <a:pt x="4400" y="74"/>
                  </a:cubicBezTo>
                  <a:cubicBezTo>
                    <a:pt x="4363" y="38"/>
                    <a:pt x="4289" y="1"/>
                    <a:pt x="4252"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4" name="Google Shape;4064;p27"/>
            <p:cNvSpPr/>
            <p:nvPr/>
          </p:nvSpPr>
          <p:spPr>
            <a:xfrm>
              <a:off x="3958489" y="4225542"/>
              <a:ext cx="479540" cy="167952"/>
            </a:xfrm>
            <a:custGeom>
              <a:avLst/>
              <a:gdLst/>
              <a:ahLst/>
              <a:cxnLst/>
              <a:rect l="l" t="t" r="r" b="b"/>
              <a:pathLst>
                <a:path w="4437" h="1554" extrusionOk="0">
                  <a:moveTo>
                    <a:pt x="4289" y="75"/>
                  </a:moveTo>
                  <a:cubicBezTo>
                    <a:pt x="4326" y="75"/>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9"/>
                  </a:cubicBezTo>
                  <a:lnTo>
                    <a:pt x="111" y="185"/>
                  </a:lnTo>
                  <a:cubicBezTo>
                    <a:pt x="111" y="148"/>
                    <a:pt x="111" y="148"/>
                    <a:pt x="111" y="111"/>
                  </a:cubicBezTo>
                  <a:cubicBezTo>
                    <a:pt x="148" y="111"/>
                    <a:pt x="185" y="75"/>
                    <a:pt x="185" y="75"/>
                  </a:cubicBezTo>
                  <a:close/>
                  <a:moveTo>
                    <a:pt x="185" y="1"/>
                  </a:moveTo>
                  <a:cubicBezTo>
                    <a:pt x="148" y="1"/>
                    <a:pt x="74" y="38"/>
                    <a:pt x="37" y="75"/>
                  </a:cubicBezTo>
                  <a:cubicBezTo>
                    <a:pt x="37" y="111"/>
                    <a:pt x="0" y="148"/>
                    <a:pt x="0" y="185"/>
                  </a:cubicBezTo>
                  <a:lnTo>
                    <a:pt x="148" y="1405"/>
                  </a:lnTo>
                  <a:cubicBezTo>
                    <a:pt x="148" y="1479"/>
                    <a:pt x="259" y="1553"/>
                    <a:pt x="333" y="1553"/>
                  </a:cubicBezTo>
                  <a:lnTo>
                    <a:pt x="4178" y="888"/>
                  </a:lnTo>
                  <a:cubicBezTo>
                    <a:pt x="4289" y="888"/>
                    <a:pt x="4363" y="814"/>
                    <a:pt x="4363" y="740"/>
                  </a:cubicBezTo>
                  <a:lnTo>
                    <a:pt x="4437" y="185"/>
                  </a:lnTo>
                  <a:cubicBezTo>
                    <a:pt x="4437" y="148"/>
                    <a:pt x="4400" y="111"/>
                    <a:pt x="4363" y="75"/>
                  </a:cubicBezTo>
                  <a:cubicBezTo>
                    <a:pt x="4363" y="38"/>
                    <a:pt x="4289" y="1"/>
                    <a:pt x="42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5" name="Google Shape;4065;p27"/>
            <p:cNvSpPr/>
            <p:nvPr/>
          </p:nvSpPr>
          <p:spPr>
            <a:xfrm>
              <a:off x="2851660" y="4292659"/>
              <a:ext cx="367680" cy="152714"/>
            </a:xfrm>
            <a:custGeom>
              <a:avLst/>
              <a:gdLst/>
              <a:ahLst/>
              <a:cxnLst/>
              <a:rect l="l" t="t" r="r" b="b"/>
              <a:pathLst>
                <a:path w="3402" h="1413" extrusionOk="0">
                  <a:moveTo>
                    <a:pt x="3217" y="82"/>
                  </a:moveTo>
                  <a:cubicBezTo>
                    <a:pt x="3291" y="82"/>
                    <a:pt x="3328" y="119"/>
                    <a:pt x="3328" y="156"/>
                  </a:cubicBezTo>
                  <a:lnTo>
                    <a:pt x="3328" y="1265"/>
                  </a:lnTo>
                  <a:cubicBezTo>
                    <a:pt x="3328" y="1265"/>
                    <a:pt x="3328" y="1302"/>
                    <a:pt x="3328" y="1302"/>
                  </a:cubicBezTo>
                  <a:cubicBezTo>
                    <a:pt x="3291" y="1339"/>
                    <a:pt x="3254" y="1339"/>
                    <a:pt x="3254" y="1339"/>
                  </a:cubicBezTo>
                  <a:lnTo>
                    <a:pt x="259" y="1339"/>
                  </a:lnTo>
                  <a:cubicBezTo>
                    <a:pt x="222" y="1339"/>
                    <a:pt x="185" y="1302"/>
                    <a:pt x="185" y="1265"/>
                  </a:cubicBezTo>
                  <a:lnTo>
                    <a:pt x="111" y="711"/>
                  </a:lnTo>
                  <a:cubicBezTo>
                    <a:pt x="111" y="711"/>
                    <a:pt x="111" y="674"/>
                    <a:pt x="111" y="637"/>
                  </a:cubicBezTo>
                  <a:cubicBezTo>
                    <a:pt x="148" y="637"/>
                    <a:pt x="148" y="600"/>
                    <a:pt x="185" y="600"/>
                  </a:cubicBezTo>
                  <a:lnTo>
                    <a:pt x="3217" y="82"/>
                  </a:lnTo>
                  <a:close/>
                  <a:moveTo>
                    <a:pt x="3260" y="1"/>
                  </a:moveTo>
                  <a:cubicBezTo>
                    <a:pt x="3246" y="1"/>
                    <a:pt x="3232" y="3"/>
                    <a:pt x="3217" y="8"/>
                  </a:cubicBezTo>
                  <a:lnTo>
                    <a:pt x="185" y="526"/>
                  </a:lnTo>
                  <a:cubicBezTo>
                    <a:pt x="111" y="526"/>
                    <a:pt x="74" y="563"/>
                    <a:pt x="37" y="600"/>
                  </a:cubicBezTo>
                  <a:cubicBezTo>
                    <a:pt x="0" y="637"/>
                    <a:pt x="0" y="674"/>
                    <a:pt x="0" y="748"/>
                  </a:cubicBezTo>
                  <a:lnTo>
                    <a:pt x="74" y="1265"/>
                  </a:lnTo>
                  <a:cubicBezTo>
                    <a:pt x="74" y="1376"/>
                    <a:pt x="148" y="1413"/>
                    <a:pt x="259" y="1413"/>
                  </a:cubicBezTo>
                  <a:lnTo>
                    <a:pt x="3217" y="1413"/>
                  </a:lnTo>
                  <a:cubicBezTo>
                    <a:pt x="3254" y="1413"/>
                    <a:pt x="3328" y="1413"/>
                    <a:pt x="3364" y="1376"/>
                  </a:cubicBezTo>
                  <a:cubicBezTo>
                    <a:pt x="3364" y="1339"/>
                    <a:pt x="3401" y="1302"/>
                    <a:pt x="3401" y="1228"/>
                  </a:cubicBezTo>
                  <a:lnTo>
                    <a:pt x="3401" y="156"/>
                  </a:lnTo>
                  <a:cubicBezTo>
                    <a:pt x="3401" y="92"/>
                    <a:pt x="3346" y="1"/>
                    <a:pt x="3260" y="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6" name="Google Shape;4066;p27"/>
            <p:cNvSpPr/>
            <p:nvPr/>
          </p:nvSpPr>
          <p:spPr>
            <a:xfrm>
              <a:off x="2847661" y="4285526"/>
              <a:ext cx="367680" cy="155848"/>
            </a:xfrm>
            <a:custGeom>
              <a:avLst/>
              <a:gdLst/>
              <a:ahLst/>
              <a:cxnLst/>
              <a:rect l="l" t="t" r="r" b="b"/>
              <a:pathLst>
                <a:path w="3402" h="1442" extrusionOk="0">
                  <a:moveTo>
                    <a:pt x="3254" y="74"/>
                  </a:moveTo>
                  <a:cubicBezTo>
                    <a:pt x="3291" y="74"/>
                    <a:pt x="3365" y="111"/>
                    <a:pt x="3365" y="185"/>
                  </a:cubicBezTo>
                  <a:lnTo>
                    <a:pt x="3365" y="1257"/>
                  </a:lnTo>
                  <a:cubicBezTo>
                    <a:pt x="3365" y="1331"/>
                    <a:pt x="3328" y="1368"/>
                    <a:pt x="3254" y="1368"/>
                  </a:cubicBezTo>
                  <a:lnTo>
                    <a:pt x="296" y="1368"/>
                  </a:lnTo>
                  <a:cubicBezTo>
                    <a:pt x="222" y="1368"/>
                    <a:pt x="185" y="1331"/>
                    <a:pt x="185" y="1294"/>
                  </a:cubicBezTo>
                  <a:lnTo>
                    <a:pt x="148" y="740"/>
                  </a:lnTo>
                  <a:cubicBezTo>
                    <a:pt x="111" y="703"/>
                    <a:pt x="111" y="666"/>
                    <a:pt x="148" y="666"/>
                  </a:cubicBezTo>
                  <a:cubicBezTo>
                    <a:pt x="148" y="629"/>
                    <a:pt x="185" y="629"/>
                    <a:pt x="222" y="629"/>
                  </a:cubicBezTo>
                  <a:lnTo>
                    <a:pt x="3254" y="74"/>
                  </a:lnTo>
                  <a:close/>
                  <a:moveTo>
                    <a:pt x="3217" y="0"/>
                  </a:moveTo>
                  <a:lnTo>
                    <a:pt x="185" y="555"/>
                  </a:lnTo>
                  <a:cubicBezTo>
                    <a:pt x="111" y="555"/>
                    <a:pt x="74" y="592"/>
                    <a:pt x="37" y="629"/>
                  </a:cubicBezTo>
                  <a:cubicBezTo>
                    <a:pt x="0" y="666"/>
                    <a:pt x="0" y="703"/>
                    <a:pt x="0" y="777"/>
                  </a:cubicBezTo>
                  <a:lnTo>
                    <a:pt x="74" y="1294"/>
                  </a:lnTo>
                  <a:cubicBezTo>
                    <a:pt x="111" y="1405"/>
                    <a:pt x="185" y="1442"/>
                    <a:pt x="259" y="1442"/>
                  </a:cubicBezTo>
                  <a:lnTo>
                    <a:pt x="3217" y="1442"/>
                  </a:lnTo>
                  <a:cubicBezTo>
                    <a:pt x="3328" y="1442"/>
                    <a:pt x="3401" y="1368"/>
                    <a:pt x="3401" y="1294"/>
                  </a:cubicBezTo>
                  <a:lnTo>
                    <a:pt x="3401" y="185"/>
                  </a:lnTo>
                  <a:cubicBezTo>
                    <a:pt x="3401" y="74"/>
                    <a:pt x="3328" y="0"/>
                    <a:pt x="32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7" name="Google Shape;4067;p27"/>
            <p:cNvSpPr/>
            <p:nvPr/>
          </p:nvSpPr>
          <p:spPr>
            <a:xfrm>
              <a:off x="3271219" y="4373393"/>
              <a:ext cx="475541" cy="40097"/>
            </a:xfrm>
            <a:custGeom>
              <a:avLst/>
              <a:gdLst/>
              <a:ahLst/>
              <a:cxnLst/>
              <a:rect l="l" t="t" r="r" b="b"/>
              <a:pathLst>
                <a:path w="4400" h="371" extrusionOk="0">
                  <a:moveTo>
                    <a:pt x="185" y="1"/>
                  </a:moveTo>
                  <a:lnTo>
                    <a:pt x="4215" y="1"/>
                  </a:lnTo>
                  <a:cubicBezTo>
                    <a:pt x="4289" y="1"/>
                    <a:pt x="4400" y="74"/>
                    <a:pt x="4400" y="185"/>
                  </a:cubicBezTo>
                  <a:lnTo>
                    <a:pt x="4400" y="185"/>
                  </a:lnTo>
                  <a:cubicBezTo>
                    <a:pt x="4400" y="259"/>
                    <a:pt x="4289" y="370"/>
                    <a:pt x="4215" y="370"/>
                  </a:cubicBezTo>
                  <a:lnTo>
                    <a:pt x="185" y="370"/>
                  </a:lnTo>
                  <a:cubicBezTo>
                    <a:pt x="74" y="370"/>
                    <a:pt x="0" y="259"/>
                    <a:pt x="0" y="185"/>
                  </a:cubicBezTo>
                  <a:lnTo>
                    <a:pt x="0" y="185"/>
                  </a:lnTo>
                  <a:cubicBezTo>
                    <a:pt x="0" y="74"/>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8" name="Google Shape;4068;p27"/>
            <p:cNvSpPr/>
            <p:nvPr/>
          </p:nvSpPr>
          <p:spPr>
            <a:xfrm>
              <a:off x="3279217" y="4381391"/>
              <a:ext cx="467543" cy="32099"/>
            </a:xfrm>
            <a:custGeom>
              <a:avLst/>
              <a:gdLst/>
              <a:ahLst/>
              <a:cxnLst/>
              <a:rect l="l" t="t" r="r" b="b"/>
              <a:pathLst>
                <a:path w="4326" h="297" extrusionOk="0">
                  <a:moveTo>
                    <a:pt x="4326" y="37"/>
                  </a:moveTo>
                  <a:cubicBezTo>
                    <a:pt x="4326" y="74"/>
                    <a:pt x="4326" y="74"/>
                    <a:pt x="4326" y="111"/>
                  </a:cubicBezTo>
                  <a:lnTo>
                    <a:pt x="4326" y="111"/>
                  </a:lnTo>
                  <a:cubicBezTo>
                    <a:pt x="4326" y="185"/>
                    <a:pt x="4215" y="296"/>
                    <a:pt x="4141" y="296"/>
                  </a:cubicBezTo>
                  <a:lnTo>
                    <a:pt x="111" y="296"/>
                  </a:lnTo>
                  <a:cubicBezTo>
                    <a:pt x="74" y="296"/>
                    <a:pt x="37" y="259"/>
                    <a:pt x="0" y="259"/>
                  </a:cubicBezTo>
                  <a:cubicBezTo>
                    <a:pt x="0" y="222"/>
                    <a:pt x="0" y="222"/>
                    <a:pt x="0" y="185"/>
                  </a:cubicBezTo>
                  <a:lnTo>
                    <a:pt x="0" y="185"/>
                  </a:lnTo>
                  <a:cubicBezTo>
                    <a:pt x="0" y="74"/>
                    <a:pt x="111" y="0"/>
                    <a:pt x="222" y="0"/>
                  </a:cubicBezTo>
                  <a:lnTo>
                    <a:pt x="4215" y="0"/>
                  </a:lnTo>
                  <a:cubicBezTo>
                    <a:pt x="4252" y="0"/>
                    <a:pt x="4289" y="37"/>
                    <a:pt x="4326"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69" name="Google Shape;4069;p27"/>
            <p:cNvSpPr/>
            <p:nvPr/>
          </p:nvSpPr>
          <p:spPr>
            <a:xfrm>
              <a:off x="3634794" y="4352972"/>
              <a:ext cx="99972" cy="20102"/>
            </a:xfrm>
            <a:custGeom>
              <a:avLst/>
              <a:gdLst/>
              <a:ahLst/>
              <a:cxnLst/>
              <a:rect l="l" t="t" r="r" b="b"/>
              <a:pathLst>
                <a:path w="925" h="186" extrusionOk="0">
                  <a:moveTo>
                    <a:pt x="148" y="1"/>
                  </a:moveTo>
                  <a:lnTo>
                    <a:pt x="925" y="1"/>
                  </a:lnTo>
                  <a:lnTo>
                    <a:pt x="777" y="186"/>
                  </a:lnTo>
                  <a:lnTo>
                    <a:pt x="0" y="18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0" name="Google Shape;4070;p27"/>
            <p:cNvSpPr/>
            <p:nvPr/>
          </p:nvSpPr>
          <p:spPr>
            <a:xfrm>
              <a:off x="3634794" y="4413382"/>
              <a:ext cx="99972" cy="20102"/>
            </a:xfrm>
            <a:custGeom>
              <a:avLst/>
              <a:gdLst/>
              <a:ahLst/>
              <a:cxnLst/>
              <a:rect l="l" t="t" r="r" b="b"/>
              <a:pathLst>
                <a:path w="925" h="186" extrusionOk="0">
                  <a:moveTo>
                    <a:pt x="148" y="185"/>
                  </a:moveTo>
                  <a:lnTo>
                    <a:pt x="925" y="185"/>
                  </a:lnTo>
                  <a:lnTo>
                    <a:pt x="777" y="0"/>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1" name="Google Shape;4071;p27"/>
            <p:cNvSpPr/>
            <p:nvPr/>
          </p:nvSpPr>
          <p:spPr>
            <a:xfrm>
              <a:off x="3339092" y="4369394"/>
              <a:ext cx="12105" cy="44096"/>
            </a:xfrm>
            <a:custGeom>
              <a:avLst/>
              <a:gdLst/>
              <a:ahLst/>
              <a:cxnLst/>
              <a:rect l="l" t="t" r="r" b="b"/>
              <a:pathLst>
                <a:path w="112" h="408" extrusionOk="0">
                  <a:moveTo>
                    <a:pt x="1" y="1"/>
                  </a:moveTo>
                  <a:lnTo>
                    <a:pt x="1" y="407"/>
                  </a:lnTo>
                  <a:lnTo>
                    <a:pt x="111" y="407"/>
                  </a:lnTo>
                  <a:lnTo>
                    <a:pt x="111"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2" name="Google Shape;4072;p27"/>
            <p:cNvSpPr/>
            <p:nvPr/>
          </p:nvSpPr>
          <p:spPr>
            <a:xfrm>
              <a:off x="3594805" y="4369394"/>
              <a:ext cx="12105" cy="44096"/>
            </a:xfrm>
            <a:custGeom>
              <a:avLst/>
              <a:gdLst/>
              <a:ahLst/>
              <a:cxnLst/>
              <a:rect l="l" t="t" r="r" b="b"/>
              <a:pathLst>
                <a:path w="112" h="408" extrusionOk="0">
                  <a:moveTo>
                    <a:pt x="1" y="1"/>
                  </a:moveTo>
                  <a:lnTo>
                    <a:pt x="1" y="407"/>
                  </a:lnTo>
                  <a:lnTo>
                    <a:pt x="112" y="407"/>
                  </a:lnTo>
                  <a:lnTo>
                    <a:pt x="112"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3" name="Google Shape;4073;p27"/>
            <p:cNvSpPr/>
            <p:nvPr/>
          </p:nvSpPr>
          <p:spPr>
            <a:xfrm>
              <a:off x="2563956" y="4045701"/>
              <a:ext cx="343686" cy="239932"/>
            </a:xfrm>
            <a:custGeom>
              <a:avLst/>
              <a:gdLst/>
              <a:ahLst/>
              <a:cxnLst/>
              <a:rect l="l" t="t" r="r" b="b"/>
              <a:pathLst>
                <a:path w="3180" h="2220" extrusionOk="0">
                  <a:moveTo>
                    <a:pt x="814" y="592"/>
                  </a:moveTo>
                  <a:lnTo>
                    <a:pt x="74" y="1517"/>
                  </a:lnTo>
                  <a:cubicBezTo>
                    <a:pt x="0" y="1591"/>
                    <a:pt x="0" y="1702"/>
                    <a:pt x="74" y="1775"/>
                  </a:cubicBezTo>
                  <a:lnTo>
                    <a:pt x="444" y="2145"/>
                  </a:lnTo>
                  <a:cubicBezTo>
                    <a:pt x="481" y="2182"/>
                    <a:pt x="555" y="2219"/>
                    <a:pt x="629" y="2182"/>
                  </a:cubicBezTo>
                  <a:lnTo>
                    <a:pt x="3032" y="1480"/>
                  </a:lnTo>
                  <a:cubicBezTo>
                    <a:pt x="3143" y="1443"/>
                    <a:pt x="3180" y="1332"/>
                    <a:pt x="3143" y="1221"/>
                  </a:cubicBezTo>
                  <a:lnTo>
                    <a:pt x="2884" y="149"/>
                  </a:lnTo>
                  <a:cubicBezTo>
                    <a:pt x="2884" y="75"/>
                    <a:pt x="2847" y="38"/>
                    <a:pt x="2773" y="1"/>
                  </a:cubicBezTo>
                  <a:cubicBezTo>
                    <a:pt x="2736" y="1"/>
                    <a:pt x="2662" y="1"/>
                    <a:pt x="2625" y="1"/>
                  </a:cubicBezTo>
                  <a:lnTo>
                    <a:pt x="961" y="518"/>
                  </a:lnTo>
                  <a:cubicBezTo>
                    <a:pt x="888" y="518"/>
                    <a:pt x="851" y="555"/>
                    <a:pt x="814" y="592"/>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4" name="Google Shape;4074;p27"/>
            <p:cNvSpPr/>
            <p:nvPr/>
          </p:nvSpPr>
          <p:spPr>
            <a:xfrm>
              <a:off x="2571954" y="4053699"/>
              <a:ext cx="327691" cy="223937"/>
            </a:xfrm>
            <a:custGeom>
              <a:avLst/>
              <a:gdLst/>
              <a:ahLst/>
              <a:cxnLst/>
              <a:rect l="l" t="t" r="r" b="b"/>
              <a:pathLst>
                <a:path w="3032" h="2072" extrusionOk="0">
                  <a:moveTo>
                    <a:pt x="814" y="518"/>
                  </a:moveTo>
                  <a:lnTo>
                    <a:pt x="74" y="1406"/>
                  </a:lnTo>
                  <a:cubicBezTo>
                    <a:pt x="0" y="1480"/>
                    <a:pt x="0" y="1628"/>
                    <a:pt x="74" y="1701"/>
                  </a:cubicBezTo>
                  <a:lnTo>
                    <a:pt x="444" y="2034"/>
                  </a:lnTo>
                  <a:cubicBezTo>
                    <a:pt x="481" y="2071"/>
                    <a:pt x="555" y="2071"/>
                    <a:pt x="629" y="2071"/>
                  </a:cubicBezTo>
                  <a:lnTo>
                    <a:pt x="2847" y="1406"/>
                  </a:lnTo>
                  <a:cubicBezTo>
                    <a:pt x="2958" y="1369"/>
                    <a:pt x="3032" y="1258"/>
                    <a:pt x="2995" y="1147"/>
                  </a:cubicBezTo>
                  <a:lnTo>
                    <a:pt x="2736" y="149"/>
                  </a:lnTo>
                  <a:cubicBezTo>
                    <a:pt x="2699" y="75"/>
                    <a:pt x="2662" y="38"/>
                    <a:pt x="2625" y="1"/>
                  </a:cubicBezTo>
                  <a:cubicBezTo>
                    <a:pt x="2588" y="1"/>
                    <a:pt x="2514" y="1"/>
                    <a:pt x="2477" y="1"/>
                  </a:cubicBezTo>
                  <a:lnTo>
                    <a:pt x="887" y="481"/>
                  </a:lnTo>
                  <a:cubicBezTo>
                    <a:pt x="851" y="481"/>
                    <a:pt x="814" y="518"/>
                    <a:pt x="814" y="51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5" name="Google Shape;4075;p27"/>
            <p:cNvSpPr/>
            <p:nvPr/>
          </p:nvSpPr>
          <p:spPr>
            <a:xfrm>
              <a:off x="2619832" y="4053699"/>
              <a:ext cx="235933" cy="223937"/>
            </a:xfrm>
            <a:custGeom>
              <a:avLst/>
              <a:gdLst/>
              <a:ahLst/>
              <a:cxnLst/>
              <a:rect l="l" t="t" r="r" b="b"/>
              <a:pathLst>
                <a:path w="2183" h="2072" extrusionOk="0">
                  <a:moveTo>
                    <a:pt x="1" y="2034"/>
                  </a:moveTo>
                  <a:lnTo>
                    <a:pt x="1" y="2034"/>
                  </a:lnTo>
                  <a:cubicBezTo>
                    <a:pt x="38" y="2071"/>
                    <a:pt x="149" y="2071"/>
                    <a:pt x="186" y="2071"/>
                  </a:cubicBezTo>
                  <a:lnTo>
                    <a:pt x="186" y="2071"/>
                  </a:lnTo>
                  <a:lnTo>
                    <a:pt x="1406" y="1701"/>
                  </a:lnTo>
                  <a:lnTo>
                    <a:pt x="1406" y="1701"/>
                  </a:lnTo>
                  <a:cubicBezTo>
                    <a:pt x="1443" y="1701"/>
                    <a:pt x="1517" y="1628"/>
                    <a:pt x="1517" y="1591"/>
                  </a:cubicBezTo>
                  <a:lnTo>
                    <a:pt x="2182" y="1"/>
                  </a:lnTo>
                  <a:lnTo>
                    <a:pt x="2182" y="1"/>
                  </a:lnTo>
                  <a:cubicBezTo>
                    <a:pt x="2145" y="1"/>
                    <a:pt x="2071" y="1"/>
                    <a:pt x="2034" y="1"/>
                  </a:cubicBezTo>
                  <a:lnTo>
                    <a:pt x="814" y="408"/>
                  </a:lnTo>
                  <a:lnTo>
                    <a:pt x="814" y="408"/>
                  </a:lnTo>
                  <a:cubicBezTo>
                    <a:pt x="740" y="408"/>
                    <a:pt x="703" y="444"/>
                    <a:pt x="666" y="5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6" name="Google Shape;4076;p27"/>
            <p:cNvSpPr/>
            <p:nvPr/>
          </p:nvSpPr>
          <p:spPr>
            <a:xfrm>
              <a:off x="2887542" y="3997822"/>
              <a:ext cx="203942" cy="187839"/>
            </a:xfrm>
            <a:custGeom>
              <a:avLst/>
              <a:gdLst/>
              <a:ahLst/>
              <a:cxnLst/>
              <a:rect l="l" t="t" r="r" b="b"/>
              <a:pathLst>
                <a:path w="1887" h="1738" extrusionOk="0">
                  <a:moveTo>
                    <a:pt x="666" y="1701"/>
                  </a:moveTo>
                  <a:lnTo>
                    <a:pt x="1739" y="1146"/>
                  </a:lnTo>
                  <a:cubicBezTo>
                    <a:pt x="1812" y="1109"/>
                    <a:pt x="1886" y="998"/>
                    <a:pt x="1849" y="925"/>
                  </a:cubicBezTo>
                  <a:lnTo>
                    <a:pt x="1739" y="222"/>
                  </a:lnTo>
                  <a:cubicBezTo>
                    <a:pt x="1702" y="111"/>
                    <a:pt x="1591" y="0"/>
                    <a:pt x="1480" y="37"/>
                  </a:cubicBezTo>
                  <a:lnTo>
                    <a:pt x="223" y="259"/>
                  </a:lnTo>
                  <a:cubicBezTo>
                    <a:pt x="75" y="259"/>
                    <a:pt x="1" y="407"/>
                    <a:pt x="38" y="518"/>
                  </a:cubicBezTo>
                  <a:lnTo>
                    <a:pt x="371" y="1590"/>
                  </a:lnTo>
                  <a:cubicBezTo>
                    <a:pt x="371" y="1627"/>
                    <a:pt x="408" y="1701"/>
                    <a:pt x="481" y="1701"/>
                  </a:cubicBezTo>
                  <a:cubicBezTo>
                    <a:pt x="555" y="1738"/>
                    <a:pt x="592" y="1738"/>
                    <a:pt x="666" y="1701"/>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7" name="Google Shape;4077;p27"/>
            <p:cNvSpPr/>
            <p:nvPr/>
          </p:nvSpPr>
          <p:spPr>
            <a:xfrm>
              <a:off x="2895540" y="4005820"/>
              <a:ext cx="183948" cy="171843"/>
            </a:xfrm>
            <a:custGeom>
              <a:avLst/>
              <a:gdLst/>
              <a:ahLst/>
              <a:cxnLst/>
              <a:rect l="l" t="t" r="r" b="b"/>
              <a:pathLst>
                <a:path w="1702" h="1590" extrusionOk="0">
                  <a:moveTo>
                    <a:pt x="629" y="1590"/>
                  </a:moveTo>
                  <a:lnTo>
                    <a:pt x="1591" y="1035"/>
                  </a:lnTo>
                  <a:cubicBezTo>
                    <a:pt x="1665" y="998"/>
                    <a:pt x="1701" y="924"/>
                    <a:pt x="1701" y="851"/>
                  </a:cubicBezTo>
                  <a:lnTo>
                    <a:pt x="1554" y="185"/>
                  </a:lnTo>
                  <a:cubicBezTo>
                    <a:pt x="1554" y="74"/>
                    <a:pt x="1443" y="0"/>
                    <a:pt x="1332" y="37"/>
                  </a:cubicBezTo>
                  <a:lnTo>
                    <a:pt x="186" y="222"/>
                  </a:lnTo>
                  <a:cubicBezTo>
                    <a:pt x="112" y="222"/>
                    <a:pt x="75" y="259"/>
                    <a:pt x="38" y="333"/>
                  </a:cubicBezTo>
                  <a:cubicBezTo>
                    <a:pt x="1" y="370"/>
                    <a:pt x="1" y="444"/>
                    <a:pt x="38" y="481"/>
                  </a:cubicBezTo>
                  <a:lnTo>
                    <a:pt x="334" y="1442"/>
                  </a:lnTo>
                  <a:cubicBezTo>
                    <a:pt x="371" y="1516"/>
                    <a:pt x="407" y="1553"/>
                    <a:pt x="481" y="1590"/>
                  </a:cubicBezTo>
                  <a:cubicBezTo>
                    <a:pt x="518" y="1590"/>
                    <a:pt x="555" y="1590"/>
                    <a:pt x="629" y="159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8" name="Google Shape;4078;p27"/>
            <p:cNvSpPr/>
            <p:nvPr/>
          </p:nvSpPr>
          <p:spPr>
            <a:xfrm>
              <a:off x="2951524" y="4009819"/>
              <a:ext cx="127964" cy="167844"/>
            </a:xfrm>
            <a:custGeom>
              <a:avLst/>
              <a:gdLst/>
              <a:ahLst/>
              <a:cxnLst/>
              <a:rect l="l" t="t" r="r" b="b"/>
              <a:pathLst>
                <a:path w="1184" h="1553" extrusionOk="0">
                  <a:moveTo>
                    <a:pt x="74" y="1553"/>
                  </a:moveTo>
                  <a:lnTo>
                    <a:pt x="74" y="1553"/>
                  </a:lnTo>
                  <a:lnTo>
                    <a:pt x="1073" y="998"/>
                  </a:lnTo>
                  <a:lnTo>
                    <a:pt x="1073" y="998"/>
                  </a:lnTo>
                  <a:cubicBezTo>
                    <a:pt x="1147" y="961"/>
                    <a:pt x="1183" y="887"/>
                    <a:pt x="1147" y="814"/>
                  </a:cubicBezTo>
                  <a:lnTo>
                    <a:pt x="1147" y="814"/>
                  </a:lnTo>
                  <a:lnTo>
                    <a:pt x="1036" y="185"/>
                  </a:lnTo>
                  <a:lnTo>
                    <a:pt x="1036" y="185"/>
                  </a:lnTo>
                  <a:cubicBezTo>
                    <a:pt x="1036" y="74"/>
                    <a:pt x="925" y="0"/>
                    <a:pt x="814" y="0"/>
                  </a:cubicBezTo>
                  <a:lnTo>
                    <a:pt x="666" y="37"/>
                  </a:lnTo>
                  <a:lnTo>
                    <a:pt x="0" y="1553"/>
                  </a:lnTo>
                  <a:cubicBezTo>
                    <a:pt x="37" y="1553"/>
                    <a:pt x="74" y="1553"/>
                    <a:pt x="74" y="155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79" name="Google Shape;4079;p27"/>
            <p:cNvSpPr/>
            <p:nvPr/>
          </p:nvSpPr>
          <p:spPr>
            <a:xfrm>
              <a:off x="2647824" y="4313410"/>
              <a:ext cx="20102" cy="20102"/>
            </a:xfrm>
            <a:custGeom>
              <a:avLst/>
              <a:gdLst/>
              <a:ahLst/>
              <a:cxnLst/>
              <a:rect l="l" t="t" r="r" b="b"/>
              <a:pathLst>
                <a:path w="186" h="186" extrusionOk="0">
                  <a:moveTo>
                    <a:pt x="112" y="186"/>
                  </a:moveTo>
                  <a:cubicBezTo>
                    <a:pt x="149" y="186"/>
                    <a:pt x="185" y="149"/>
                    <a:pt x="185" y="112"/>
                  </a:cubicBezTo>
                  <a:cubicBezTo>
                    <a:pt x="185" y="38"/>
                    <a:pt x="149" y="1"/>
                    <a:pt x="112" y="1"/>
                  </a:cubicBezTo>
                  <a:cubicBezTo>
                    <a:pt x="38" y="1"/>
                    <a:pt x="1" y="38"/>
                    <a:pt x="1" y="112"/>
                  </a:cubicBezTo>
                  <a:cubicBezTo>
                    <a:pt x="1" y="149"/>
                    <a:pt x="38" y="186"/>
                    <a:pt x="112" y="186"/>
                  </a:cubicBezTo>
                  <a:close/>
                </a:path>
              </a:pathLst>
            </a:custGeom>
            <a:solidFill>
              <a:srgbClr val="5C6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0" name="Google Shape;4080;p27"/>
            <p:cNvSpPr/>
            <p:nvPr/>
          </p:nvSpPr>
          <p:spPr>
            <a:xfrm>
              <a:off x="2643826" y="4309411"/>
              <a:ext cx="20102" cy="20102"/>
            </a:xfrm>
            <a:custGeom>
              <a:avLst/>
              <a:gdLst/>
              <a:ahLst/>
              <a:cxnLst/>
              <a:rect l="l" t="t" r="r" b="b"/>
              <a:pathLst>
                <a:path w="186" h="186" extrusionOk="0">
                  <a:moveTo>
                    <a:pt x="112" y="186"/>
                  </a:moveTo>
                  <a:cubicBezTo>
                    <a:pt x="149" y="186"/>
                    <a:pt x="186" y="149"/>
                    <a:pt x="186" y="112"/>
                  </a:cubicBezTo>
                  <a:cubicBezTo>
                    <a:pt x="186" y="1"/>
                    <a:pt x="1" y="1"/>
                    <a:pt x="1" y="112"/>
                  </a:cubicBezTo>
                  <a:cubicBezTo>
                    <a:pt x="1" y="149"/>
                    <a:pt x="38" y="186"/>
                    <a:pt x="112" y="186"/>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1" name="Google Shape;4081;p27"/>
            <p:cNvSpPr/>
            <p:nvPr/>
          </p:nvSpPr>
          <p:spPr>
            <a:xfrm>
              <a:off x="2727802" y="4385390"/>
              <a:ext cx="83976" cy="12105"/>
            </a:xfrm>
            <a:custGeom>
              <a:avLst/>
              <a:gdLst/>
              <a:ahLst/>
              <a:cxnLst/>
              <a:rect l="l" t="t" r="r" b="b"/>
              <a:pathLst>
                <a:path w="777" h="112" extrusionOk="0">
                  <a:moveTo>
                    <a:pt x="0" y="111"/>
                  </a:moveTo>
                  <a:lnTo>
                    <a:pt x="739" y="111"/>
                  </a:lnTo>
                  <a:cubicBezTo>
                    <a:pt x="739" y="111"/>
                    <a:pt x="776" y="74"/>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2" name="Google Shape;4082;p27"/>
            <p:cNvSpPr/>
            <p:nvPr/>
          </p:nvSpPr>
          <p:spPr>
            <a:xfrm>
              <a:off x="2727802" y="4405384"/>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3" name="Google Shape;4083;p27"/>
            <p:cNvSpPr/>
            <p:nvPr/>
          </p:nvSpPr>
          <p:spPr>
            <a:xfrm>
              <a:off x="2727802" y="4421380"/>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4" name="Google Shape;4084;p27"/>
            <p:cNvSpPr/>
            <p:nvPr/>
          </p:nvSpPr>
          <p:spPr>
            <a:xfrm>
              <a:off x="2727802" y="4437375"/>
              <a:ext cx="83976" cy="7998"/>
            </a:xfrm>
            <a:custGeom>
              <a:avLst/>
              <a:gdLst/>
              <a:ahLst/>
              <a:cxnLst/>
              <a:rect l="l" t="t" r="r" b="b"/>
              <a:pathLst>
                <a:path w="777" h="74"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5" name="Google Shape;4085;p27"/>
            <p:cNvSpPr/>
            <p:nvPr/>
          </p:nvSpPr>
          <p:spPr>
            <a:xfrm>
              <a:off x="2723803" y="4381391"/>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6" name="Google Shape;4086;p27"/>
            <p:cNvSpPr/>
            <p:nvPr/>
          </p:nvSpPr>
          <p:spPr>
            <a:xfrm>
              <a:off x="2723803" y="4397386"/>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7" name="Google Shape;4087;p27"/>
            <p:cNvSpPr/>
            <p:nvPr/>
          </p:nvSpPr>
          <p:spPr>
            <a:xfrm>
              <a:off x="2723803" y="4413382"/>
              <a:ext cx="91974" cy="12105"/>
            </a:xfrm>
            <a:custGeom>
              <a:avLst/>
              <a:gdLst/>
              <a:ahLst/>
              <a:cxnLst/>
              <a:rect l="l" t="t" r="r" b="b"/>
              <a:pathLst>
                <a:path w="851" h="112"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8" name="Google Shape;4088;p27"/>
            <p:cNvSpPr/>
            <p:nvPr/>
          </p:nvSpPr>
          <p:spPr>
            <a:xfrm>
              <a:off x="2723803" y="4429377"/>
              <a:ext cx="91974" cy="11997"/>
            </a:xfrm>
            <a:custGeom>
              <a:avLst/>
              <a:gdLst/>
              <a:ahLst/>
              <a:cxnLst/>
              <a:rect l="l" t="t" r="r" b="b"/>
              <a:pathLst>
                <a:path w="851" h="111"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89" name="Google Shape;4089;p27"/>
            <p:cNvSpPr/>
            <p:nvPr/>
          </p:nvSpPr>
          <p:spPr>
            <a:xfrm>
              <a:off x="2979516" y="4182636"/>
              <a:ext cx="95973" cy="35017"/>
            </a:xfrm>
            <a:custGeom>
              <a:avLst/>
              <a:gdLst/>
              <a:ahLst/>
              <a:cxnLst/>
              <a:rect l="l" t="t" r="r" b="b"/>
              <a:pathLst>
                <a:path w="888" h="324" extrusionOk="0">
                  <a:moveTo>
                    <a:pt x="758" y="0"/>
                  </a:moveTo>
                  <a:cubicBezTo>
                    <a:pt x="740" y="0"/>
                    <a:pt x="721" y="9"/>
                    <a:pt x="703" y="28"/>
                  </a:cubicBezTo>
                  <a:lnTo>
                    <a:pt x="111" y="176"/>
                  </a:lnTo>
                  <a:cubicBezTo>
                    <a:pt x="74" y="176"/>
                    <a:pt x="37" y="176"/>
                    <a:pt x="0" y="213"/>
                  </a:cubicBezTo>
                  <a:cubicBezTo>
                    <a:pt x="0" y="250"/>
                    <a:pt x="0" y="287"/>
                    <a:pt x="0" y="324"/>
                  </a:cubicBezTo>
                  <a:lnTo>
                    <a:pt x="74" y="324"/>
                  </a:lnTo>
                  <a:cubicBezTo>
                    <a:pt x="74" y="287"/>
                    <a:pt x="74" y="287"/>
                    <a:pt x="74" y="250"/>
                  </a:cubicBezTo>
                  <a:cubicBezTo>
                    <a:pt x="74" y="213"/>
                    <a:pt x="111" y="213"/>
                    <a:pt x="111" y="213"/>
                  </a:cubicBezTo>
                  <a:lnTo>
                    <a:pt x="740" y="65"/>
                  </a:lnTo>
                  <a:cubicBezTo>
                    <a:pt x="740" y="46"/>
                    <a:pt x="749" y="37"/>
                    <a:pt x="763" y="37"/>
                  </a:cubicBezTo>
                  <a:cubicBezTo>
                    <a:pt x="777" y="37"/>
                    <a:pt x="795" y="46"/>
                    <a:pt x="814" y="65"/>
                  </a:cubicBezTo>
                  <a:cubicBezTo>
                    <a:pt x="814" y="65"/>
                    <a:pt x="814" y="65"/>
                    <a:pt x="851" y="102"/>
                  </a:cubicBezTo>
                  <a:lnTo>
                    <a:pt x="888" y="102"/>
                  </a:lnTo>
                  <a:cubicBezTo>
                    <a:pt x="888" y="65"/>
                    <a:pt x="851" y="28"/>
                    <a:pt x="814" y="28"/>
                  </a:cubicBezTo>
                  <a:cubicBezTo>
                    <a:pt x="795" y="9"/>
                    <a:pt x="777" y="0"/>
                    <a:pt x="758"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90" name="Google Shape;4090;p27"/>
            <p:cNvSpPr/>
            <p:nvPr/>
          </p:nvSpPr>
          <p:spPr>
            <a:xfrm>
              <a:off x="2979516" y="4193551"/>
              <a:ext cx="111968" cy="48094"/>
            </a:xfrm>
            <a:custGeom>
              <a:avLst/>
              <a:gdLst/>
              <a:ahLst/>
              <a:cxnLst/>
              <a:rect l="l" t="t" r="r" b="b"/>
              <a:pathLst>
                <a:path w="1036" h="445" extrusionOk="0">
                  <a:moveTo>
                    <a:pt x="851" y="1"/>
                  </a:moveTo>
                  <a:cubicBezTo>
                    <a:pt x="851" y="38"/>
                    <a:pt x="961" y="186"/>
                    <a:pt x="924" y="186"/>
                  </a:cubicBezTo>
                  <a:cubicBezTo>
                    <a:pt x="924" y="223"/>
                    <a:pt x="924" y="223"/>
                    <a:pt x="888" y="223"/>
                  </a:cubicBezTo>
                  <a:lnTo>
                    <a:pt x="296" y="371"/>
                  </a:lnTo>
                  <a:cubicBezTo>
                    <a:pt x="277" y="389"/>
                    <a:pt x="259" y="398"/>
                    <a:pt x="245" y="398"/>
                  </a:cubicBezTo>
                  <a:cubicBezTo>
                    <a:pt x="231" y="398"/>
                    <a:pt x="222" y="389"/>
                    <a:pt x="222" y="371"/>
                  </a:cubicBezTo>
                  <a:cubicBezTo>
                    <a:pt x="148" y="334"/>
                    <a:pt x="111" y="297"/>
                    <a:pt x="74" y="223"/>
                  </a:cubicBezTo>
                  <a:lnTo>
                    <a:pt x="0" y="223"/>
                  </a:lnTo>
                  <a:cubicBezTo>
                    <a:pt x="37" y="297"/>
                    <a:pt x="111" y="371"/>
                    <a:pt x="185" y="407"/>
                  </a:cubicBezTo>
                  <a:cubicBezTo>
                    <a:pt x="222" y="444"/>
                    <a:pt x="259" y="444"/>
                    <a:pt x="296" y="444"/>
                  </a:cubicBezTo>
                  <a:lnTo>
                    <a:pt x="888" y="297"/>
                  </a:lnTo>
                  <a:cubicBezTo>
                    <a:pt x="924" y="297"/>
                    <a:pt x="961" y="260"/>
                    <a:pt x="998" y="223"/>
                  </a:cubicBezTo>
                  <a:cubicBezTo>
                    <a:pt x="998" y="223"/>
                    <a:pt x="1035" y="223"/>
                    <a:pt x="8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91" name="Google Shape;4091;p27"/>
            <p:cNvSpPr/>
            <p:nvPr/>
          </p:nvSpPr>
          <p:spPr>
            <a:xfrm>
              <a:off x="5512761" y="3682127"/>
              <a:ext cx="84084" cy="295808"/>
            </a:xfrm>
            <a:custGeom>
              <a:avLst/>
              <a:gdLst/>
              <a:ahLst/>
              <a:cxnLst/>
              <a:rect l="l" t="t" r="r" b="b"/>
              <a:pathLst>
                <a:path w="778" h="2737" extrusionOk="0">
                  <a:moveTo>
                    <a:pt x="444" y="1"/>
                  </a:moveTo>
                  <a:cubicBezTo>
                    <a:pt x="407" y="1"/>
                    <a:pt x="333" y="38"/>
                    <a:pt x="333" y="75"/>
                  </a:cubicBezTo>
                  <a:cubicBezTo>
                    <a:pt x="296" y="75"/>
                    <a:pt x="259" y="111"/>
                    <a:pt x="259" y="185"/>
                  </a:cubicBezTo>
                  <a:lnTo>
                    <a:pt x="1" y="2589"/>
                  </a:lnTo>
                  <a:cubicBezTo>
                    <a:pt x="1" y="2625"/>
                    <a:pt x="38" y="2662"/>
                    <a:pt x="75" y="2699"/>
                  </a:cubicBezTo>
                  <a:cubicBezTo>
                    <a:pt x="75" y="2736"/>
                    <a:pt x="112" y="2736"/>
                    <a:pt x="149" y="2736"/>
                  </a:cubicBezTo>
                  <a:lnTo>
                    <a:pt x="481" y="2736"/>
                  </a:lnTo>
                  <a:lnTo>
                    <a:pt x="481" y="2699"/>
                  </a:lnTo>
                  <a:lnTo>
                    <a:pt x="149" y="2699"/>
                  </a:lnTo>
                  <a:cubicBezTo>
                    <a:pt x="149" y="2699"/>
                    <a:pt x="112" y="2699"/>
                    <a:pt x="75" y="2662"/>
                  </a:cubicBezTo>
                  <a:cubicBezTo>
                    <a:pt x="75" y="2662"/>
                    <a:pt x="75" y="2625"/>
                    <a:pt x="75" y="2589"/>
                  </a:cubicBezTo>
                  <a:lnTo>
                    <a:pt x="296" y="185"/>
                  </a:lnTo>
                  <a:cubicBezTo>
                    <a:pt x="296" y="148"/>
                    <a:pt x="333" y="111"/>
                    <a:pt x="370" y="75"/>
                  </a:cubicBezTo>
                  <a:lnTo>
                    <a:pt x="740" y="75"/>
                  </a:lnTo>
                  <a:lnTo>
                    <a:pt x="777"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92" name="Google Shape;4092;p27"/>
            <p:cNvSpPr/>
            <p:nvPr/>
          </p:nvSpPr>
          <p:spPr>
            <a:xfrm>
              <a:off x="5508762" y="3678128"/>
              <a:ext cx="88083" cy="295808"/>
            </a:xfrm>
            <a:custGeom>
              <a:avLst/>
              <a:gdLst/>
              <a:ahLst/>
              <a:cxnLst/>
              <a:rect l="l" t="t" r="r" b="b"/>
              <a:pathLst>
                <a:path w="815" h="2737" extrusionOk="0">
                  <a:moveTo>
                    <a:pt x="407" y="1"/>
                  </a:moveTo>
                  <a:cubicBezTo>
                    <a:pt x="370" y="1"/>
                    <a:pt x="333" y="1"/>
                    <a:pt x="296" y="38"/>
                  </a:cubicBezTo>
                  <a:cubicBezTo>
                    <a:pt x="259" y="75"/>
                    <a:pt x="222" y="112"/>
                    <a:pt x="222" y="148"/>
                  </a:cubicBezTo>
                  <a:lnTo>
                    <a:pt x="1" y="2589"/>
                  </a:lnTo>
                  <a:cubicBezTo>
                    <a:pt x="1" y="2626"/>
                    <a:pt x="1" y="2662"/>
                    <a:pt x="38" y="2699"/>
                  </a:cubicBezTo>
                  <a:cubicBezTo>
                    <a:pt x="75" y="2699"/>
                    <a:pt x="75" y="2736"/>
                    <a:pt x="149" y="2736"/>
                  </a:cubicBezTo>
                  <a:lnTo>
                    <a:pt x="518" y="2736"/>
                  </a:lnTo>
                  <a:lnTo>
                    <a:pt x="518" y="2699"/>
                  </a:lnTo>
                  <a:lnTo>
                    <a:pt x="149" y="2699"/>
                  </a:lnTo>
                  <a:cubicBezTo>
                    <a:pt x="112" y="2662"/>
                    <a:pt x="112" y="2662"/>
                    <a:pt x="75" y="2662"/>
                  </a:cubicBezTo>
                  <a:cubicBezTo>
                    <a:pt x="75" y="2626"/>
                    <a:pt x="38" y="2626"/>
                    <a:pt x="38" y="2589"/>
                  </a:cubicBezTo>
                  <a:lnTo>
                    <a:pt x="296" y="148"/>
                  </a:lnTo>
                  <a:cubicBezTo>
                    <a:pt x="296" y="112"/>
                    <a:pt x="333" y="112"/>
                    <a:pt x="333" y="75"/>
                  </a:cubicBezTo>
                  <a:cubicBezTo>
                    <a:pt x="370" y="75"/>
                    <a:pt x="370" y="38"/>
                    <a:pt x="407" y="38"/>
                  </a:cubicBezTo>
                  <a:lnTo>
                    <a:pt x="814" y="38"/>
                  </a:lnTo>
                  <a:lnTo>
                    <a:pt x="7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93" name="Google Shape;4093;p27"/>
            <p:cNvSpPr/>
            <p:nvPr/>
          </p:nvSpPr>
          <p:spPr>
            <a:xfrm>
              <a:off x="5412897" y="3642138"/>
              <a:ext cx="183948" cy="12105"/>
            </a:xfrm>
            <a:custGeom>
              <a:avLst/>
              <a:gdLst/>
              <a:ahLst/>
              <a:cxnLst/>
              <a:rect l="l" t="t" r="r" b="b"/>
              <a:pathLst>
                <a:path w="1702" h="112" extrusionOk="0">
                  <a:moveTo>
                    <a:pt x="1701" y="112"/>
                  </a:moveTo>
                  <a:lnTo>
                    <a:pt x="222" y="112"/>
                  </a:lnTo>
                  <a:cubicBezTo>
                    <a:pt x="148" y="112"/>
                    <a:pt x="74" y="75"/>
                    <a:pt x="0" y="1"/>
                  </a:cubicBezTo>
                  <a:lnTo>
                    <a:pt x="1701" y="1"/>
                  </a:lnTo>
                  <a:lnTo>
                    <a:pt x="1701" y="1"/>
                  </a:lnTo>
                  <a:lnTo>
                    <a:pt x="1701" y="1"/>
                  </a:lnTo>
                  <a:lnTo>
                    <a:pt x="1701" y="38"/>
                  </a:lnTo>
                  <a:cubicBezTo>
                    <a:pt x="1701" y="75"/>
                    <a:pt x="1701" y="75"/>
                    <a:pt x="1701" y="112"/>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nvGrpSpPr>
            <p:cNvPr id="4094" name="Google Shape;4094;p27"/>
            <p:cNvGrpSpPr/>
            <p:nvPr/>
          </p:nvGrpSpPr>
          <p:grpSpPr>
            <a:xfrm>
              <a:off x="1465125" y="3730113"/>
              <a:ext cx="3556303" cy="283812"/>
              <a:chOff x="1465125" y="3730113"/>
              <a:chExt cx="3556303" cy="283812"/>
            </a:xfrm>
          </p:grpSpPr>
          <p:sp>
            <p:nvSpPr>
              <p:cNvPr id="4095" name="Google Shape;4095;p27"/>
              <p:cNvSpPr/>
              <p:nvPr/>
            </p:nvSpPr>
            <p:spPr>
              <a:xfrm>
                <a:off x="2967520" y="3841974"/>
                <a:ext cx="195836" cy="32099"/>
              </a:xfrm>
              <a:custGeom>
                <a:avLst/>
                <a:gdLst/>
                <a:ahLst/>
                <a:cxnLst/>
                <a:rect l="l" t="t" r="r" b="b"/>
                <a:pathLst>
                  <a:path w="1812" h="297" extrusionOk="0">
                    <a:moveTo>
                      <a:pt x="1812" y="0"/>
                    </a:moveTo>
                    <a:lnTo>
                      <a:pt x="0" y="74"/>
                    </a:lnTo>
                    <a:lnTo>
                      <a:pt x="37" y="296"/>
                    </a:lnTo>
                    <a:lnTo>
                      <a:pt x="1812" y="222"/>
                    </a:lnTo>
                    <a:lnTo>
                      <a:pt x="18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96" name="Google Shape;4096;p27"/>
              <p:cNvSpPr/>
              <p:nvPr/>
            </p:nvSpPr>
            <p:spPr>
              <a:xfrm>
                <a:off x="3315099" y="3825978"/>
                <a:ext cx="195945" cy="32099"/>
              </a:xfrm>
              <a:custGeom>
                <a:avLst/>
                <a:gdLst/>
                <a:ahLst/>
                <a:cxnLst/>
                <a:rect l="l" t="t" r="r" b="b"/>
                <a:pathLst>
                  <a:path w="1813" h="297" extrusionOk="0">
                    <a:moveTo>
                      <a:pt x="1775" y="1"/>
                    </a:moveTo>
                    <a:lnTo>
                      <a:pt x="1" y="74"/>
                    </a:lnTo>
                    <a:lnTo>
                      <a:pt x="1" y="296"/>
                    </a:lnTo>
                    <a:lnTo>
                      <a:pt x="1812" y="222"/>
                    </a:lnTo>
                    <a:lnTo>
                      <a:pt x="177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97" name="Google Shape;4097;p27"/>
              <p:cNvSpPr/>
              <p:nvPr/>
            </p:nvSpPr>
            <p:spPr>
              <a:xfrm>
                <a:off x="1465125" y="3849972"/>
                <a:ext cx="1502493" cy="127964"/>
              </a:xfrm>
              <a:custGeom>
                <a:avLst/>
                <a:gdLst/>
                <a:ahLst/>
                <a:cxnLst/>
                <a:rect l="l" t="t" r="r" b="b"/>
                <a:pathLst>
                  <a:path w="13902" h="1184" extrusionOk="0">
                    <a:moveTo>
                      <a:pt x="185" y="629"/>
                    </a:moveTo>
                    <a:lnTo>
                      <a:pt x="13901" y="0"/>
                    </a:lnTo>
                    <a:lnTo>
                      <a:pt x="13753" y="222"/>
                    </a:lnTo>
                    <a:lnTo>
                      <a:pt x="0" y="118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98" name="Google Shape;4098;p27"/>
              <p:cNvSpPr/>
              <p:nvPr/>
            </p:nvSpPr>
            <p:spPr>
              <a:xfrm>
                <a:off x="3510937" y="3758105"/>
                <a:ext cx="1510491" cy="91974"/>
              </a:xfrm>
              <a:custGeom>
                <a:avLst/>
                <a:gdLst/>
                <a:ahLst/>
                <a:cxnLst/>
                <a:rect l="l" t="t" r="r" b="b"/>
                <a:pathLst>
                  <a:path w="13976" h="851" extrusionOk="0">
                    <a:moveTo>
                      <a:pt x="13716" y="0"/>
                    </a:moveTo>
                    <a:lnTo>
                      <a:pt x="0" y="629"/>
                    </a:lnTo>
                    <a:lnTo>
                      <a:pt x="185" y="850"/>
                    </a:lnTo>
                    <a:lnTo>
                      <a:pt x="13975" y="55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099" name="Google Shape;4099;p27"/>
              <p:cNvSpPr/>
              <p:nvPr/>
            </p:nvSpPr>
            <p:spPr>
              <a:xfrm>
                <a:off x="3163249" y="3829977"/>
                <a:ext cx="32099" cy="44096"/>
              </a:xfrm>
              <a:custGeom>
                <a:avLst/>
                <a:gdLst/>
                <a:ahLst/>
                <a:cxnLst/>
                <a:rect l="l" t="t" r="r" b="b"/>
                <a:pathLst>
                  <a:path w="297" h="408" extrusionOk="0">
                    <a:moveTo>
                      <a:pt x="1" y="0"/>
                    </a:moveTo>
                    <a:lnTo>
                      <a:pt x="1" y="407"/>
                    </a:lnTo>
                    <a:lnTo>
                      <a:pt x="297" y="407"/>
                    </a:lnTo>
                    <a:lnTo>
                      <a:pt x="29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00" name="Google Shape;4100;p27"/>
              <p:cNvSpPr/>
              <p:nvPr/>
            </p:nvSpPr>
            <p:spPr>
              <a:xfrm>
                <a:off x="3283108" y="3821980"/>
                <a:ext cx="32099" cy="48094"/>
              </a:xfrm>
              <a:custGeom>
                <a:avLst/>
                <a:gdLst/>
                <a:ahLst/>
                <a:cxnLst/>
                <a:rect l="l" t="t" r="r" b="b"/>
                <a:pathLst>
                  <a:path w="297" h="445" extrusionOk="0">
                    <a:moveTo>
                      <a:pt x="297" y="1"/>
                    </a:moveTo>
                    <a:lnTo>
                      <a:pt x="1" y="38"/>
                    </a:lnTo>
                    <a:lnTo>
                      <a:pt x="38" y="444"/>
                    </a:lnTo>
                    <a:lnTo>
                      <a:pt x="297" y="444"/>
                    </a:lnTo>
                    <a:lnTo>
                      <a:pt x="2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01" name="Google Shape;4101;p27"/>
              <p:cNvSpPr/>
              <p:nvPr/>
            </p:nvSpPr>
            <p:spPr>
              <a:xfrm>
                <a:off x="2947525" y="3837975"/>
                <a:ext cx="36098" cy="48094"/>
              </a:xfrm>
              <a:custGeom>
                <a:avLst/>
                <a:gdLst/>
                <a:ahLst/>
                <a:cxnLst/>
                <a:rect l="l" t="t" r="r" b="b"/>
                <a:pathLst>
                  <a:path w="334" h="445" extrusionOk="0">
                    <a:moveTo>
                      <a:pt x="0" y="0"/>
                    </a:moveTo>
                    <a:lnTo>
                      <a:pt x="37" y="444"/>
                    </a:lnTo>
                    <a:lnTo>
                      <a:pt x="333" y="407"/>
                    </a:lnTo>
                    <a:lnTo>
                      <a:pt x="2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02" name="Google Shape;4102;p27"/>
              <p:cNvSpPr/>
              <p:nvPr/>
            </p:nvSpPr>
            <p:spPr>
              <a:xfrm>
                <a:off x="3494941" y="3813982"/>
                <a:ext cx="32099" cy="48094"/>
              </a:xfrm>
              <a:custGeom>
                <a:avLst/>
                <a:gdLst/>
                <a:ahLst/>
                <a:cxnLst/>
                <a:rect l="l" t="t" r="r" b="b"/>
                <a:pathLst>
                  <a:path w="297" h="445" extrusionOk="0">
                    <a:moveTo>
                      <a:pt x="0" y="1"/>
                    </a:moveTo>
                    <a:lnTo>
                      <a:pt x="0" y="444"/>
                    </a:lnTo>
                    <a:lnTo>
                      <a:pt x="296" y="407"/>
                    </a:lnTo>
                    <a:lnTo>
                      <a:pt x="2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nvGrpSpPr>
              <p:cNvPr id="4103" name="Google Shape;4103;p27"/>
              <p:cNvGrpSpPr/>
              <p:nvPr/>
            </p:nvGrpSpPr>
            <p:grpSpPr>
              <a:xfrm>
                <a:off x="3171247" y="3730113"/>
                <a:ext cx="227936" cy="283812"/>
                <a:chOff x="3171247" y="3730113"/>
                <a:chExt cx="227936" cy="283812"/>
              </a:xfrm>
            </p:grpSpPr>
            <p:sp>
              <p:nvSpPr>
                <p:cNvPr id="4104" name="Google Shape;4104;p27"/>
                <p:cNvSpPr/>
                <p:nvPr/>
              </p:nvSpPr>
              <p:spPr>
                <a:xfrm>
                  <a:off x="3203238" y="3813982"/>
                  <a:ext cx="79977" cy="147958"/>
                </a:xfrm>
                <a:custGeom>
                  <a:avLst/>
                  <a:gdLst/>
                  <a:ahLst/>
                  <a:cxnLst/>
                  <a:rect l="l" t="t" r="r" b="b"/>
                  <a:pathLst>
                    <a:path w="740" h="1369" extrusionOk="0">
                      <a:moveTo>
                        <a:pt x="1" y="38"/>
                      </a:moveTo>
                      <a:lnTo>
                        <a:pt x="666" y="1"/>
                      </a:lnTo>
                      <a:lnTo>
                        <a:pt x="740" y="1332"/>
                      </a:lnTo>
                      <a:lnTo>
                        <a:pt x="75" y="136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05" name="Google Shape;4105;p27"/>
                <p:cNvSpPr/>
                <p:nvPr/>
              </p:nvSpPr>
              <p:spPr>
                <a:xfrm>
                  <a:off x="3183244" y="3877964"/>
                  <a:ext cx="115967" cy="51985"/>
                </a:xfrm>
                <a:custGeom>
                  <a:avLst/>
                  <a:gdLst/>
                  <a:ahLst/>
                  <a:cxnLst/>
                  <a:rect l="l" t="t" r="r" b="b"/>
                  <a:pathLst>
                    <a:path w="1073" h="481" extrusionOk="0">
                      <a:moveTo>
                        <a:pt x="1073" y="0"/>
                      </a:moveTo>
                      <a:lnTo>
                        <a:pt x="1" y="74"/>
                      </a:lnTo>
                      <a:lnTo>
                        <a:pt x="1" y="481"/>
                      </a:lnTo>
                      <a:lnTo>
                        <a:pt x="1073" y="444"/>
                      </a:lnTo>
                      <a:lnTo>
                        <a:pt x="10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06" name="Google Shape;4106;p27"/>
                <p:cNvSpPr/>
                <p:nvPr/>
              </p:nvSpPr>
              <p:spPr>
                <a:xfrm>
                  <a:off x="3183244" y="3885962"/>
                  <a:ext cx="115967" cy="43988"/>
                </a:xfrm>
                <a:custGeom>
                  <a:avLst/>
                  <a:gdLst/>
                  <a:ahLst/>
                  <a:cxnLst/>
                  <a:rect l="l" t="t" r="r" b="b"/>
                  <a:pathLst>
                    <a:path w="1073" h="407" extrusionOk="0">
                      <a:moveTo>
                        <a:pt x="1073" y="0"/>
                      </a:moveTo>
                      <a:lnTo>
                        <a:pt x="1" y="74"/>
                      </a:lnTo>
                      <a:lnTo>
                        <a:pt x="1" y="407"/>
                      </a:lnTo>
                      <a:lnTo>
                        <a:pt x="1073" y="370"/>
                      </a:lnTo>
                      <a:lnTo>
                        <a:pt x="107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07" name="Google Shape;4107;p27"/>
                <p:cNvSpPr/>
                <p:nvPr/>
              </p:nvSpPr>
              <p:spPr>
                <a:xfrm>
                  <a:off x="3175246" y="3785990"/>
                  <a:ext cx="123965" cy="32099"/>
                </a:xfrm>
                <a:custGeom>
                  <a:avLst/>
                  <a:gdLst/>
                  <a:ahLst/>
                  <a:cxnLst/>
                  <a:rect l="l" t="t" r="r" b="b"/>
                  <a:pathLst>
                    <a:path w="1147" h="297" extrusionOk="0">
                      <a:moveTo>
                        <a:pt x="1147" y="1"/>
                      </a:moveTo>
                      <a:lnTo>
                        <a:pt x="1" y="75"/>
                      </a:lnTo>
                      <a:lnTo>
                        <a:pt x="1" y="297"/>
                      </a:lnTo>
                      <a:lnTo>
                        <a:pt x="1147" y="260"/>
                      </a:lnTo>
                      <a:lnTo>
                        <a:pt x="114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08" name="Google Shape;4108;p27"/>
                <p:cNvSpPr/>
                <p:nvPr/>
              </p:nvSpPr>
              <p:spPr>
                <a:xfrm>
                  <a:off x="3275218" y="3750108"/>
                  <a:ext cx="123965" cy="31991"/>
                </a:xfrm>
                <a:custGeom>
                  <a:avLst/>
                  <a:gdLst/>
                  <a:ahLst/>
                  <a:cxnLst/>
                  <a:rect l="l" t="t" r="r" b="b"/>
                  <a:pathLst>
                    <a:path w="1147" h="296" extrusionOk="0">
                      <a:moveTo>
                        <a:pt x="1146" y="0"/>
                      </a:moveTo>
                      <a:lnTo>
                        <a:pt x="0" y="74"/>
                      </a:lnTo>
                      <a:lnTo>
                        <a:pt x="0" y="296"/>
                      </a:lnTo>
                      <a:lnTo>
                        <a:pt x="1146" y="259"/>
                      </a:lnTo>
                      <a:lnTo>
                        <a:pt x="114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09" name="Google Shape;4109;p27"/>
                <p:cNvSpPr/>
                <p:nvPr/>
              </p:nvSpPr>
              <p:spPr>
                <a:xfrm>
                  <a:off x="3171247" y="3754107"/>
                  <a:ext cx="127964" cy="23993"/>
                </a:xfrm>
                <a:custGeom>
                  <a:avLst/>
                  <a:gdLst/>
                  <a:ahLst/>
                  <a:cxnLst/>
                  <a:rect l="l" t="t" r="r" b="b"/>
                  <a:pathLst>
                    <a:path w="1184" h="222" extrusionOk="0">
                      <a:moveTo>
                        <a:pt x="1184" y="0"/>
                      </a:moveTo>
                      <a:lnTo>
                        <a:pt x="1" y="37"/>
                      </a:lnTo>
                      <a:lnTo>
                        <a:pt x="38" y="222"/>
                      </a:lnTo>
                      <a:lnTo>
                        <a:pt x="1184" y="185"/>
                      </a:lnTo>
                      <a:lnTo>
                        <a:pt x="11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10" name="Google Shape;4110;p27"/>
                <p:cNvSpPr/>
                <p:nvPr/>
              </p:nvSpPr>
              <p:spPr>
                <a:xfrm>
                  <a:off x="3183244" y="3773993"/>
                  <a:ext cx="107969" cy="20102"/>
                </a:xfrm>
                <a:custGeom>
                  <a:avLst/>
                  <a:gdLst/>
                  <a:ahLst/>
                  <a:cxnLst/>
                  <a:rect l="l" t="t" r="r" b="b"/>
                  <a:pathLst>
                    <a:path w="999" h="186" extrusionOk="0">
                      <a:moveTo>
                        <a:pt x="999" y="1"/>
                      </a:moveTo>
                      <a:lnTo>
                        <a:pt x="1" y="38"/>
                      </a:lnTo>
                      <a:lnTo>
                        <a:pt x="1" y="186"/>
                      </a:lnTo>
                      <a:lnTo>
                        <a:pt x="999" y="112"/>
                      </a:lnTo>
                      <a:lnTo>
                        <a:pt x="99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11" name="Google Shape;4111;p27"/>
                <p:cNvSpPr/>
                <p:nvPr/>
              </p:nvSpPr>
              <p:spPr>
                <a:xfrm>
                  <a:off x="3179245" y="3730113"/>
                  <a:ext cx="111968" cy="20102"/>
                </a:xfrm>
                <a:custGeom>
                  <a:avLst/>
                  <a:gdLst/>
                  <a:ahLst/>
                  <a:cxnLst/>
                  <a:rect l="l" t="t" r="r" b="b"/>
                  <a:pathLst>
                    <a:path w="1036" h="186" extrusionOk="0">
                      <a:moveTo>
                        <a:pt x="999" y="0"/>
                      </a:moveTo>
                      <a:lnTo>
                        <a:pt x="1" y="74"/>
                      </a:lnTo>
                      <a:lnTo>
                        <a:pt x="1" y="185"/>
                      </a:lnTo>
                      <a:lnTo>
                        <a:pt x="1036" y="148"/>
                      </a:lnTo>
                      <a:lnTo>
                        <a:pt x="9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12" name="Google Shape;4112;p27"/>
                <p:cNvSpPr/>
                <p:nvPr/>
              </p:nvSpPr>
              <p:spPr>
                <a:xfrm>
                  <a:off x="3187243" y="3841974"/>
                  <a:ext cx="207941" cy="171951"/>
                </a:xfrm>
                <a:custGeom>
                  <a:avLst/>
                  <a:gdLst/>
                  <a:ahLst/>
                  <a:cxnLst/>
                  <a:rect l="l" t="t" r="r" b="b"/>
                  <a:pathLst>
                    <a:path w="1924" h="1591" extrusionOk="0">
                      <a:moveTo>
                        <a:pt x="38" y="1590"/>
                      </a:moveTo>
                      <a:lnTo>
                        <a:pt x="1" y="1479"/>
                      </a:lnTo>
                      <a:lnTo>
                        <a:pt x="186" y="185"/>
                      </a:lnTo>
                      <a:lnTo>
                        <a:pt x="851" y="0"/>
                      </a:lnTo>
                      <a:lnTo>
                        <a:pt x="1886" y="888"/>
                      </a:lnTo>
                      <a:lnTo>
                        <a:pt x="1923" y="99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13" name="Google Shape;4113;p27"/>
                <p:cNvSpPr/>
                <p:nvPr/>
              </p:nvSpPr>
              <p:spPr>
                <a:xfrm>
                  <a:off x="3187243" y="3825978"/>
                  <a:ext cx="203942" cy="175950"/>
                </a:xfrm>
                <a:custGeom>
                  <a:avLst/>
                  <a:gdLst/>
                  <a:ahLst/>
                  <a:cxnLst/>
                  <a:rect l="l" t="t" r="r" b="b"/>
                  <a:pathLst>
                    <a:path w="1887" h="1628" extrusionOk="0">
                      <a:moveTo>
                        <a:pt x="1" y="1627"/>
                      </a:moveTo>
                      <a:lnTo>
                        <a:pt x="1" y="1516"/>
                      </a:lnTo>
                      <a:lnTo>
                        <a:pt x="149" y="185"/>
                      </a:lnTo>
                      <a:lnTo>
                        <a:pt x="814" y="1"/>
                      </a:lnTo>
                      <a:lnTo>
                        <a:pt x="1812" y="962"/>
                      </a:lnTo>
                      <a:lnTo>
                        <a:pt x="1886" y="1036"/>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14" name="Google Shape;4114;p27"/>
                <p:cNvSpPr/>
                <p:nvPr/>
              </p:nvSpPr>
              <p:spPr>
                <a:xfrm>
                  <a:off x="3191242" y="3845973"/>
                  <a:ext cx="139960" cy="143959"/>
                </a:xfrm>
                <a:custGeom>
                  <a:avLst/>
                  <a:gdLst/>
                  <a:ahLst/>
                  <a:cxnLst/>
                  <a:rect l="l" t="t" r="r" b="b"/>
                  <a:pathLst>
                    <a:path w="1295" h="1332" extrusionOk="0">
                      <a:moveTo>
                        <a:pt x="1258" y="814"/>
                      </a:moveTo>
                      <a:lnTo>
                        <a:pt x="1184" y="740"/>
                      </a:lnTo>
                      <a:lnTo>
                        <a:pt x="629" y="925"/>
                      </a:lnTo>
                      <a:lnTo>
                        <a:pt x="629" y="999"/>
                      </a:lnTo>
                      <a:close/>
                      <a:moveTo>
                        <a:pt x="629" y="1109"/>
                      </a:moveTo>
                      <a:lnTo>
                        <a:pt x="629" y="1036"/>
                      </a:lnTo>
                      <a:lnTo>
                        <a:pt x="1258" y="814"/>
                      </a:lnTo>
                      <a:lnTo>
                        <a:pt x="1295" y="888"/>
                      </a:lnTo>
                      <a:close/>
                      <a:moveTo>
                        <a:pt x="629" y="925"/>
                      </a:moveTo>
                      <a:lnTo>
                        <a:pt x="629" y="851"/>
                      </a:lnTo>
                      <a:lnTo>
                        <a:pt x="1147" y="666"/>
                      </a:lnTo>
                      <a:lnTo>
                        <a:pt x="1184" y="740"/>
                      </a:lnTo>
                      <a:close/>
                      <a:moveTo>
                        <a:pt x="629" y="814"/>
                      </a:moveTo>
                      <a:lnTo>
                        <a:pt x="629" y="740"/>
                      </a:lnTo>
                      <a:lnTo>
                        <a:pt x="1073" y="592"/>
                      </a:lnTo>
                      <a:lnTo>
                        <a:pt x="1110" y="666"/>
                      </a:lnTo>
                      <a:close/>
                      <a:moveTo>
                        <a:pt x="629" y="740"/>
                      </a:moveTo>
                      <a:lnTo>
                        <a:pt x="1073" y="592"/>
                      </a:lnTo>
                      <a:lnTo>
                        <a:pt x="1036" y="518"/>
                      </a:lnTo>
                      <a:lnTo>
                        <a:pt x="629" y="666"/>
                      </a:lnTo>
                      <a:lnTo>
                        <a:pt x="629" y="740"/>
                      </a:lnTo>
                      <a:close/>
                      <a:moveTo>
                        <a:pt x="629" y="629"/>
                      </a:moveTo>
                      <a:lnTo>
                        <a:pt x="999" y="518"/>
                      </a:lnTo>
                      <a:lnTo>
                        <a:pt x="962" y="444"/>
                      </a:lnTo>
                      <a:lnTo>
                        <a:pt x="629" y="555"/>
                      </a:lnTo>
                      <a:close/>
                      <a:moveTo>
                        <a:pt x="629" y="555"/>
                      </a:moveTo>
                      <a:lnTo>
                        <a:pt x="629" y="481"/>
                      </a:lnTo>
                      <a:lnTo>
                        <a:pt x="925" y="370"/>
                      </a:lnTo>
                      <a:lnTo>
                        <a:pt x="962" y="444"/>
                      </a:lnTo>
                      <a:close/>
                      <a:moveTo>
                        <a:pt x="629" y="444"/>
                      </a:moveTo>
                      <a:lnTo>
                        <a:pt x="888" y="370"/>
                      </a:lnTo>
                      <a:lnTo>
                        <a:pt x="851" y="296"/>
                      </a:lnTo>
                      <a:lnTo>
                        <a:pt x="629" y="370"/>
                      </a:lnTo>
                      <a:close/>
                      <a:moveTo>
                        <a:pt x="629" y="333"/>
                      </a:moveTo>
                      <a:lnTo>
                        <a:pt x="629" y="296"/>
                      </a:lnTo>
                      <a:lnTo>
                        <a:pt x="814" y="222"/>
                      </a:lnTo>
                      <a:lnTo>
                        <a:pt x="851" y="296"/>
                      </a:lnTo>
                      <a:close/>
                      <a:moveTo>
                        <a:pt x="629" y="259"/>
                      </a:moveTo>
                      <a:lnTo>
                        <a:pt x="777" y="222"/>
                      </a:lnTo>
                      <a:lnTo>
                        <a:pt x="740" y="148"/>
                      </a:lnTo>
                      <a:lnTo>
                        <a:pt x="629" y="185"/>
                      </a:lnTo>
                      <a:lnTo>
                        <a:pt x="629" y="259"/>
                      </a:lnTo>
                      <a:close/>
                      <a:moveTo>
                        <a:pt x="629" y="148"/>
                      </a:moveTo>
                      <a:lnTo>
                        <a:pt x="629" y="111"/>
                      </a:lnTo>
                      <a:lnTo>
                        <a:pt x="703" y="111"/>
                      </a:lnTo>
                      <a:lnTo>
                        <a:pt x="703" y="148"/>
                      </a:lnTo>
                      <a:lnTo>
                        <a:pt x="629" y="185"/>
                      </a:lnTo>
                      <a:close/>
                      <a:moveTo>
                        <a:pt x="629" y="74"/>
                      </a:moveTo>
                      <a:lnTo>
                        <a:pt x="629" y="0"/>
                      </a:lnTo>
                      <a:lnTo>
                        <a:pt x="629" y="0"/>
                      </a:lnTo>
                      <a:lnTo>
                        <a:pt x="629" y="37"/>
                      </a:lnTo>
                      <a:close/>
                      <a:moveTo>
                        <a:pt x="629" y="925"/>
                      </a:moveTo>
                      <a:lnTo>
                        <a:pt x="1" y="1109"/>
                      </a:lnTo>
                      <a:lnTo>
                        <a:pt x="1" y="1220"/>
                      </a:lnTo>
                      <a:lnTo>
                        <a:pt x="629" y="999"/>
                      </a:lnTo>
                      <a:lnTo>
                        <a:pt x="629" y="925"/>
                      </a:lnTo>
                      <a:close/>
                      <a:moveTo>
                        <a:pt x="629" y="0"/>
                      </a:moveTo>
                      <a:lnTo>
                        <a:pt x="629" y="74"/>
                      </a:lnTo>
                      <a:lnTo>
                        <a:pt x="75" y="222"/>
                      </a:lnTo>
                      <a:lnTo>
                        <a:pt x="75" y="148"/>
                      </a:lnTo>
                      <a:lnTo>
                        <a:pt x="592" y="0"/>
                      </a:lnTo>
                      <a:close/>
                      <a:moveTo>
                        <a:pt x="629" y="111"/>
                      </a:moveTo>
                      <a:lnTo>
                        <a:pt x="112" y="259"/>
                      </a:lnTo>
                      <a:lnTo>
                        <a:pt x="112" y="296"/>
                      </a:lnTo>
                      <a:lnTo>
                        <a:pt x="629" y="148"/>
                      </a:lnTo>
                      <a:lnTo>
                        <a:pt x="629" y="111"/>
                      </a:lnTo>
                      <a:close/>
                      <a:moveTo>
                        <a:pt x="629" y="185"/>
                      </a:moveTo>
                      <a:lnTo>
                        <a:pt x="75" y="370"/>
                      </a:lnTo>
                      <a:lnTo>
                        <a:pt x="75" y="407"/>
                      </a:lnTo>
                      <a:lnTo>
                        <a:pt x="629" y="259"/>
                      </a:lnTo>
                      <a:lnTo>
                        <a:pt x="629" y="222"/>
                      </a:lnTo>
                      <a:close/>
                      <a:moveTo>
                        <a:pt x="629" y="296"/>
                      </a:moveTo>
                      <a:lnTo>
                        <a:pt x="629" y="333"/>
                      </a:lnTo>
                      <a:lnTo>
                        <a:pt x="75" y="518"/>
                      </a:lnTo>
                      <a:lnTo>
                        <a:pt x="75" y="444"/>
                      </a:lnTo>
                      <a:lnTo>
                        <a:pt x="629" y="296"/>
                      </a:lnTo>
                      <a:close/>
                      <a:moveTo>
                        <a:pt x="629" y="370"/>
                      </a:moveTo>
                      <a:lnTo>
                        <a:pt x="629" y="444"/>
                      </a:lnTo>
                      <a:lnTo>
                        <a:pt x="75" y="592"/>
                      </a:lnTo>
                      <a:lnTo>
                        <a:pt x="75" y="555"/>
                      </a:lnTo>
                      <a:lnTo>
                        <a:pt x="629" y="370"/>
                      </a:lnTo>
                      <a:close/>
                      <a:moveTo>
                        <a:pt x="629" y="481"/>
                      </a:moveTo>
                      <a:lnTo>
                        <a:pt x="38" y="666"/>
                      </a:lnTo>
                      <a:lnTo>
                        <a:pt x="38" y="740"/>
                      </a:lnTo>
                      <a:lnTo>
                        <a:pt x="629" y="555"/>
                      </a:lnTo>
                      <a:lnTo>
                        <a:pt x="629" y="481"/>
                      </a:lnTo>
                      <a:close/>
                      <a:moveTo>
                        <a:pt x="629" y="555"/>
                      </a:moveTo>
                      <a:lnTo>
                        <a:pt x="38" y="740"/>
                      </a:lnTo>
                      <a:lnTo>
                        <a:pt x="38" y="814"/>
                      </a:lnTo>
                      <a:lnTo>
                        <a:pt x="629" y="629"/>
                      </a:lnTo>
                      <a:lnTo>
                        <a:pt x="629" y="555"/>
                      </a:lnTo>
                      <a:close/>
                      <a:moveTo>
                        <a:pt x="629" y="666"/>
                      </a:moveTo>
                      <a:lnTo>
                        <a:pt x="629" y="740"/>
                      </a:lnTo>
                      <a:lnTo>
                        <a:pt x="38" y="888"/>
                      </a:lnTo>
                      <a:lnTo>
                        <a:pt x="38" y="814"/>
                      </a:lnTo>
                      <a:lnTo>
                        <a:pt x="629" y="666"/>
                      </a:lnTo>
                      <a:close/>
                      <a:moveTo>
                        <a:pt x="629" y="740"/>
                      </a:moveTo>
                      <a:lnTo>
                        <a:pt x="629" y="814"/>
                      </a:lnTo>
                      <a:lnTo>
                        <a:pt x="1" y="999"/>
                      </a:lnTo>
                      <a:lnTo>
                        <a:pt x="1" y="925"/>
                      </a:lnTo>
                      <a:lnTo>
                        <a:pt x="592" y="740"/>
                      </a:lnTo>
                      <a:close/>
                      <a:moveTo>
                        <a:pt x="629" y="851"/>
                      </a:moveTo>
                      <a:lnTo>
                        <a:pt x="629" y="925"/>
                      </a:lnTo>
                      <a:lnTo>
                        <a:pt x="1" y="1109"/>
                      </a:lnTo>
                      <a:lnTo>
                        <a:pt x="1" y="1036"/>
                      </a:lnTo>
                      <a:lnTo>
                        <a:pt x="592" y="851"/>
                      </a:lnTo>
                      <a:close/>
                      <a:moveTo>
                        <a:pt x="629" y="999"/>
                      </a:moveTo>
                      <a:lnTo>
                        <a:pt x="629" y="1146"/>
                      </a:lnTo>
                      <a:lnTo>
                        <a:pt x="1" y="1331"/>
                      </a:lnTo>
                      <a:lnTo>
                        <a:pt x="1" y="122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grpSp>
            <p:nvGrpSpPr>
              <p:cNvPr id="4115" name="Google Shape;4115;p27"/>
              <p:cNvGrpSpPr/>
              <p:nvPr/>
            </p:nvGrpSpPr>
            <p:grpSpPr>
              <a:xfrm>
                <a:off x="4370050" y="3758105"/>
                <a:ext cx="611398" cy="51985"/>
                <a:chOff x="4370050" y="3758105"/>
                <a:chExt cx="611398" cy="51985"/>
              </a:xfrm>
            </p:grpSpPr>
            <p:sp>
              <p:nvSpPr>
                <p:cNvPr id="4116" name="Google Shape;4116;p27"/>
                <p:cNvSpPr/>
                <p:nvPr/>
              </p:nvSpPr>
              <p:spPr>
                <a:xfrm>
                  <a:off x="4953348" y="3758105"/>
                  <a:ext cx="28100" cy="39989"/>
                </a:xfrm>
                <a:custGeom>
                  <a:avLst/>
                  <a:gdLst/>
                  <a:ahLst/>
                  <a:cxnLst/>
                  <a:rect l="l" t="t" r="r" b="b"/>
                  <a:pathLst>
                    <a:path w="260" h="370" extrusionOk="0">
                      <a:moveTo>
                        <a:pt x="112" y="0"/>
                      </a:moveTo>
                      <a:lnTo>
                        <a:pt x="260" y="333"/>
                      </a:lnTo>
                      <a:lnTo>
                        <a:pt x="149" y="370"/>
                      </a:lnTo>
                      <a:lnTo>
                        <a:pt x="1" y="3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17" name="Google Shape;4117;p27"/>
                <p:cNvSpPr/>
                <p:nvPr/>
              </p:nvSpPr>
              <p:spPr>
                <a:xfrm>
                  <a:off x="4901471" y="3761996"/>
                  <a:ext cx="23993" cy="36098"/>
                </a:xfrm>
                <a:custGeom>
                  <a:avLst/>
                  <a:gdLst/>
                  <a:ahLst/>
                  <a:cxnLst/>
                  <a:rect l="l" t="t" r="r" b="b"/>
                  <a:pathLst>
                    <a:path w="222" h="334" extrusionOk="0">
                      <a:moveTo>
                        <a:pt x="111" y="1"/>
                      </a:moveTo>
                      <a:lnTo>
                        <a:pt x="222" y="334"/>
                      </a:lnTo>
                      <a:lnTo>
                        <a:pt x="148" y="334"/>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18" name="Google Shape;4118;p27"/>
                <p:cNvSpPr/>
                <p:nvPr/>
              </p:nvSpPr>
              <p:spPr>
                <a:xfrm>
                  <a:off x="4849485" y="3765995"/>
                  <a:ext cx="24101" cy="32099"/>
                </a:xfrm>
                <a:custGeom>
                  <a:avLst/>
                  <a:gdLst/>
                  <a:ahLst/>
                  <a:cxnLst/>
                  <a:rect l="l" t="t" r="r" b="b"/>
                  <a:pathLst>
                    <a:path w="223" h="297" extrusionOk="0">
                      <a:moveTo>
                        <a:pt x="74"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19" name="Google Shape;4119;p27"/>
                <p:cNvSpPr/>
                <p:nvPr/>
              </p:nvSpPr>
              <p:spPr>
                <a:xfrm>
                  <a:off x="4793501" y="3765995"/>
                  <a:ext cx="24101" cy="36098"/>
                </a:xfrm>
                <a:custGeom>
                  <a:avLst/>
                  <a:gdLst/>
                  <a:ahLst/>
                  <a:cxnLst/>
                  <a:rect l="l" t="t" r="r" b="b"/>
                  <a:pathLst>
                    <a:path w="223" h="334" extrusionOk="0">
                      <a:moveTo>
                        <a:pt x="112" y="1"/>
                      </a:moveTo>
                      <a:lnTo>
                        <a:pt x="223" y="297"/>
                      </a:lnTo>
                      <a:lnTo>
                        <a:pt x="149" y="3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20" name="Google Shape;4120;p27"/>
                <p:cNvSpPr/>
                <p:nvPr/>
              </p:nvSpPr>
              <p:spPr>
                <a:xfrm>
                  <a:off x="4741623" y="3769994"/>
                  <a:ext cx="24101" cy="32099"/>
                </a:xfrm>
                <a:custGeom>
                  <a:avLst/>
                  <a:gdLst/>
                  <a:ahLst/>
                  <a:cxnLst/>
                  <a:rect l="l" t="t" r="r" b="b"/>
                  <a:pathLst>
                    <a:path w="223"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21" name="Google Shape;4121;p27"/>
                <p:cNvSpPr/>
                <p:nvPr/>
              </p:nvSpPr>
              <p:spPr>
                <a:xfrm>
                  <a:off x="4689637" y="3769994"/>
                  <a:ext cx="24101" cy="32099"/>
                </a:xfrm>
                <a:custGeom>
                  <a:avLst/>
                  <a:gdLst/>
                  <a:ahLst/>
                  <a:cxnLst/>
                  <a:rect l="l" t="t" r="r" b="b"/>
                  <a:pathLst>
                    <a:path w="223" h="297" extrusionOk="0">
                      <a:moveTo>
                        <a:pt x="75" y="1"/>
                      </a:moveTo>
                      <a:lnTo>
                        <a:pt x="222" y="297"/>
                      </a:lnTo>
                      <a:lnTo>
                        <a:pt x="112" y="297"/>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22" name="Google Shape;4122;p27"/>
                <p:cNvSpPr/>
                <p:nvPr/>
              </p:nvSpPr>
              <p:spPr>
                <a:xfrm>
                  <a:off x="4633761" y="3773993"/>
                  <a:ext cx="23993" cy="32099"/>
                </a:xfrm>
                <a:custGeom>
                  <a:avLst/>
                  <a:gdLst/>
                  <a:ahLst/>
                  <a:cxnLst/>
                  <a:rect l="l" t="t" r="r" b="b"/>
                  <a:pathLst>
                    <a:path w="222"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23" name="Google Shape;4123;p27"/>
                <p:cNvSpPr/>
                <p:nvPr/>
              </p:nvSpPr>
              <p:spPr>
                <a:xfrm>
                  <a:off x="4581775" y="3777992"/>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24" name="Google Shape;4124;p27"/>
                <p:cNvSpPr/>
                <p:nvPr/>
              </p:nvSpPr>
              <p:spPr>
                <a:xfrm>
                  <a:off x="4529790" y="3777992"/>
                  <a:ext cx="20102" cy="28100"/>
                </a:xfrm>
                <a:custGeom>
                  <a:avLst/>
                  <a:gdLst/>
                  <a:ahLst/>
                  <a:cxnLst/>
                  <a:rect l="l" t="t" r="r" b="b"/>
                  <a:pathLst>
                    <a:path w="186" h="260" extrusionOk="0">
                      <a:moveTo>
                        <a:pt x="75" y="1"/>
                      </a:moveTo>
                      <a:lnTo>
                        <a:pt x="186" y="260"/>
                      </a:lnTo>
                      <a:lnTo>
                        <a:pt x="112" y="260"/>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25" name="Google Shape;4125;p27"/>
                <p:cNvSpPr/>
                <p:nvPr/>
              </p:nvSpPr>
              <p:spPr>
                <a:xfrm>
                  <a:off x="4473913" y="3781991"/>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26" name="Google Shape;4126;p27"/>
                <p:cNvSpPr/>
                <p:nvPr/>
              </p:nvSpPr>
              <p:spPr>
                <a:xfrm>
                  <a:off x="4421928" y="3781991"/>
                  <a:ext cx="20102" cy="28100"/>
                </a:xfrm>
                <a:custGeom>
                  <a:avLst/>
                  <a:gdLst/>
                  <a:ahLst/>
                  <a:cxnLst/>
                  <a:rect l="l" t="t" r="r" b="b"/>
                  <a:pathLst>
                    <a:path w="186" h="260" extrusionOk="0">
                      <a:moveTo>
                        <a:pt x="112" y="1"/>
                      </a:moveTo>
                      <a:lnTo>
                        <a:pt x="185" y="260"/>
                      </a:lnTo>
                      <a:lnTo>
                        <a:pt x="112" y="260"/>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sp>
              <p:nvSpPr>
                <p:cNvPr id="4127" name="Google Shape;4127;p27"/>
                <p:cNvSpPr/>
                <p:nvPr/>
              </p:nvSpPr>
              <p:spPr>
                <a:xfrm>
                  <a:off x="4370050" y="3785990"/>
                  <a:ext cx="19994" cy="24101"/>
                </a:xfrm>
                <a:custGeom>
                  <a:avLst/>
                  <a:gdLst/>
                  <a:ahLst/>
                  <a:cxnLst/>
                  <a:rect l="l" t="t" r="r" b="b"/>
                  <a:pathLst>
                    <a:path w="185" h="223" extrusionOk="0">
                      <a:moveTo>
                        <a:pt x="74" y="1"/>
                      </a:moveTo>
                      <a:lnTo>
                        <a:pt x="185" y="223"/>
                      </a:lnTo>
                      <a:lnTo>
                        <a:pt x="74" y="223"/>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e Vietnam Pro"/>
                    <a:ea typeface="Be Vietnam Pro"/>
                    <a:cs typeface="Be Vietnam Pro"/>
                    <a:sym typeface="Be Vietnam Pro"/>
                  </a:endParaRPr>
                </a:p>
              </p:txBody>
            </p:sp>
          </p:grpSp>
        </p:gr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1">
  <p:cSld name="CUSTOM_8">
    <p:spTree>
      <p:nvGrpSpPr>
        <p:cNvPr id="1" name="Shape 4128"/>
        <p:cNvGrpSpPr/>
        <p:nvPr/>
      </p:nvGrpSpPr>
      <p:grpSpPr>
        <a:xfrm>
          <a:off x="0" y="0"/>
          <a:ext cx="0" cy="0"/>
          <a:chOff x="0" y="0"/>
          <a:chExt cx="0" cy="0"/>
        </a:xfrm>
      </p:grpSpPr>
      <p:grpSp>
        <p:nvGrpSpPr>
          <p:cNvPr id="4129" name="Google Shape;4129;p28"/>
          <p:cNvGrpSpPr/>
          <p:nvPr/>
        </p:nvGrpSpPr>
        <p:grpSpPr>
          <a:xfrm rot="10800000" flipH="1">
            <a:off x="-867079" y="1568300"/>
            <a:ext cx="10878172" cy="3575199"/>
            <a:chOff x="1170800" y="2112250"/>
            <a:chExt cx="5379375" cy="1767975"/>
          </a:xfrm>
        </p:grpSpPr>
        <p:sp>
          <p:nvSpPr>
            <p:cNvPr id="4130" name="Google Shape;4130;p28"/>
            <p:cNvSpPr/>
            <p:nvPr/>
          </p:nvSpPr>
          <p:spPr>
            <a:xfrm>
              <a:off x="1170800" y="2112250"/>
              <a:ext cx="4170700" cy="932500"/>
            </a:xfrm>
            <a:custGeom>
              <a:avLst/>
              <a:gdLst/>
              <a:ahLst/>
              <a:cxnLst/>
              <a:rect l="l" t="t" r="r" b="b"/>
              <a:pathLst>
                <a:path w="166828" h="37300" extrusionOk="0">
                  <a:moveTo>
                    <a:pt x="166827" y="0"/>
                  </a:moveTo>
                  <a:lnTo>
                    <a:pt x="1" y="931"/>
                  </a:lnTo>
                  <a:lnTo>
                    <a:pt x="1" y="931"/>
                  </a:lnTo>
                  <a:lnTo>
                    <a:pt x="1" y="36483"/>
                  </a:lnTo>
                  <a:cubicBezTo>
                    <a:pt x="1" y="36483"/>
                    <a:pt x="745" y="36726"/>
                    <a:pt x="6002" y="36726"/>
                  </a:cubicBezTo>
                  <a:cubicBezTo>
                    <a:pt x="7317" y="36726"/>
                    <a:pt x="8913" y="36711"/>
                    <a:pt x="10850" y="36673"/>
                  </a:cubicBezTo>
                  <a:cubicBezTo>
                    <a:pt x="11380" y="36663"/>
                    <a:pt x="11876" y="36658"/>
                    <a:pt x="12343" y="36658"/>
                  </a:cubicBezTo>
                  <a:cubicBezTo>
                    <a:pt x="17754" y="36658"/>
                    <a:pt x="19241" y="37300"/>
                    <a:pt x="23788" y="37300"/>
                  </a:cubicBezTo>
                  <a:cubicBezTo>
                    <a:pt x="26037" y="37300"/>
                    <a:pt x="29035" y="37143"/>
                    <a:pt x="33628" y="36673"/>
                  </a:cubicBezTo>
                  <a:cubicBezTo>
                    <a:pt x="43368" y="35677"/>
                    <a:pt x="47548" y="35509"/>
                    <a:pt x="51791" y="35509"/>
                  </a:cubicBezTo>
                  <a:cubicBezTo>
                    <a:pt x="53943" y="35509"/>
                    <a:pt x="56111" y="35552"/>
                    <a:pt x="59029" y="35552"/>
                  </a:cubicBezTo>
                  <a:cubicBezTo>
                    <a:pt x="67679" y="35552"/>
                    <a:pt x="68419" y="33860"/>
                    <a:pt x="77069" y="31449"/>
                  </a:cubicBezTo>
                  <a:cubicBezTo>
                    <a:pt x="80112" y="30603"/>
                    <a:pt x="82595" y="30322"/>
                    <a:pt x="84838" y="30322"/>
                  </a:cubicBezTo>
                  <a:cubicBezTo>
                    <a:pt x="88986" y="30322"/>
                    <a:pt x="92314" y="31283"/>
                    <a:pt x="96844" y="31407"/>
                  </a:cubicBezTo>
                  <a:cubicBezTo>
                    <a:pt x="97715" y="31431"/>
                    <a:pt x="98642" y="31443"/>
                    <a:pt x="99596" y="31443"/>
                  </a:cubicBezTo>
                  <a:cubicBezTo>
                    <a:pt x="106257" y="31443"/>
                    <a:pt x="114191" y="30862"/>
                    <a:pt x="113192" y="29715"/>
                  </a:cubicBezTo>
                  <a:cubicBezTo>
                    <a:pt x="112071" y="28404"/>
                    <a:pt x="95702" y="28763"/>
                    <a:pt x="91937" y="26331"/>
                  </a:cubicBezTo>
                  <a:cubicBezTo>
                    <a:pt x="88173" y="23899"/>
                    <a:pt x="93629" y="23497"/>
                    <a:pt x="100037" y="22566"/>
                  </a:cubicBezTo>
                  <a:cubicBezTo>
                    <a:pt x="106425" y="21636"/>
                    <a:pt x="106234" y="22397"/>
                    <a:pt x="112642" y="18252"/>
                  </a:cubicBezTo>
                  <a:cubicBezTo>
                    <a:pt x="115249" y="16569"/>
                    <a:pt x="116447" y="16136"/>
                    <a:pt x="117643" y="16136"/>
                  </a:cubicBezTo>
                  <a:cubicBezTo>
                    <a:pt x="118908" y="16136"/>
                    <a:pt x="120171" y="16620"/>
                    <a:pt x="123095" y="16620"/>
                  </a:cubicBezTo>
                  <a:cubicBezTo>
                    <a:pt x="124182" y="16620"/>
                    <a:pt x="125499" y="16553"/>
                    <a:pt x="127130" y="16370"/>
                  </a:cubicBezTo>
                  <a:cubicBezTo>
                    <a:pt x="137282" y="15249"/>
                    <a:pt x="130514" y="15249"/>
                    <a:pt x="132015" y="14297"/>
                  </a:cubicBezTo>
                  <a:cubicBezTo>
                    <a:pt x="133517" y="13366"/>
                    <a:pt x="138593" y="13937"/>
                    <a:pt x="138974" y="12245"/>
                  </a:cubicBezTo>
                  <a:cubicBezTo>
                    <a:pt x="139354" y="10554"/>
                    <a:pt x="132396" y="11674"/>
                    <a:pt x="133327" y="9792"/>
                  </a:cubicBezTo>
                  <a:cubicBezTo>
                    <a:pt x="134278" y="7910"/>
                    <a:pt x="137091" y="8100"/>
                    <a:pt x="141046" y="7339"/>
                  </a:cubicBezTo>
                  <a:cubicBezTo>
                    <a:pt x="142074" y="7146"/>
                    <a:pt x="142848" y="7080"/>
                    <a:pt x="143489" y="7080"/>
                  </a:cubicBezTo>
                  <a:cubicBezTo>
                    <a:pt x="144938" y="7080"/>
                    <a:pt x="145713" y="7420"/>
                    <a:pt x="147222" y="7420"/>
                  </a:cubicBezTo>
                  <a:cubicBezTo>
                    <a:pt x="147615" y="7420"/>
                    <a:pt x="148058" y="7397"/>
                    <a:pt x="148575" y="7339"/>
                  </a:cubicBezTo>
                  <a:cubicBezTo>
                    <a:pt x="151959" y="6958"/>
                    <a:pt x="150267" y="6768"/>
                    <a:pt x="154222" y="6028"/>
                  </a:cubicBezTo>
                  <a:cubicBezTo>
                    <a:pt x="158156" y="5266"/>
                    <a:pt x="166827" y="0"/>
                    <a:pt x="166827"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1" name="Google Shape;4131;p28"/>
            <p:cNvSpPr/>
            <p:nvPr/>
          </p:nvSpPr>
          <p:spPr>
            <a:xfrm>
              <a:off x="1512900" y="3411700"/>
              <a:ext cx="2077425" cy="468525"/>
            </a:xfrm>
            <a:custGeom>
              <a:avLst/>
              <a:gdLst/>
              <a:ahLst/>
              <a:cxnLst/>
              <a:rect l="l" t="t" r="r" b="b"/>
              <a:pathLst>
                <a:path w="83097" h="18741" extrusionOk="0">
                  <a:moveTo>
                    <a:pt x="15544" y="0"/>
                  </a:moveTo>
                  <a:cubicBezTo>
                    <a:pt x="9862" y="0"/>
                    <a:pt x="0" y="895"/>
                    <a:pt x="0" y="895"/>
                  </a:cubicBezTo>
                  <a:cubicBezTo>
                    <a:pt x="0" y="895"/>
                    <a:pt x="1269" y="17561"/>
                    <a:pt x="1967" y="18111"/>
                  </a:cubicBezTo>
                  <a:cubicBezTo>
                    <a:pt x="2300" y="18375"/>
                    <a:pt x="3446" y="18486"/>
                    <a:pt x="5170" y="18486"/>
                  </a:cubicBezTo>
                  <a:cubicBezTo>
                    <a:pt x="7165" y="18486"/>
                    <a:pt x="9935" y="18338"/>
                    <a:pt x="13113" y="18111"/>
                  </a:cubicBezTo>
                  <a:cubicBezTo>
                    <a:pt x="16801" y="17847"/>
                    <a:pt x="18742" y="17256"/>
                    <a:pt x="21623" y="17256"/>
                  </a:cubicBezTo>
                  <a:cubicBezTo>
                    <a:pt x="23368" y="17256"/>
                    <a:pt x="25457" y="17473"/>
                    <a:pt x="28489" y="18111"/>
                  </a:cubicBezTo>
                  <a:cubicBezTo>
                    <a:pt x="30618" y="18558"/>
                    <a:pt x="32124" y="18741"/>
                    <a:pt x="33247" y="18741"/>
                  </a:cubicBezTo>
                  <a:cubicBezTo>
                    <a:pt x="36376" y="18741"/>
                    <a:pt x="36540" y="17323"/>
                    <a:pt x="38936" y="16250"/>
                  </a:cubicBezTo>
                  <a:cubicBezTo>
                    <a:pt x="42193" y="14790"/>
                    <a:pt x="42193" y="14008"/>
                    <a:pt x="46423" y="13860"/>
                  </a:cubicBezTo>
                  <a:cubicBezTo>
                    <a:pt x="46533" y="13857"/>
                    <a:pt x="46641" y="13855"/>
                    <a:pt x="46747" y="13855"/>
                  </a:cubicBezTo>
                  <a:cubicBezTo>
                    <a:pt x="50290" y="13855"/>
                    <a:pt x="51820" y="15640"/>
                    <a:pt x="55222" y="15640"/>
                  </a:cubicBezTo>
                  <a:cubicBezTo>
                    <a:pt x="55642" y="15640"/>
                    <a:pt x="56091" y="15613"/>
                    <a:pt x="56575" y="15552"/>
                  </a:cubicBezTo>
                  <a:cubicBezTo>
                    <a:pt x="58068" y="15370"/>
                    <a:pt x="59191" y="15295"/>
                    <a:pt x="60227" y="15295"/>
                  </a:cubicBezTo>
                  <a:cubicBezTo>
                    <a:pt x="62331" y="15295"/>
                    <a:pt x="64078" y="15606"/>
                    <a:pt x="67848" y="15975"/>
                  </a:cubicBezTo>
                  <a:cubicBezTo>
                    <a:pt x="69730" y="16165"/>
                    <a:pt x="72052" y="16229"/>
                    <a:pt x="74311" y="16229"/>
                  </a:cubicBezTo>
                  <a:cubicBezTo>
                    <a:pt x="78829" y="16229"/>
                    <a:pt x="83096" y="15975"/>
                    <a:pt x="83096" y="15975"/>
                  </a:cubicBezTo>
                  <a:cubicBezTo>
                    <a:pt x="83096" y="15975"/>
                    <a:pt x="75060" y="14283"/>
                    <a:pt x="70407" y="12993"/>
                  </a:cubicBezTo>
                  <a:cubicBezTo>
                    <a:pt x="65754" y="11703"/>
                    <a:pt x="66029" y="9355"/>
                    <a:pt x="61524" y="8784"/>
                  </a:cubicBezTo>
                  <a:cubicBezTo>
                    <a:pt x="56998" y="8234"/>
                    <a:pt x="55158" y="6965"/>
                    <a:pt x="53995" y="5125"/>
                  </a:cubicBezTo>
                  <a:cubicBezTo>
                    <a:pt x="52810" y="3285"/>
                    <a:pt x="40078" y="3137"/>
                    <a:pt x="34009" y="2587"/>
                  </a:cubicBezTo>
                  <a:cubicBezTo>
                    <a:pt x="27939" y="2016"/>
                    <a:pt x="22440" y="324"/>
                    <a:pt x="17512" y="49"/>
                  </a:cubicBezTo>
                  <a:cubicBezTo>
                    <a:pt x="16947" y="15"/>
                    <a:pt x="16280" y="0"/>
                    <a:pt x="15544"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2" name="Google Shape;4132;p28"/>
            <p:cNvSpPr/>
            <p:nvPr/>
          </p:nvSpPr>
          <p:spPr>
            <a:xfrm>
              <a:off x="3297897" y="3071392"/>
              <a:ext cx="2354396" cy="165300"/>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3" name="Google Shape;4133;p28"/>
            <p:cNvSpPr/>
            <p:nvPr/>
          </p:nvSpPr>
          <p:spPr>
            <a:xfrm>
              <a:off x="5084945" y="3509148"/>
              <a:ext cx="1431825" cy="371075"/>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4" name="Google Shape;4134;p28"/>
            <p:cNvSpPr/>
            <p:nvPr/>
          </p:nvSpPr>
          <p:spPr>
            <a:xfrm>
              <a:off x="5502200" y="2528050"/>
              <a:ext cx="1047975" cy="165300"/>
            </a:xfrm>
            <a:custGeom>
              <a:avLst/>
              <a:gdLst/>
              <a:ahLst/>
              <a:cxnLst/>
              <a:rect l="l" t="t" r="r" b="b"/>
              <a:pathLst>
                <a:path w="41919" h="6612" extrusionOk="0">
                  <a:moveTo>
                    <a:pt x="12255" y="0"/>
                  </a:moveTo>
                  <a:cubicBezTo>
                    <a:pt x="11536" y="0"/>
                    <a:pt x="10808" y="150"/>
                    <a:pt x="10026" y="541"/>
                  </a:cubicBezTo>
                  <a:cubicBezTo>
                    <a:pt x="7488" y="1810"/>
                    <a:pt x="1" y="3925"/>
                    <a:pt x="1" y="3925"/>
                  </a:cubicBezTo>
                  <a:cubicBezTo>
                    <a:pt x="1" y="3925"/>
                    <a:pt x="1003" y="4009"/>
                    <a:pt x="2515" y="4009"/>
                  </a:cubicBezTo>
                  <a:cubicBezTo>
                    <a:pt x="4404" y="4009"/>
                    <a:pt x="7088" y="3878"/>
                    <a:pt x="9603" y="3291"/>
                  </a:cubicBezTo>
                  <a:cubicBezTo>
                    <a:pt x="10740" y="3029"/>
                    <a:pt x="11546" y="2913"/>
                    <a:pt x="12195" y="2913"/>
                  </a:cubicBezTo>
                  <a:cubicBezTo>
                    <a:pt x="14114" y="2913"/>
                    <a:pt x="14654" y="3929"/>
                    <a:pt x="18337" y="5194"/>
                  </a:cubicBezTo>
                  <a:cubicBezTo>
                    <a:pt x="20064" y="5784"/>
                    <a:pt x="21222" y="5963"/>
                    <a:pt x="22129" y="5963"/>
                  </a:cubicBezTo>
                  <a:cubicBezTo>
                    <a:pt x="23516" y="5963"/>
                    <a:pt x="24319" y="5547"/>
                    <a:pt x="25675" y="5547"/>
                  </a:cubicBezTo>
                  <a:cubicBezTo>
                    <a:pt x="25975" y="5547"/>
                    <a:pt x="26303" y="5567"/>
                    <a:pt x="26670" y="5617"/>
                  </a:cubicBezTo>
                  <a:cubicBezTo>
                    <a:pt x="29779" y="6040"/>
                    <a:pt x="41919" y="6611"/>
                    <a:pt x="41919" y="6611"/>
                  </a:cubicBezTo>
                  <a:lnTo>
                    <a:pt x="41919" y="2931"/>
                  </a:lnTo>
                  <a:cubicBezTo>
                    <a:pt x="41919" y="2931"/>
                    <a:pt x="40840" y="2956"/>
                    <a:pt x="39432" y="2956"/>
                  </a:cubicBezTo>
                  <a:cubicBezTo>
                    <a:pt x="37422" y="2956"/>
                    <a:pt x="34743" y="2905"/>
                    <a:pt x="33586" y="2656"/>
                  </a:cubicBezTo>
                  <a:cubicBezTo>
                    <a:pt x="32141" y="2330"/>
                    <a:pt x="30456" y="1638"/>
                    <a:pt x="28430" y="1638"/>
                  </a:cubicBezTo>
                  <a:cubicBezTo>
                    <a:pt x="27699" y="1638"/>
                    <a:pt x="26924" y="1728"/>
                    <a:pt x="26099" y="1958"/>
                  </a:cubicBezTo>
                  <a:cubicBezTo>
                    <a:pt x="25181" y="2214"/>
                    <a:pt x="24313" y="2317"/>
                    <a:pt x="23469" y="2317"/>
                  </a:cubicBezTo>
                  <a:cubicBezTo>
                    <a:pt x="21454" y="2317"/>
                    <a:pt x="19578" y="1731"/>
                    <a:pt x="17491" y="1239"/>
                  </a:cubicBezTo>
                  <a:cubicBezTo>
                    <a:pt x="15443" y="756"/>
                    <a:pt x="13870" y="0"/>
                    <a:pt x="12255"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35" name="Google Shape;4135;p28"/>
          <p:cNvSpPr/>
          <p:nvPr/>
        </p:nvSpPr>
        <p:spPr>
          <a:xfrm>
            <a:off x="-50" y="4783126"/>
            <a:ext cx="9144000" cy="381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36" name="Google Shape;4136;p28"/>
          <p:cNvGrpSpPr/>
          <p:nvPr/>
        </p:nvGrpSpPr>
        <p:grpSpPr>
          <a:xfrm>
            <a:off x="-159706" y="4073688"/>
            <a:ext cx="2777053" cy="841205"/>
            <a:chOff x="2492094" y="445303"/>
            <a:chExt cx="2278888" cy="690304"/>
          </a:xfrm>
        </p:grpSpPr>
        <p:sp>
          <p:nvSpPr>
            <p:cNvPr id="4137" name="Google Shape;4137;p28"/>
            <p:cNvSpPr/>
            <p:nvPr/>
          </p:nvSpPr>
          <p:spPr>
            <a:xfrm>
              <a:off x="2578756" y="836111"/>
              <a:ext cx="1596528" cy="275843"/>
            </a:xfrm>
            <a:custGeom>
              <a:avLst/>
              <a:gdLst/>
              <a:ahLst/>
              <a:cxnLst/>
              <a:rect l="l" t="t" r="r" b="b"/>
              <a:pathLst>
                <a:path w="37453" h="6471" extrusionOk="0">
                  <a:moveTo>
                    <a:pt x="1813" y="4511"/>
                  </a:moveTo>
                  <a:lnTo>
                    <a:pt x="6286" y="6471"/>
                  </a:lnTo>
                  <a:lnTo>
                    <a:pt x="29504" y="6471"/>
                  </a:lnTo>
                  <a:lnTo>
                    <a:pt x="36010" y="2959"/>
                  </a:lnTo>
                  <a:cubicBezTo>
                    <a:pt x="37452" y="2182"/>
                    <a:pt x="36861" y="1"/>
                    <a:pt x="34421" y="75"/>
                  </a:cubicBezTo>
                  <a:lnTo>
                    <a:pt x="2552" y="1036"/>
                  </a:lnTo>
                  <a:cubicBezTo>
                    <a:pt x="629" y="1110"/>
                    <a:pt x="1" y="3698"/>
                    <a:pt x="1813" y="451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8" name="Google Shape;4138;p28"/>
            <p:cNvSpPr/>
            <p:nvPr/>
          </p:nvSpPr>
          <p:spPr>
            <a:xfrm>
              <a:off x="2597682" y="832914"/>
              <a:ext cx="1560252" cy="285348"/>
            </a:xfrm>
            <a:custGeom>
              <a:avLst/>
              <a:gdLst/>
              <a:ahLst/>
              <a:cxnLst/>
              <a:rect l="l" t="t" r="r" b="b"/>
              <a:pathLst>
                <a:path w="36602" h="6694" extrusionOk="0">
                  <a:moveTo>
                    <a:pt x="34085" y="296"/>
                  </a:moveTo>
                  <a:cubicBezTo>
                    <a:pt x="35380" y="296"/>
                    <a:pt x="36014" y="942"/>
                    <a:pt x="36158" y="1518"/>
                  </a:cubicBezTo>
                  <a:cubicBezTo>
                    <a:pt x="36306" y="2072"/>
                    <a:pt x="36010" y="2664"/>
                    <a:pt x="35493" y="2923"/>
                  </a:cubicBezTo>
                  <a:lnTo>
                    <a:pt x="29023" y="6435"/>
                  </a:lnTo>
                  <a:lnTo>
                    <a:pt x="5879" y="6435"/>
                  </a:lnTo>
                  <a:lnTo>
                    <a:pt x="1406" y="4439"/>
                  </a:lnTo>
                  <a:cubicBezTo>
                    <a:pt x="703" y="4180"/>
                    <a:pt x="296" y="3403"/>
                    <a:pt x="444" y="2664"/>
                  </a:cubicBezTo>
                  <a:cubicBezTo>
                    <a:pt x="592" y="1851"/>
                    <a:pt x="1295" y="1259"/>
                    <a:pt x="2108" y="1259"/>
                  </a:cubicBezTo>
                  <a:lnTo>
                    <a:pt x="33977" y="298"/>
                  </a:lnTo>
                  <a:cubicBezTo>
                    <a:pt x="34013" y="297"/>
                    <a:pt x="34049" y="296"/>
                    <a:pt x="34085" y="296"/>
                  </a:cubicBezTo>
                  <a:close/>
                  <a:moveTo>
                    <a:pt x="34041" y="1"/>
                  </a:moveTo>
                  <a:cubicBezTo>
                    <a:pt x="34008" y="1"/>
                    <a:pt x="33974" y="1"/>
                    <a:pt x="33940" y="2"/>
                  </a:cubicBezTo>
                  <a:lnTo>
                    <a:pt x="2108" y="1000"/>
                  </a:lnTo>
                  <a:cubicBezTo>
                    <a:pt x="1147" y="1000"/>
                    <a:pt x="333" y="1703"/>
                    <a:pt x="185" y="2627"/>
                  </a:cubicBezTo>
                  <a:cubicBezTo>
                    <a:pt x="1" y="3514"/>
                    <a:pt x="481" y="4402"/>
                    <a:pt x="1295" y="4734"/>
                  </a:cubicBezTo>
                  <a:lnTo>
                    <a:pt x="5768" y="6694"/>
                  </a:lnTo>
                  <a:lnTo>
                    <a:pt x="29097" y="6694"/>
                  </a:lnTo>
                  <a:lnTo>
                    <a:pt x="35640" y="3145"/>
                  </a:lnTo>
                  <a:cubicBezTo>
                    <a:pt x="36269" y="2849"/>
                    <a:pt x="36602" y="2146"/>
                    <a:pt x="36417" y="1444"/>
                  </a:cubicBezTo>
                  <a:cubicBezTo>
                    <a:pt x="36272" y="793"/>
                    <a:pt x="35526" y="1"/>
                    <a:pt x="340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39" name="Google Shape;4139;p28"/>
            <p:cNvGrpSpPr/>
            <p:nvPr/>
          </p:nvGrpSpPr>
          <p:grpSpPr>
            <a:xfrm>
              <a:off x="2662305" y="929124"/>
              <a:ext cx="1472006" cy="176519"/>
              <a:chOff x="1496043" y="3011826"/>
              <a:chExt cx="4671551" cy="560201"/>
            </a:xfrm>
          </p:grpSpPr>
          <p:sp>
            <p:nvSpPr>
              <p:cNvPr id="4140" name="Google Shape;4140;p28"/>
              <p:cNvSpPr/>
              <p:nvPr/>
            </p:nvSpPr>
            <p:spPr>
              <a:xfrm>
                <a:off x="5442213" y="3376952"/>
                <a:ext cx="65070" cy="70075"/>
              </a:xfrm>
              <a:custGeom>
                <a:avLst/>
                <a:gdLst/>
                <a:ahLst/>
                <a:cxnLst/>
                <a:rect l="l" t="t" r="r" b="b"/>
                <a:pathLst>
                  <a:path w="481" h="518" extrusionOk="0">
                    <a:moveTo>
                      <a:pt x="74" y="0"/>
                    </a:moveTo>
                    <a:lnTo>
                      <a:pt x="481" y="259"/>
                    </a:lnTo>
                    <a:lnTo>
                      <a:pt x="0" y="518"/>
                    </a:lnTo>
                    <a:lnTo>
                      <a:pt x="0" y="74"/>
                    </a:lnTo>
                    <a:cubicBezTo>
                      <a:pt x="0" y="37"/>
                      <a:pt x="37" y="37"/>
                      <a:pt x="37" y="0"/>
                    </a:cubicBezTo>
                    <a:cubicBezTo>
                      <a:pt x="37" y="0"/>
                      <a:pt x="74" y="0"/>
                      <a:pt x="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1" name="Google Shape;4141;p28"/>
              <p:cNvSpPr/>
              <p:nvPr/>
            </p:nvSpPr>
            <p:spPr>
              <a:xfrm>
                <a:off x="5222110" y="3496947"/>
                <a:ext cx="65205" cy="75080"/>
              </a:xfrm>
              <a:custGeom>
                <a:avLst/>
                <a:gdLst/>
                <a:ahLst/>
                <a:cxnLst/>
                <a:rect l="l" t="t" r="r" b="b"/>
                <a:pathLst>
                  <a:path w="482" h="555" extrusionOk="0">
                    <a:moveTo>
                      <a:pt x="75" y="0"/>
                    </a:moveTo>
                    <a:lnTo>
                      <a:pt x="481" y="296"/>
                    </a:lnTo>
                    <a:lnTo>
                      <a:pt x="1" y="555"/>
                    </a:lnTo>
                    <a:lnTo>
                      <a:pt x="1" y="74"/>
                    </a:lnTo>
                    <a:cubicBezTo>
                      <a:pt x="1" y="74"/>
                      <a:pt x="1" y="37"/>
                      <a:pt x="38" y="37"/>
                    </a:cubicBezTo>
                    <a:cubicBezTo>
                      <a:pt x="38" y="0"/>
                      <a:pt x="75"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2" name="Google Shape;4142;p28"/>
              <p:cNvSpPr/>
              <p:nvPr/>
            </p:nvSpPr>
            <p:spPr>
              <a:xfrm>
                <a:off x="5332094" y="3436882"/>
                <a:ext cx="65205" cy="70210"/>
              </a:xfrm>
              <a:custGeom>
                <a:avLst/>
                <a:gdLst/>
                <a:ahLst/>
                <a:cxnLst/>
                <a:rect l="l" t="t" r="r" b="b"/>
                <a:pathLst>
                  <a:path w="482" h="519" extrusionOk="0">
                    <a:moveTo>
                      <a:pt x="75" y="1"/>
                    </a:moveTo>
                    <a:lnTo>
                      <a:pt x="482" y="260"/>
                    </a:lnTo>
                    <a:lnTo>
                      <a:pt x="1" y="518"/>
                    </a:lnTo>
                    <a:lnTo>
                      <a:pt x="1" y="75"/>
                    </a:lnTo>
                    <a:cubicBezTo>
                      <a:pt x="1" y="38"/>
                      <a:pt x="1" y="38"/>
                      <a:pt x="38" y="1"/>
                    </a:cubicBezTo>
                    <a:cubicBezTo>
                      <a:pt x="38" y="1"/>
                      <a:pt x="75" y="1"/>
                      <a:pt x="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3" name="Google Shape;4143;p28"/>
              <p:cNvSpPr/>
              <p:nvPr/>
            </p:nvSpPr>
            <p:spPr>
              <a:xfrm>
                <a:off x="5552198" y="3316887"/>
                <a:ext cx="65205" cy="70210"/>
              </a:xfrm>
              <a:custGeom>
                <a:avLst/>
                <a:gdLst/>
                <a:ahLst/>
                <a:cxnLst/>
                <a:rect l="l" t="t" r="r" b="b"/>
                <a:pathLst>
                  <a:path w="482" h="519" extrusionOk="0">
                    <a:moveTo>
                      <a:pt x="75" y="0"/>
                    </a:moveTo>
                    <a:lnTo>
                      <a:pt x="481" y="259"/>
                    </a:lnTo>
                    <a:lnTo>
                      <a:pt x="1" y="518"/>
                    </a:lnTo>
                    <a:lnTo>
                      <a:pt x="1" y="74"/>
                    </a:lnTo>
                    <a:cubicBezTo>
                      <a:pt x="1" y="37"/>
                      <a:pt x="38" y="0"/>
                      <a:pt x="38" y="0"/>
                    </a:cubicBezTo>
                    <a:cubicBezTo>
                      <a:pt x="38" y="0"/>
                      <a:pt x="75"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4" name="Google Shape;4144;p28"/>
              <p:cNvSpPr/>
              <p:nvPr/>
            </p:nvSpPr>
            <p:spPr>
              <a:xfrm>
                <a:off x="5662317" y="3256822"/>
                <a:ext cx="65070" cy="70210"/>
              </a:xfrm>
              <a:custGeom>
                <a:avLst/>
                <a:gdLst/>
                <a:ahLst/>
                <a:cxnLst/>
                <a:rect l="l" t="t" r="r" b="b"/>
                <a:pathLst>
                  <a:path w="481" h="519" extrusionOk="0">
                    <a:moveTo>
                      <a:pt x="74" y="1"/>
                    </a:moveTo>
                    <a:lnTo>
                      <a:pt x="481" y="260"/>
                    </a:lnTo>
                    <a:lnTo>
                      <a:pt x="0" y="518"/>
                    </a:lnTo>
                    <a:lnTo>
                      <a:pt x="0" y="75"/>
                    </a:lnTo>
                    <a:cubicBezTo>
                      <a:pt x="0" y="38"/>
                      <a:pt x="37" y="1"/>
                      <a:pt x="37" y="1"/>
                    </a:cubicBezTo>
                    <a:cubicBezTo>
                      <a:pt x="74" y="1"/>
                      <a:pt x="74" y="1"/>
                      <a:pt x="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5" name="Google Shape;4145;p28"/>
              <p:cNvSpPr/>
              <p:nvPr/>
            </p:nvSpPr>
            <p:spPr>
              <a:xfrm>
                <a:off x="5772301" y="3196892"/>
                <a:ext cx="65205" cy="70075"/>
              </a:xfrm>
              <a:custGeom>
                <a:avLst/>
                <a:gdLst/>
                <a:ahLst/>
                <a:cxnLst/>
                <a:rect l="l" t="t" r="r" b="b"/>
                <a:pathLst>
                  <a:path w="482" h="518" extrusionOk="0">
                    <a:moveTo>
                      <a:pt x="74" y="0"/>
                    </a:moveTo>
                    <a:lnTo>
                      <a:pt x="481" y="259"/>
                    </a:lnTo>
                    <a:lnTo>
                      <a:pt x="0" y="518"/>
                    </a:lnTo>
                    <a:lnTo>
                      <a:pt x="0" y="37"/>
                    </a:lnTo>
                    <a:cubicBezTo>
                      <a:pt x="0" y="37"/>
                      <a:pt x="37" y="0"/>
                      <a:pt x="37" y="0"/>
                    </a:cubicBezTo>
                    <a:cubicBezTo>
                      <a:pt x="74" y="0"/>
                      <a:pt x="74" y="0"/>
                      <a:pt x="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6" name="Google Shape;4146;p28"/>
              <p:cNvSpPr/>
              <p:nvPr/>
            </p:nvSpPr>
            <p:spPr>
              <a:xfrm>
                <a:off x="5887291" y="3136826"/>
                <a:ext cx="60200" cy="70210"/>
              </a:xfrm>
              <a:custGeom>
                <a:avLst/>
                <a:gdLst/>
                <a:ahLst/>
                <a:cxnLst/>
                <a:rect l="l" t="t" r="r" b="b"/>
                <a:pathLst>
                  <a:path w="445" h="519" extrusionOk="0">
                    <a:moveTo>
                      <a:pt x="38" y="1"/>
                    </a:moveTo>
                    <a:lnTo>
                      <a:pt x="444" y="259"/>
                    </a:lnTo>
                    <a:lnTo>
                      <a:pt x="1" y="518"/>
                    </a:lnTo>
                    <a:lnTo>
                      <a:pt x="1" y="37"/>
                    </a:lnTo>
                    <a:cubicBezTo>
                      <a:pt x="1" y="37"/>
                      <a:pt x="1" y="1"/>
                      <a:pt x="1" y="1"/>
                    </a:cubicBezTo>
                    <a:cubicBezTo>
                      <a:pt x="38" y="1"/>
                      <a:pt x="38" y="1"/>
                      <a:pt x="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7" name="Google Shape;4147;p28"/>
              <p:cNvSpPr/>
              <p:nvPr/>
            </p:nvSpPr>
            <p:spPr>
              <a:xfrm>
                <a:off x="5992405" y="3071756"/>
                <a:ext cx="65070" cy="75216"/>
              </a:xfrm>
              <a:custGeom>
                <a:avLst/>
                <a:gdLst/>
                <a:ahLst/>
                <a:cxnLst/>
                <a:rect l="l" t="t" r="r" b="b"/>
                <a:pathLst>
                  <a:path w="481" h="556" extrusionOk="0">
                    <a:moveTo>
                      <a:pt x="74" y="38"/>
                    </a:moveTo>
                    <a:lnTo>
                      <a:pt x="481" y="297"/>
                    </a:lnTo>
                    <a:lnTo>
                      <a:pt x="37" y="555"/>
                    </a:lnTo>
                    <a:lnTo>
                      <a:pt x="37" y="75"/>
                    </a:lnTo>
                    <a:cubicBezTo>
                      <a:pt x="0" y="75"/>
                      <a:pt x="37" y="38"/>
                      <a:pt x="37" y="38"/>
                    </a:cubicBezTo>
                    <a:cubicBezTo>
                      <a:pt x="74" y="38"/>
                      <a:pt x="74" y="1"/>
                      <a:pt x="74" y="3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8" name="Google Shape;4148;p28"/>
              <p:cNvSpPr/>
              <p:nvPr/>
            </p:nvSpPr>
            <p:spPr>
              <a:xfrm>
                <a:off x="6107394" y="3011826"/>
                <a:ext cx="60200" cy="75080"/>
              </a:xfrm>
              <a:custGeom>
                <a:avLst/>
                <a:gdLst/>
                <a:ahLst/>
                <a:cxnLst/>
                <a:rect l="l" t="t" r="r" b="b"/>
                <a:pathLst>
                  <a:path w="445" h="555" extrusionOk="0">
                    <a:moveTo>
                      <a:pt x="37" y="0"/>
                    </a:moveTo>
                    <a:lnTo>
                      <a:pt x="444" y="296"/>
                    </a:lnTo>
                    <a:lnTo>
                      <a:pt x="0" y="555"/>
                    </a:lnTo>
                    <a:lnTo>
                      <a:pt x="0" y="74"/>
                    </a:lnTo>
                    <a:cubicBezTo>
                      <a:pt x="0" y="74"/>
                      <a:pt x="0" y="37"/>
                      <a:pt x="0" y="37"/>
                    </a:cubicBezTo>
                    <a:cubicBezTo>
                      <a:pt x="37" y="0"/>
                      <a:pt x="37" y="0"/>
                      <a:pt x="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9" name="Google Shape;4149;p28"/>
              <p:cNvSpPr/>
              <p:nvPr/>
            </p:nvSpPr>
            <p:spPr>
              <a:xfrm>
                <a:off x="1496043" y="3266832"/>
                <a:ext cx="70210" cy="75216"/>
              </a:xfrm>
              <a:custGeom>
                <a:avLst/>
                <a:gdLst/>
                <a:ahLst/>
                <a:cxnLst/>
                <a:rect l="l" t="t" r="r" b="b"/>
                <a:pathLst>
                  <a:path w="519" h="556" extrusionOk="0">
                    <a:moveTo>
                      <a:pt x="481" y="75"/>
                    </a:moveTo>
                    <a:lnTo>
                      <a:pt x="518" y="555"/>
                    </a:lnTo>
                    <a:lnTo>
                      <a:pt x="0" y="333"/>
                    </a:lnTo>
                    <a:lnTo>
                      <a:pt x="370" y="38"/>
                    </a:lnTo>
                    <a:cubicBezTo>
                      <a:pt x="407" y="1"/>
                      <a:pt x="407" y="1"/>
                      <a:pt x="444" y="38"/>
                    </a:cubicBezTo>
                    <a:cubicBezTo>
                      <a:pt x="481" y="38"/>
                      <a:pt x="481" y="38"/>
                      <a:pt x="481" y="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0" name="Google Shape;4150;p28"/>
              <p:cNvSpPr/>
              <p:nvPr/>
            </p:nvSpPr>
            <p:spPr>
              <a:xfrm>
                <a:off x="1611032" y="3321892"/>
                <a:ext cx="70210" cy="70210"/>
              </a:xfrm>
              <a:custGeom>
                <a:avLst/>
                <a:gdLst/>
                <a:ahLst/>
                <a:cxnLst/>
                <a:rect l="l" t="t" r="r" b="b"/>
                <a:pathLst>
                  <a:path w="519" h="519" extrusionOk="0">
                    <a:moveTo>
                      <a:pt x="481" y="37"/>
                    </a:moveTo>
                    <a:lnTo>
                      <a:pt x="518" y="518"/>
                    </a:lnTo>
                    <a:lnTo>
                      <a:pt x="1" y="296"/>
                    </a:lnTo>
                    <a:lnTo>
                      <a:pt x="370" y="0"/>
                    </a:lnTo>
                    <a:cubicBezTo>
                      <a:pt x="407" y="0"/>
                      <a:pt x="444" y="0"/>
                      <a:pt x="444" y="0"/>
                    </a:cubicBezTo>
                    <a:cubicBezTo>
                      <a:pt x="481" y="0"/>
                      <a:pt x="481" y="37"/>
                      <a:pt x="481"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1" name="Google Shape;4151;p28"/>
              <p:cNvSpPr/>
              <p:nvPr/>
            </p:nvSpPr>
            <p:spPr>
              <a:xfrm>
                <a:off x="1726157" y="3371946"/>
                <a:ext cx="70075" cy="70075"/>
              </a:xfrm>
              <a:custGeom>
                <a:avLst/>
                <a:gdLst/>
                <a:ahLst/>
                <a:cxnLst/>
                <a:rect l="l" t="t" r="r" b="b"/>
                <a:pathLst>
                  <a:path w="518" h="518" extrusionOk="0">
                    <a:moveTo>
                      <a:pt x="481" y="74"/>
                    </a:moveTo>
                    <a:lnTo>
                      <a:pt x="518" y="518"/>
                    </a:lnTo>
                    <a:lnTo>
                      <a:pt x="0" y="296"/>
                    </a:lnTo>
                    <a:lnTo>
                      <a:pt x="370" y="0"/>
                    </a:lnTo>
                    <a:cubicBezTo>
                      <a:pt x="407" y="0"/>
                      <a:pt x="407" y="0"/>
                      <a:pt x="444" y="0"/>
                    </a:cubicBezTo>
                    <a:cubicBezTo>
                      <a:pt x="444" y="0"/>
                      <a:pt x="481" y="37"/>
                      <a:pt x="481"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2" name="Google Shape;4152;p28"/>
              <p:cNvSpPr/>
              <p:nvPr/>
            </p:nvSpPr>
            <p:spPr>
              <a:xfrm>
                <a:off x="1841147" y="3416860"/>
                <a:ext cx="70210" cy="75216"/>
              </a:xfrm>
              <a:custGeom>
                <a:avLst/>
                <a:gdLst/>
                <a:ahLst/>
                <a:cxnLst/>
                <a:rect l="l" t="t" r="r" b="b"/>
                <a:pathLst>
                  <a:path w="519" h="556" extrusionOk="0">
                    <a:moveTo>
                      <a:pt x="481" y="112"/>
                    </a:moveTo>
                    <a:lnTo>
                      <a:pt x="518" y="555"/>
                    </a:lnTo>
                    <a:lnTo>
                      <a:pt x="0" y="371"/>
                    </a:lnTo>
                    <a:lnTo>
                      <a:pt x="370" y="75"/>
                    </a:lnTo>
                    <a:cubicBezTo>
                      <a:pt x="407" y="1"/>
                      <a:pt x="481" y="38"/>
                      <a:pt x="481"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3" name="Google Shape;4153;p28"/>
              <p:cNvSpPr/>
              <p:nvPr/>
            </p:nvSpPr>
            <p:spPr>
              <a:xfrm>
                <a:off x="1956136" y="3471920"/>
                <a:ext cx="70210" cy="70210"/>
              </a:xfrm>
              <a:custGeom>
                <a:avLst/>
                <a:gdLst/>
                <a:ahLst/>
                <a:cxnLst/>
                <a:rect l="l" t="t" r="r" b="b"/>
                <a:pathLst>
                  <a:path w="519" h="519" extrusionOk="0">
                    <a:moveTo>
                      <a:pt x="481" y="74"/>
                    </a:moveTo>
                    <a:lnTo>
                      <a:pt x="518" y="518"/>
                    </a:lnTo>
                    <a:lnTo>
                      <a:pt x="1" y="296"/>
                    </a:lnTo>
                    <a:lnTo>
                      <a:pt x="370" y="1"/>
                    </a:lnTo>
                    <a:cubicBezTo>
                      <a:pt x="407" y="1"/>
                      <a:pt x="444" y="1"/>
                      <a:pt x="444" y="1"/>
                    </a:cubicBezTo>
                    <a:cubicBezTo>
                      <a:pt x="481" y="38"/>
                      <a:pt x="481" y="38"/>
                      <a:pt x="481"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4" name="Google Shape;4154;p28"/>
              <p:cNvSpPr/>
              <p:nvPr/>
            </p:nvSpPr>
            <p:spPr>
              <a:xfrm>
                <a:off x="2091148" y="3506958"/>
                <a:ext cx="75216" cy="60064"/>
              </a:xfrm>
              <a:custGeom>
                <a:avLst/>
                <a:gdLst/>
                <a:ahLst/>
                <a:cxnLst/>
                <a:rect l="l" t="t" r="r" b="b"/>
                <a:pathLst>
                  <a:path w="556" h="444" extrusionOk="0">
                    <a:moveTo>
                      <a:pt x="334" y="37"/>
                    </a:moveTo>
                    <a:lnTo>
                      <a:pt x="556" y="444"/>
                    </a:lnTo>
                    <a:lnTo>
                      <a:pt x="1" y="444"/>
                    </a:lnTo>
                    <a:lnTo>
                      <a:pt x="223" y="37"/>
                    </a:lnTo>
                    <a:cubicBezTo>
                      <a:pt x="223" y="0"/>
                      <a:pt x="260" y="0"/>
                      <a:pt x="297" y="0"/>
                    </a:cubicBezTo>
                    <a:cubicBezTo>
                      <a:pt x="297" y="0"/>
                      <a:pt x="334"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5" name="Google Shape;4155;p28"/>
              <p:cNvSpPr/>
              <p:nvPr/>
            </p:nvSpPr>
            <p:spPr>
              <a:xfrm>
                <a:off x="2216283" y="3506958"/>
                <a:ext cx="75080" cy="60064"/>
              </a:xfrm>
              <a:custGeom>
                <a:avLst/>
                <a:gdLst/>
                <a:ahLst/>
                <a:cxnLst/>
                <a:rect l="l" t="t" r="r" b="b"/>
                <a:pathLst>
                  <a:path w="555" h="444" extrusionOk="0">
                    <a:moveTo>
                      <a:pt x="333" y="37"/>
                    </a:moveTo>
                    <a:lnTo>
                      <a:pt x="555" y="444"/>
                    </a:lnTo>
                    <a:lnTo>
                      <a:pt x="0" y="444"/>
                    </a:lnTo>
                    <a:lnTo>
                      <a:pt x="222" y="37"/>
                    </a:lnTo>
                    <a:cubicBezTo>
                      <a:pt x="259"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6" name="Google Shape;4156;p28"/>
              <p:cNvSpPr/>
              <p:nvPr/>
            </p:nvSpPr>
            <p:spPr>
              <a:xfrm>
                <a:off x="2346289" y="3506958"/>
                <a:ext cx="70210" cy="60064"/>
              </a:xfrm>
              <a:custGeom>
                <a:avLst/>
                <a:gdLst/>
                <a:ahLst/>
                <a:cxnLst/>
                <a:rect l="l" t="t" r="r" b="b"/>
                <a:pathLst>
                  <a:path w="519" h="444" extrusionOk="0">
                    <a:moveTo>
                      <a:pt x="296" y="37"/>
                    </a:moveTo>
                    <a:lnTo>
                      <a:pt x="518" y="444"/>
                    </a:lnTo>
                    <a:lnTo>
                      <a:pt x="0" y="444"/>
                    </a:lnTo>
                    <a:lnTo>
                      <a:pt x="185" y="37"/>
                    </a:lnTo>
                    <a:cubicBezTo>
                      <a:pt x="222" y="0"/>
                      <a:pt x="222" y="0"/>
                      <a:pt x="259" y="0"/>
                    </a:cubicBezTo>
                    <a:cubicBezTo>
                      <a:pt x="259"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7" name="Google Shape;4157;p28"/>
              <p:cNvSpPr/>
              <p:nvPr/>
            </p:nvSpPr>
            <p:spPr>
              <a:xfrm>
                <a:off x="2471289" y="3506958"/>
                <a:ext cx="70210" cy="60064"/>
              </a:xfrm>
              <a:custGeom>
                <a:avLst/>
                <a:gdLst/>
                <a:ahLst/>
                <a:cxnLst/>
                <a:rect l="l" t="t" r="r" b="b"/>
                <a:pathLst>
                  <a:path w="519" h="444" extrusionOk="0">
                    <a:moveTo>
                      <a:pt x="333" y="37"/>
                    </a:moveTo>
                    <a:lnTo>
                      <a:pt x="518" y="444"/>
                    </a:lnTo>
                    <a:lnTo>
                      <a:pt x="1" y="444"/>
                    </a:lnTo>
                    <a:lnTo>
                      <a:pt x="223" y="37"/>
                    </a:lnTo>
                    <a:cubicBezTo>
                      <a:pt x="223"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8" name="Google Shape;4158;p28"/>
              <p:cNvSpPr/>
              <p:nvPr/>
            </p:nvSpPr>
            <p:spPr>
              <a:xfrm>
                <a:off x="2596290" y="3506958"/>
                <a:ext cx="75216" cy="60064"/>
              </a:xfrm>
              <a:custGeom>
                <a:avLst/>
                <a:gdLst/>
                <a:ahLst/>
                <a:cxnLst/>
                <a:rect l="l" t="t" r="r" b="b"/>
                <a:pathLst>
                  <a:path w="556" h="444" extrusionOk="0">
                    <a:moveTo>
                      <a:pt x="334" y="37"/>
                    </a:moveTo>
                    <a:lnTo>
                      <a:pt x="556" y="444"/>
                    </a:lnTo>
                    <a:lnTo>
                      <a:pt x="1" y="444"/>
                    </a:lnTo>
                    <a:lnTo>
                      <a:pt x="223" y="37"/>
                    </a:lnTo>
                    <a:cubicBezTo>
                      <a:pt x="223" y="0"/>
                      <a:pt x="260" y="0"/>
                      <a:pt x="260" y="0"/>
                    </a:cubicBezTo>
                    <a:cubicBezTo>
                      <a:pt x="297"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9" name="Google Shape;4159;p28"/>
              <p:cNvSpPr/>
              <p:nvPr/>
            </p:nvSpPr>
            <p:spPr>
              <a:xfrm>
                <a:off x="2721426"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0" name="Google Shape;4160;p28"/>
              <p:cNvSpPr/>
              <p:nvPr/>
            </p:nvSpPr>
            <p:spPr>
              <a:xfrm>
                <a:off x="2846426"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1" name="Google Shape;4161;p28"/>
              <p:cNvSpPr/>
              <p:nvPr/>
            </p:nvSpPr>
            <p:spPr>
              <a:xfrm>
                <a:off x="2971426"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2" name="Google Shape;4162;p28"/>
              <p:cNvSpPr/>
              <p:nvPr/>
            </p:nvSpPr>
            <p:spPr>
              <a:xfrm>
                <a:off x="3101567" y="3506958"/>
                <a:ext cx="70075" cy="60064"/>
              </a:xfrm>
              <a:custGeom>
                <a:avLst/>
                <a:gdLst/>
                <a:ahLst/>
                <a:cxnLst/>
                <a:rect l="l" t="t" r="r" b="b"/>
                <a:pathLst>
                  <a:path w="518" h="444" extrusionOk="0">
                    <a:moveTo>
                      <a:pt x="296" y="37"/>
                    </a:moveTo>
                    <a:lnTo>
                      <a:pt x="518" y="444"/>
                    </a:lnTo>
                    <a:lnTo>
                      <a:pt x="0" y="444"/>
                    </a:lnTo>
                    <a:lnTo>
                      <a:pt x="222" y="37"/>
                    </a:lnTo>
                    <a:cubicBezTo>
                      <a:pt x="222" y="0"/>
                      <a:pt x="259" y="0"/>
                      <a:pt x="259" y="0"/>
                    </a:cubicBezTo>
                    <a:cubicBezTo>
                      <a:pt x="296" y="0"/>
                      <a:pt x="296" y="37"/>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3" name="Google Shape;4163;p28"/>
              <p:cNvSpPr/>
              <p:nvPr/>
            </p:nvSpPr>
            <p:spPr>
              <a:xfrm>
                <a:off x="3226568" y="3506958"/>
                <a:ext cx="70075" cy="60064"/>
              </a:xfrm>
              <a:custGeom>
                <a:avLst/>
                <a:gdLst/>
                <a:ahLst/>
                <a:cxnLst/>
                <a:rect l="l" t="t" r="r" b="b"/>
                <a:pathLst>
                  <a:path w="518" h="444" extrusionOk="0">
                    <a:moveTo>
                      <a:pt x="333" y="37"/>
                    </a:moveTo>
                    <a:lnTo>
                      <a:pt x="518" y="444"/>
                    </a:lnTo>
                    <a:lnTo>
                      <a:pt x="0" y="444"/>
                    </a:lnTo>
                    <a:lnTo>
                      <a:pt x="222" y="37"/>
                    </a:lnTo>
                    <a:cubicBezTo>
                      <a:pt x="222" y="0"/>
                      <a:pt x="259" y="0"/>
                      <a:pt x="259" y="0"/>
                    </a:cubicBezTo>
                    <a:cubicBezTo>
                      <a:pt x="296" y="0"/>
                      <a:pt x="296" y="37"/>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4" name="Google Shape;4164;p28"/>
              <p:cNvSpPr/>
              <p:nvPr/>
            </p:nvSpPr>
            <p:spPr>
              <a:xfrm>
                <a:off x="3351568"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296" y="37"/>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5" name="Google Shape;4165;p28"/>
              <p:cNvSpPr/>
              <p:nvPr/>
            </p:nvSpPr>
            <p:spPr>
              <a:xfrm>
                <a:off x="3476569"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6" name="Google Shape;4166;p28"/>
              <p:cNvSpPr/>
              <p:nvPr/>
            </p:nvSpPr>
            <p:spPr>
              <a:xfrm>
                <a:off x="3601704"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7" name="Google Shape;4167;p28"/>
              <p:cNvSpPr/>
              <p:nvPr/>
            </p:nvSpPr>
            <p:spPr>
              <a:xfrm>
                <a:off x="3726705" y="3506958"/>
                <a:ext cx="75080" cy="60064"/>
              </a:xfrm>
              <a:custGeom>
                <a:avLst/>
                <a:gdLst/>
                <a:ahLst/>
                <a:cxnLst/>
                <a:rect l="l" t="t" r="r" b="b"/>
                <a:pathLst>
                  <a:path w="555" h="444" extrusionOk="0">
                    <a:moveTo>
                      <a:pt x="333" y="37"/>
                    </a:moveTo>
                    <a:lnTo>
                      <a:pt x="555" y="444"/>
                    </a:lnTo>
                    <a:lnTo>
                      <a:pt x="0"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8" name="Google Shape;4168;p28"/>
              <p:cNvSpPr/>
              <p:nvPr/>
            </p:nvSpPr>
            <p:spPr>
              <a:xfrm>
                <a:off x="3851705"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9" name="Google Shape;4169;p28"/>
              <p:cNvSpPr/>
              <p:nvPr/>
            </p:nvSpPr>
            <p:spPr>
              <a:xfrm>
                <a:off x="3976706"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0" name="Google Shape;4170;p28"/>
              <p:cNvSpPr/>
              <p:nvPr/>
            </p:nvSpPr>
            <p:spPr>
              <a:xfrm>
                <a:off x="4106847" y="3506958"/>
                <a:ext cx="75080" cy="60064"/>
              </a:xfrm>
              <a:custGeom>
                <a:avLst/>
                <a:gdLst/>
                <a:ahLst/>
                <a:cxnLst/>
                <a:rect l="l" t="t" r="r" b="b"/>
                <a:pathLst>
                  <a:path w="555" h="444" extrusionOk="0">
                    <a:moveTo>
                      <a:pt x="333" y="37"/>
                    </a:moveTo>
                    <a:lnTo>
                      <a:pt x="555" y="444"/>
                    </a:lnTo>
                    <a:lnTo>
                      <a:pt x="0" y="444"/>
                    </a:lnTo>
                    <a:lnTo>
                      <a:pt x="222" y="37"/>
                    </a:lnTo>
                    <a:cubicBezTo>
                      <a:pt x="222" y="0"/>
                      <a:pt x="222"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1" name="Google Shape;4171;p28"/>
              <p:cNvSpPr/>
              <p:nvPr/>
            </p:nvSpPr>
            <p:spPr>
              <a:xfrm>
                <a:off x="4231847"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2" name="Google Shape;4172;p28"/>
              <p:cNvSpPr/>
              <p:nvPr/>
            </p:nvSpPr>
            <p:spPr>
              <a:xfrm>
                <a:off x="4356847" y="3506958"/>
                <a:ext cx="75216" cy="60064"/>
              </a:xfrm>
              <a:custGeom>
                <a:avLst/>
                <a:gdLst/>
                <a:ahLst/>
                <a:cxnLst/>
                <a:rect l="l" t="t" r="r" b="b"/>
                <a:pathLst>
                  <a:path w="556" h="444" extrusionOk="0">
                    <a:moveTo>
                      <a:pt x="333" y="37"/>
                    </a:moveTo>
                    <a:lnTo>
                      <a:pt x="555" y="444"/>
                    </a:lnTo>
                    <a:lnTo>
                      <a:pt x="1" y="444"/>
                    </a:lnTo>
                    <a:lnTo>
                      <a:pt x="223" y="37"/>
                    </a:lnTo>
                    <a:cubicBezTo>
                      <a:pt x="223"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3" name="Google Shape;4173;p28"/>
              <p:cNvSpPr/>
              <p:nvPr/>
            </p:nvSpPr>
            <p:spPr>
              <a:xfrm>
                <a:off x="4481848" y="3506958"/>
                <a:ext cx="75216" cy="60064"/>
              </a:xfrm>
              <a:custGeom>
                <a:avLst/>
                <a:gdLst/>
                <a:ahLst/>
                <a:cxnLst/>
                <a:rect l="l" t="t" r="r" b="b"/>
                <a:pathLst>
                  <a:path w="556" h="444" extrusionOk="0">
                    <a:moveTo>
                      <a:pt x="334" y="37"/>
                    </a:moveTo>
                    <a:lnTo>
                      <a:pt x="556"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4" name="Google Shape;4174;p28"/>
              <p:cNvSpPr/>
              <p:nvPr/>
            </p:nvSpPr>
            <p:spPr>
              <a:xfrm>
                <a:off x="4606983" y="3506958"/>
                <a:ext cx="75080" cy="60064"/>
              </a:xfrm>
              <a:custGeom>
                <a:avLst/>
                <a:gdLst/>
                <a:ahLst/>
                <a:cxnLst/>
                <a:rect l="l" t="t" r="r" b="b"/>
                <a:pathLst>
                  <a:path w="555" h="444" extrusionOk="0">
                    <a:moveTo>
                      <a:pt x="333" y="37"/>
                    </a:moveTo>
                    <a:lnTo>
                      <a:pt x="555" y="444"/>
                    </a:lnTo>
                    <a:lnTo>
                      <a:pt x="0"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5" name="Google Shape;4175;p28"/>
              <p:cNvSpPr/>
              <p:nvPr/>
            </p:nvSpPr>
            <p:spPr>
              <a:xfrm>
                <a:off x="4731984" y="3506958"/>
                <a:ext cx="75216" cy="60064"/>
              </a:xfrm>
              <a:custGeom>
                <a:avLst/>
                <a:gdLst/>
                <a:ahLst/>
                <a:cxnLst/>
                <a:rect l="l" t="t" r="r" b="b"/>
                <a:pathLst>
                  <a:path w="556" h="444" extrusionOk="0">
                    <a:moveTo>
                      <a:pt x="333" y="37"/>
                    </a:moveTo>
                    <a:lnTo>
                      <a:pt x="555" y="444"/>
                    </a:lnTo>
                    <a:lnTo>
                      <a:pt x="0" y="444"/>
                    </a:lnTo>
                    <a:lnTo>
                      <a:pt x="222" y="37"/>
                    </a:lnTo>
                    <a:cubicBezTo>
                      <a:pt x="259"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6" name="Google Shape;4176;p28"/>
              <p:cNvSpPr/>
              <p:nvPr/>
            </p:nvSpPr>
            <p:spPr>
              <a:xfrm>
                <a:off x="4861990" y="3506958"/>
                <a:ext cx="70210" cy="60064"/>
              </a:xfrm>
              <a:custGeom>
                <a:avLst/>
                <a:gdLst/>
                <a:ahLst/>
                <a:cxnLst/>
                <a:rect l="l" t="t" r="r" b="b"/>
                <a:pathLst>
                  <a:path w="519" h="444" extrusionOk="0">
                    <a:moveTo>
                      <a:pt x="333" y="37"/>
                    </a:moveTo>
                    <a:lnTo>
                      <a:pt x="518" y="444"/>
                    </a:lnTo>
                    <a:lnTo>
                      <a:pt x="1" y="444"/>
                    </a:lnTo>
                    <a:lnTo>
                      <a:pt x="223" y="37"/>
                    </a:lnTo>
                    <a:cubicBezTo>
                      <a:pt x="223" y="0"/>
                      <a:pt x="223" y="0"/>
                      <a:pt x="260"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7" name="Google Shape;4177;p28"/>
              <p:cNvSpPr/>
              <p:nvPr/>
            </p:nvSpPr>
            <p:spPr>
              <a:xfrm>
                <a:off x="4986990" y="3506958"/>
                <a:ext cx="75216" cy="60064"/>
              </a:xfrm>
              <a:custGeom>
                <a:avLst/>
                <a:gdLst/>
                <a:ahLst/>
                <a:cxnLst/>
                <a:rect l="l" t="t" r="r" b="b"/>
                <a:pathLst>
                  <a:path w="556" h="444" extrusionOk="0">
                    <a:moveTo>
                      <a:pt x="334" y="37"/>
                    </a:moveTo>
                    <a:lnTo>
                      <a:pt x="556" y="444"/>
                    </a:lnTo>
                    <a:lnTo>
                      <a:pt x="1" y="444"/>
                    </a:lnTo>
                    <a:lnTo>
                      <a:pt x="223" y="37"/>
                    </a:lnTo>
                    <a:cubicBezTo>
                      <a:pt x="223"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8" name="Google Shape;4178;p28"/>
              <p:cNvSpPr/>
              <p:nvPr/>
            </p:nvSpPr>
            <p:spPr>
              <a:xfrm>
                <a:off x="5112126"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79" name="Google Shape;4179;p28"/>
            <p:cNvGrpSpPr/>
            <p:nvPr/>
          </p:nvGrpSpPr>
          <p:grpSpPr>
            <a:xfrm>
              <a:off x="2628002" y="885004"/>
              <a:ext cx="151325" cy="146593"/>
              <a:chOff x="1310977" y="2871809"/>
              <a:chExt cx="480244" cy="465228"/>
            </a:xfrm>
          </p:grpSpPr>
          <p:sp>
            <p:nvSpPr>
              <p:cNvPr id="4180" name="Google Shape;4180;p28"/>
              <p:cNvSpPr/>
              <p:nvPr/>
            </p:nvSpPr>
            <p:spPr>
              <a:xfrm>
                <a:off x="1310977" y="2871809"/>
                <a:ext cx="480244" cy="465228"/>
              </a:xfrm>
              <a:custGeom>
                <a:avLst/>
                <a:gdLst/>
                <a:ahLst/>
                <a:cxnLst/>
                <a:rect l="l" t="t" r="r" b="b"/>
                <a:pathLst>
                  <a:path w="3550" h="3439" extrusionOk="0">
                    <a:moveTo>
                      <a:pt x="2256" y="37"/>
                    </a:moveTo>
                    <a:cubicBezTo>
                      <a:pt x="2293" y="37"/>
                      <a:pt x="2367" y="37"/>
                      <a:pt x="2441" y="74"/>
                    </a:cubicBezTo>
                    <a:cubicBezTo>
                      <a:pt x="2367" y="259"/>
                      <a:pt x="2441" y="481"/>
                      <a:pt x="2625" y="592"/>
                    </a:cubicBezTo>
                    <a:cubicBezTo>
                      <a:pt x="2773" y="703"/>
                      <a:pt x="2995" y="703"/>
                      <a:pt x="3143" y="592"/>
                    </a:cubicBezTo>
                    <a:cubicBezTo>
                      <a:pt x="3217" y="629"/>
                      <a:pt x="3254" y="703"/>
                      <a:pt x="3291" y="739"/>
                    </a:cubicBezTo>
                    <a:cubicBezTo>
                      <a:pt x="3106" y="887"/>
                      <a:pt x="3069" y="1072"/>
                      <a:pt x="3106" y="1294"/>
                    </a:cubicBezTo>
                    <a:cubicBezTo>
                      <a:pt x="3180" y="1479"/>
                      <a:pt x="3365" y="1590"/>
                      <a:pt x="3550" y="1627"/>
                    </a:cubicBezTo>
                    <a:lnTo>
                      <a:pt x="3550" y="1701"/>
                    </a:lnTo>
                    <a:lnTo>
                      <a:pt x="3550" y="1812"/>
                    </a:lnTo>
                    <a:cubicBezTo>
                      <a:pt x="3106" y="1849"/>
                      <a:pt x="2921" y="2403"/>
                      <a:pt x="3291" y="2662"/>
                    </a:cubicBezTo>
                    <a:cubicBezTo>
                      <a:pt x="3254" y="2736"/>
                      <a:pt x="3180" y="2773"/>
                      <a:pt x="3143" y="2847"/>
                    </a:cubicBezTo>
                    <a:cubicBezTo>
                      <a:pt x="2773" y="2625"/>
                      <a:pt x="2330" y="2958"/>
                      <a:pt x="2441" y="3364"/>
                    </a:cubicBezTo>
                    <a:cubicBezTo>
                      <a:pt x="2367" y="3401"/>
                      <a:pt x="2293" y="3401"/>
                      <a:pt x="2256" y="3438"/>
                    </a:cubicBezTo>
                    <a:cubicBezTo>
                      <a:pt x="2071" y="2995"/>
                      <a:pt x="1479" y="2995"/>
                      <a:pt x="1331" y="3438"/>
                    </a:cubicBezTo>
                    <a:lnTo>
                      <a:pt x="1110" y="3364"/>
                    </a:lnTo>
                    <a:cubicBezTo>
                      <a:pt x="1221" y="2921"/>
                      <a:pt x="777" y="2588"/>
                      <a:pt x="407" y="2847"/>
                    </a:cubicBezTo>
                    <a:cubicBezTo>
                      <a:pt x="333" y="2773"/>
                      <a:pt x="296" y="2736"/>
                      <a:pt x="296" y="2662"/>
                    </a:cubicBezTo>
                    <a:cubicBezTo>
                      <a:pt x="444" y="2551"/>
                      <a:pt x="481" y="2329"/>
                      <a:pt x="444" y="2144"/>
                    </a:cubicBezTo>
                    <a:cubicBezTo>
                      <a:pt x="370" y="1960"/>
                      <a:pt x="185" y="1812"/>
                      <a:pt x="1" y="1812"/>
                    </a:cubicBezTo>
                    <a:lnTo>
                      <a:pt x="1" y="1627"/>
                    </a:lnTo>
                    <a:cubicBezTo>
                      <a:pt x="185" y="1590"/>
                      <a:pt x="370" y="1442"/>
                      <a:pt x="444" y="1257"/>
                    </a:cubicBezTo>
                    <a:cubicBezTo>
                      <a:pt x="481" y="1072"/>
                      <a:pt x="444" y="887"/>
                      <a:pt x="296" y="739"/>
                    </a:cubicBezTo>
                    <a:cubicBezTo>
                      <a:pt x="296" y="703"/>
                      <a:pt x="333" y="629"/>
                      <a:pt x="407" y="592"/>
                    </a:cubicBezTo>
                    <a:cubicBezTo>
                      <a:pt x="555" y="703"/>
                      <a:pt x="777" y="703"/>
                      <a:pt x="925" y="592"/>
                    </a:cubicBezTo>
                    <a:cubicBezTo>
                      <a:pt x="1110" y="481"/>
                      <a:pt x="1184" y="259"/>
                      <a:pt x="1110" y="74"/>
                    </a:cubicBezTo>
                    <a:cubicBezTo>
                      <a:pt x="1184" y="37"/>
                      <a:pt x="1258" y="37"/>
                      <a:pt x="1331" y="0"/>
                    </a:cubicBezTo>
                    <a:cubicBezTo>
                      <a:pt x="1479" y="444"/>
                      <a:pt x="2071" y="444"/>
                      <a:pt x="2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1" name="Google Shape;4181;p28"/>
              <p:cNvSpPr/>
              <p:nvPr/>
            </p:nvSpPr>
            <p:spPr>
              <a:xfrm>
                <a:off x="1351021" y="2906712"/>
                <a:ext cx="405164" cy="385277"/>
              </a:xfrm>
              <a:custGeom>
                <a:avLst/>
                <a:gdLst/>
                <a:ahLst/>
                <a:cxnLst/>
                <a:rect l="l" t="t" r="r" b="b"/>
                <a:pathLst>
                  <a:path w="2995" h="2848" extrusionOk="0">
                    <a:moveTo>
                      <a:pt x="1923" y="38"/>
                    </a:moveTo>
                    <a:lnTo>
                      <a:pt x="1960" y="38"/>
                    </a:lnTo>
                    <a:cubicBezTo>
                      <a:pt x="1997" y="38"/>
                      <a:pt x="2034" y="75"/>
                      <a:pt x="2034" y="112"/>
                    </a:cubicBezTo>
                    <a:cubicBezTo>
                      <a:pt x="1997" y="260"/>
                      <a:pt x="2071" y="408"/>
                      <a:pt x="2182" y="481"/>
                    </a:cubicBezTo>
                    <a:cubicBezTo>
                      <a:pt x="2292" y="592"/>
                      <a:pt x="2477" y="592"/>
                      <a:pt x="2588" y="555"/>
                    </a:cubicBezTo>
                    <a:cubicBezTo>
                      <a:pt x="2625" y="518"/>
                      <a:pt x="2662" y="518"/>
                      <a:pt x="2699" y="555"/>
                    </a:cubicBezTo>
                    <a:lnTo>
                      <a:pt x="2699" y="592"/>
                    </a:lnTo>
                    <a:cubicBezTo>
                      <a:pt x="2736" y="592"/>
                      <a:pt x="2736" y="629"/>
                      <a:pt x="2699" y="666"/>
                    </a:cubicBezTo>
                    <a:cubicBezTo>
                      <a:pt x="2625" y="777"/>
                      <a:pt x="2588" y="925"/>
                      <a:pt x="2625" y="1073"/>
                    </a:cubicBezTo>
                    <a:cubicBezTo>
                      <a:pt x="2662" y="1221"/>
                      <a:pt x="2773" y="1332"/>
                      <a:pt x="2921" y="1369"/>
                    </a:cubicBezTo>
                    <a:cubicBezTo>
                      <a:pt x="2958" y="1369"/>
                      <a:pt x="2995" y="1369"/>
                      <a:pt x="2995" y="1406"/>
                    </a:cubicBezTo>
                    <a:lnTo>
                      <a:pt x="2995" y="1480"/>
                    </a:lnTo>
                    <a:cubicBezTo>
                      <a:pt x="2995" y="1517"/>
                      <a:pt x="2958" y="1517"/>
                      <a:pt x="2921" y="1517"/>
                    </a:cubicBezTo>
                    <a:cubicBezTo>
                      <a:pt x="2625" y="1591"/>
                      <a:pt x="2514" y="1960"/>
                      <a:pt x="2699" y="2219"/>
                    </a:cubicBezTo>
                    <a:cubicBezTo>
                      <a:pt x="2736" y="2219"/>
                      <a:pt x="2736" y="2256"/>
                      <a:pt x="2699" y="2293"/>
                    </a:cubicBezTo>
                    <a:lnTo>
                      <a:pt x="2662" y="2330"/>
                    </a:lnTo>
                    <a:cubicBezTo>
                      <a:pt x="2662" y="2367"/>
                      <a:pt x="2625" y="2367"/>
                      <a:pt x="2588" y="2330"/>
                    </a:cubicBezTo>
                    <a:cubicBezTo>
                      <a:pt x="2292" y="2219"/>
                      <a:pt x="1997" y="2441"/>
                      <a:pt x="2034" y="2774"/>
                    </a:cubicBezTo>
                    <a:cubicBezTo>
                      <a:pt x="2034" y="2811"/>
                      <a:pt x="1997" y="2811"/>
                      <a:pt x="1960" y="2848"/>
                    </a:cubicBezTo>
                    <a:lnTo>
                      <a:pt x="1923" y="2848"/>
                    </a:lnTo>
                    <a:cubicBezTo>
                      <a:pt x="1886" y="2848"/>
                      <a:pt x="1849" y="2848"/>
                      <a:pt x="1849" y="2811"/>
                    </a:cubicBezTo>
                    <a:cubicBezTo>
                      <a:pt x="1701" y="2515"/>
                      <a:pt x="1294" y="2515"/>
                      <a:pt x="1146" y="2811"/>
                    </a:cubicBezTo>
                    <a:cubicBezTo>
                      <a:pt x="1109" y="2848"/>
                      <a:pt x="1072" y="2848"/>
                      <a:pt x="1035" y="2848"/>
                    </a:cubicBezTo>
                    <a:lnTo>
                      <a:pt x="998" y="2848"/>
                    </a:lnTo>
                    <a:cubicBezTo>
                      <a:pt x="962" y="2811"/>
                      <a:pt x="962" y="2811"/>
                      <a:pt x="962" y="2774"/>
                    </a:cubicBezTo>
                    <a:cubicBezTo>
                      <a:pt x="962" y="2626"/>
                      <a:pt x="888" y="2478"/>
                      <a:pt x="777" y="2404"/>
                    </a:cubicBezTo>
                    <a:cubicBezTo>
                      <a:pt x="666" y="2293"/>
                      <a:pt x="518" y="2293"/>
                      <a:pt x="370" y="2330"/>
                    </a:cubicBezTo>
                    <a:cubicBezTo>
                      <a:pt x="333" y="2367"/>
                      <a:pt x="296" y="2330"/>
                      <a:pt x="296" y="2330"/>
                    </a:cubicBezTo>
                    <a:lnTo>
                      <a:pt x="259" y="2293"/>
                    </a:lnTo>
                    <a:cubicBezTo>
                      <a:pt x="259" y="2256"/>
                      <a:pt x="259" y="2219"/>
                      <a:pt x="259" y="2182"/>
                    </a:cubicBezTo>
                    <a:cubicBezTo>
                      <a:pt x="370" y="2071"/>
                      <a:pt x="407" y="1923"/>
                      <a:pt x="333" y="1775"/>
                    </a:cubicBezTo>
                    <a:cubicBezTo>
                      <a:pt x="296" y="1665"/>
                      <a:pt x="185" y="1554"/>
                      <a:pt x="37" y="1517"/>
                    </a:cubicBezTo>
                    <a:cubicBezTo>
                      <a:pt x="0" y="1517"/>
                      <a:pt x="0" y="1480"/>
                      <a:pt x="0" y="1443"/>
                    </a:cubicBezTo>
                    <a:lnTo>
                      <a:pt x="0" y="1406"/>
                    </a:lnTo>
                    <a:cubicBezTo>
                      <a:pt x="0" y="1369"/>
                      <a:pt x="0" y="1332"/>
                      <a:pt x="37" y="1332"/>
                    </a:cubicBezTo>
                    <a:cubicBezTo>
                      <a:pt x="333" y="1258"/>
                      <a:pt x="481" y="888"/>
                      <a:pt x="259" y="666"/>
                    </a:cubicBezTo>
                    <a:cubicBezTo>
                      <a:pt x="259" y="629"/>
                      <a:pt x="259" y="592"/>
                      <a:pt x="259" y="555"/>
                    </a:cubicBezTo>
                    <a:lnTo>
                      <a:pt x="296" y="518"/>
                    </a:lnTo>
                    <a:cubicBezTo>
                      <a:pt x="333" y="518"/>
                      <a:pt x="333" y="518"/>
                      <a:pt x="370" y="518"/>
                    </a:cubicBezTo>
                    <a:cubicBezTo>
                      <a:pt x="518" y="592"/>
                      <a:pt x="666" y="555"/>
                      <a:pt x="777" y="481"/>
                    </a:cubicBezTo>
                    <a:cubicBezTo>
                      <a:pt x="888" y="408"/>
                      <a:pt x="962" y="260"/>
                      <a:pt x="962" y="112"/>
                    </a:cubicBezTo>
                    <a:cubicBezTo>
                      <a:pt x="962" y="75"/>
                      <a:pt x="962" y="38"/>
                      <a:pt x="998" y="38"/>
                    </a:cubicBezTo>
                    <a:lnTo>
                      <a:pt x="1035" y="38"/>
                    </a:lnTo>
                    <a:cubicBezTo>
                      <a:pt x="1072" y="1"/>
                      <a:pt x="1109" y="38"/>
                      <a:pt x="1146" y="75"/>
                    </a:cubicBezTo>
                    <a:cubicBezTo>
                      <a:pt x="1294" y="334"/>
                      <a:pt x="1664" y="334"/>
                      <a:pt x="1849" y="75"/>
                    </a:cubicBezTo>
                    <a:cubicBezTo>
                      <a:pt x="1849" y="38"/>
                      <a:pt x="1886" y="38"/>
                      <a:pt x="1923" y="38"/>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2" name="Google Shape;4182;p28"/>
              <p:cNvSpPr/>
              <p:nvPr/>
            </p:nvSpPr>
            <p:spPr>
              <a:xfrm>
                <a:off x="1430972" y="2981793"/>
                <a:ext cx="240257" cy="245127"/>
              </a:xfrm>
              <a:custGeom>
                <a:avLst/>
                <a:gdLst/>
                <a:ahLst/>
                <a:cxnLst/>
                <a:rect l="l" t="t" r="r" b="b"/>
                <a:pathLst>
                  <a:path w="1776" h="1812" extrusionOk="0">
                    <a:moveTo>
                      <a:pt x="1073" y="1627"/>
                    </a:moveTo>
                    <a:lnTo>
                      <a:pt x="1147" y="1220"/>
                    </a:lnTo>
                    <a:cubicBezTo>
                      <a:pt x="1073" y="1183"/>
                      <a:pt x="962" y="1183"/>
                      <a:pt x="888" y="1220"/>
                    </a:cubicBezTo>
                    <a:cubicBezTo>
                      <a:pt x="814" y="1183"/>
                      <a:pt x="740" y="1183"/>
                      <a:pt x="666" y="1220"/>
                    </a:cubicBezTo>
                    <a:lnTo>
                      <a:pt x="703" y="1627"/>
                    </a:lnTo>
                    <a:cubicBezTo>
                      <a:pt x="703" y="1738"/>
                      <a:pt x="592" y="1812"/>
                      <a:pt x="518" y="1775"/>
                    </a:cubicBezTo>
                    <a:cubicBezTo>
                      <a:pt x="297" y="1664"/>
                      <a:pt x="112" y="1516"/>
                      <a:pt x="38" y="1294"/>
                    </a:cubicBezTo>
                    <a:cubicBezTo>
                      <a:pt x="1" y="1257"/>
                      <a:pt x="1" y="1183"/>
                      <a:pt x="38" y="1147"/>
                    </a:cubicBezTo>
                    <a:cubicBezTo>
                      <a:pt x="38" y="1110"/>
                      <a:pt x="112" y="1073"/>
                      <a:pt x="149" y="1110"/>
                    </a:cubicBezTo>
                    <a:lnTo>
                      <a:pt x="555" y="1147"/>
                    </a:lnTo>
                    <a:cubicBezTo>
                      <a:pt x="592" y="1073"/>
                      <a:pt x="592" y="999"/>
                      <a:pt x="555" y="925"/>
                    </a:cubicBezTo>
                    <a:cubicBezTo>
                      <a:pt x="592" y="814"/>
                      <a:pt x="592" y="740"/>
                      <a:pt x="555" y="666"/>
                    </a:cubicBezTo>
                    <a:lnTo>
                      <a:pt x="149" y="703"/>
                    </a:lnTo>
                    <a:cubicBezTo>
                      <a:pt x="112" y="740"/>
                      <a:pt x="38" y="703"/>
                      <a:pt x="38" y="666"/>
                    </a:cubicBezTo>
                    <a:cubicBezTo>
                      <a:pt x="1" y="629"/>
                      <a:pt x="1" y="555"/>
                      <a:pt x="38" y="518"/>
                    </a:cubicBezTo>
                    <a:cubicBezTo>
                      <a:pt x="112" y="333"/>
                      <a:pt x="297" y="148"/>
                      <a:pt x="481" y="74"/>
                    </a:cubicBezTo>
                    <a:cubicBezTo>
                      <a:pt x="518" y="37"/>
                      <a:pt x="592" y="37"/>
                      <a:pt x="629" y="74"/>
                    </a:cubicBezTo>
                    <a:cubicBezTo>
                      <a:pt x="666" y="74"/>
                      <a:pt x="703" y="148"/>
                      <a:pt x="703" y="185"/>
                    </a:cubicBezTo>
                    <a:lnTo>
                      <a:pt x="629" y="592"/>
                    </a:lnTo>
                    <a:cubicBezTo>
                      <a:pt x="703" y="592"/>
                      <a:pt x="777" y="592"/>
                      <a:pt x="851" y="592"/>
                    </a:cubicBezTo>
                    <a:cubicBezTo>
                      <a:pt x="962" y="592"/>
                      <a:pt x="1036" y="592"/>
                      <a:pt x="1110" y="592"/>
                    </a:cubicBezTo>
                    <a:lnTo>
                      <a:pt x="1073" y="185"/>
                    </a:lnTo>
                    <a:cubicBezTo>
                      <a:pt x="1036" y="74"/>
                      <a:pt x="1147" y="0"/>
                      <a:pt x="1258" y="37"/>
                    </a:cubicBezTo>
                    <a:cubicBezTo>
                      <a:pt x="1480" y="111"/>
                      <a:pt x="1665" y="296"/>
                      <a:pt x="1738" y="518"/>
                    </a:cubicBezTo>
                    <a:cubicBezTo>
                      <a:pt x="1775" y="555"/>
                      <a:pt x="1775" y="629"/>
                      <a:pt x="1738" y="666"/>
                    </a:cubicBezTo>
                    <a:cubicBezTo>
                      <a:pt x="1701" y="703"/>
                      <a:pt x="1665" y="740"/>
                      <a:pt x="1628" y="703"/>
                    </a:cubicBezTo>
                    <a:lnTo>
                      <a:pt x="1184" y="666"/>
                    </a:lnTo>
                    <a:cubicBezTo>
                      <a:pt x="1184" y="740"/>
                      <a:pt x="1184" y="814"/>
                      <a:pt x="1184" y="925"/>
                    </a:cubicBezTo>
                    <a:cubicBezTo>
                      <a:pt x="1184" y="999"/>
                      <a:pt x="1184" y="1073"/>
                      <a:pt x="1184" y="1147"/>
                    </a:cubicBezTo>
                    <a:lnTo>
                      <a:pt x="1628" y="1073"/>
                    </a:lnTo>
                    <a:cubicBezTo>
                      <a:pt x="1665" y="1073"/>
                      <a:pt x="1701" y="1110"/>
                      <a:pt x="1738" y="1147"/>
                    </a:cubicBezTo>
                    <a:cubicBezTo>
                      <a:pt x="1775" y="1183"/>
                      <a:pt x="1775" y="1220"/>
                      <a:pt x="1738" y="1294"/>
                    </a:cubicBezTo>
                    <a:cubicBezTo>
                      <a:pt x="1665" y="1516"/>
                      <a:pt x="1480" y="1701"/>
                      <a:pt x="1258" y="1812"/>
                    </a:cubicBezTo>
                    <a:cubicBezTo>
                      <a:pt x="1221" y="1812"/>
                      <a:pt x="1147" y="1812"/>
                      <a:pt x="1110" y="1812"/>
                    </a:cubicBezTo>
                    <a:cubicBezTo>
                      <a:pt x="1073" y="1738"/>
                      <a:pt x="1036" y="1701"/>
                      <a:pt x="1073" y="162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3" name="Google Shape;4183;p28"/>
              <p:cNvSpPr/>
              <p:nvPr/>
            </p:nvSpPr>
            <p:spPr>
              <a:xfrm>
                <a:off x="1491037" y="3046864"/>
                <a:ext cx="125134" cy="120129"/>
              </a:xfrm>
              <a:custGeom>
                <a:avLst/>
                <a:gdLst/>
                <a:ahLst/>
                <a:cxnLst/>
                <a:rect l="l" t="t" r="r" b="b"/>
                <a:pathLst>
                  <a:path w="925" h="888" extrusionOk="0">
                    <a:moveTo>
                      <a:pt x="444" y="0"/>
                    </a:moveTo>
                    <a:cubicBezTo>
                      <a:pt x="925" y="111"/>
                      <a:pt x="925" y="776"/>
                      <a:pt x="444" y="887"/>
                    </a:cubicBezTo>
                    <a:cubicBezTo>
                      <a:pt x="0" y="776"/>
                      <a:pt x="0" y="111"/>
                      <a:pt x="4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4" name="Google Shape;4184;p28"/>
              <p:cNvSpPr/>
              <p:nvPr/>
            </p:nvSpPr>
            <p:spPr>
              <a:xfrm>
                <a:off x="1516065" y="3066750"/>
                <a:ext cx="95102" cy="100242"/>
              </a:xfrm>
              <a:custGeom>
                <a:avLst/>
                <a:gdLst/>
                <a:ahLst/>
                <a:cxnLst/>
                <a:rect l="l" t="t" r="r" b="b"/>
                <a:pathLst>
                  <a:path w="703" h="741" extrusionOk="0">
                    <a:moveTo>
                      <a:pt x="259" y="1"/>
                    </a:moveTo>
                    <a:cubicBezTo>
                      <a:pt x="703" y="1"/>
                      <a:pt x="0" y="740"/>
                      <a:pt x="0" y="297"/>
                    </a:cubicBezTo>
                    <a:cubicBezTo>
                      <a:pt x="0" y="149"/>
                      <a:pt x="111" y="1"/>
                      <a:pt x="2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85" name="Google Shape;4185;p28"/>
            <p:cNvGrpSpPr/>
            <p:nvPr/>
          </p:nvGrpSpPr>
          <p:grpSpPr>
            <a:xfrm>
              <a:off x="2778933" y="937010"/>
              <a:ext cx="198598" cy="198598"/>
              <a:chOff x="1866174" y="3798853"/>
              <a:chExt cx="630270" cy="630270"/>
            </a:xfrm>
          </p:grpSpPr>
          <p:sp>
            <p:nvSpPr>
              <p:cNvPr id="4186" name="Google Shape;4186;p2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7" name="Google Shape;4187;p2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8" name="Google Shape;4188;p2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9" name="Google Shape;4189;p2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0" name="Google Shape;4190;p2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1" name="Google Shape;4191;p2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2" name="Google Shape;4192;p2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3" name="Google Shape;4193;p2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4" name="Google Shape;4194;p2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5" name="Google Shape;4195;p2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6" name="Google Shape;4196;p2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7" name="Google Shape;4197;p2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8" name="Google Shape;4198;p2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9" name="Google Shape;4199;p2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00" name="Google Shape;4200;p28"/>
            <p:cNvGrpSpPr/>
            <p:nvPr/>
          </p:nvGrpSpPr>
          <p:grpSpPr>
            <a:xfrm>
              <a:off x="4012513" y="858192"/>
              <a:ext cx="124555" cy="124555"/>
              <a:chOff x="5857258" y="2786717"/>
              <a:chExt cx="395288" cy="395288"/>
            </a:xfrm>
          </p:grpSpPr>
          <p:sp>
            <p:nvSpPr>
              <p:cNvPr id="4201" name="Google Shape;4201;p28"/>
              <p:cNvSpPr/>
              <p:nvPr/>
            </p:nvSpPr>
            <p:spPr>
              <a:xfrm>
                <a:off x="5857258" y="2786717"/>
                <a:ext cx="395288" cy="395288"/>
              </a:xfrm>
              <a:custGeom>
                <a:avLst/>
                <a:gdLst/>
                <a:ahLst/>
                <a:cxnLst/>
                <a:rect l="l" t="t" r="r" b="b"/>
                <a:pathLst>
                  <a:path w="2922" h="2922" extrusionOk="0">
                    <a:moveTo>
                      <a:pt x="1258" y="1"/>
                    </a:moveTo>
                    <a:cubicBezTo>
                      <a:pt x="2367" y="1"/>
                      <a:pt x="2922" y="1368"/>
                      <a:pt x="2108" y="2145"/>
                    </a:cubicBezTo>
                    <a:cubicBezTo>
                      <a:pt x="1332" y="2921"/>
                      <a:pt x="1" y="2367"/>
                      <a:pt x="1" y="1258"/>
                    </a:cubicBezTo>
                    <a:cubicBezTo>
                      <a:pt x="1" y="555"/>
                      <a:pt x="555" y="1"/>
                      <a:pt x="12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2" name="Google Shape;4202;p28"/>
              <p:cNvSpPr/>
              <p:nvPr/>
            </p:nvSpPr>
            <p:spPr>
              <a:xfrm>
                <a:off x="5882285" y="2816749"/>
                <a:ext cx="330218" cy="330218"/>
              </a:xfrm>
              <a:custGeom>
                <a:avLst/>
                <a:gdLst/>
                <a:ahLst/>
                <a:cxnLst/>
                <a:rect l="l" t="t" r="r" b="b"/>
                <a:pathLst>
                  <a:path w="2441" h="2441" extrusionOk="0">
                    <a:moveTo>
                      <a:pt x="1073" y="0"/>
                    </a:moveTo>
                    <a:cubicBezTo>
                      <a:pt x="1997" y="0"/>
                      <a:pt x="2441" y="1110"/>
                      <a:pt x="1775" y="1775"/>
                    </a:cubicBezTo>
                    <a:cubicBezTo>
                      <a:pt x="1147" y="2440"/>
                      <a:pt x="1" y="1960"/>
                      <a:pt x="1" y="1036"/>
                    </a:cubicBezTo>
                    <a:cubicBezTo>
                      <a:pt x="1" y="481"/>
                      <a:pt x="481" y="0"/>
                      <a:pt x="1073"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3" name="Google Shape;4203;p28"/>
              <p:cNvSpPr/>
              <p:nvPr/>
            </p:nvSpPr>
            <p:spPr>
              <a:xfrm>
                <a:off x="5907312" y="2836771"/>
                <a:ext cx="240257" cy="245127"/>
              </a:xfrm>
              <a:custGeom>
                <a:avLst/>
                <a:gdLst/>
                <a:ahLst/>
                <a:cxnLst/>
                <a:rect l="l" t="t" r="r" b="b"/>
                <a:pathLst>
                  <a:path w="1776" h="1812" extrusionOk="0">
                    <a:moveTo>
                      <a:pt x="1036" y="1627"/>
                    </a:moveTo>
                    <a:lnTo>
                      <a:pt x="1110" y="1183"/>
                    </a:lnTo>
                    <a:cubicBezTo>
                      <a:pt x="1036" y="1183"/>
                      <a:pt x="925" y="1183"/>
                      <a:pt x="851" y="1183"/>
                    </a:cubicBezTo>
                    <a:cubicBezTo>
                      <a:pt x="777" y="1183"/>
                      <a:pt x="703" y="1183"/>
                      <a:pt x="629" y="1183"/>
                    </a:cubicBezTo>
                    <a:lnTo>
                      <a:pt x="666" y="1627"/>
                    </a:lnTo>
                    <a:cubicBezTo>
                      <a:pt x="703" y="1664"/>
                      <a:pt x="666" y="1701"/>
                      <a:pt x="629" y="1738"/>
                    </a:cubicBezTo>
                    <a:cubicBezTo>
                      <a:pt x="592" y="1775"/>
                      <a:pt x="518" y="1775"/>
                      <a:pt x="481" y="1738"/>
                    </a:cubicBezTo>
                    <a:cubicBezTo>
                      <a:pt x="259" y="1627"/>
                      <a:pt x="112" y="1479"/>
                      <a:pt x="38" y="1257"/>
                    </a:cubicBezTo>
                    <a:cubicBezTo>
                      <a:pt x="1" y="1220"/>
                      <a:pt x="1" y="1146"/>
                      <a:pt x="38" y="1109"/>
                    </a:cubicBezTo>
                    <a:cubicBezTo>
                      <a:pt x="38" y="1072"/>
                      <a:pt x="112" y="1035"/>
                      <a:pt x="148" y="1035"/>
                    </a:cubicBezTo>
                    <a:lnTo>
                      <a:pt x="555" y="1109"/>
                    </a:lnTo>
                    <a:cubicBezTo>
                      <a:pt x="555" y="1035"/>
                      <a:pt x="555" y="962"/>
                      <a:pt x="555" y="888"/>
                    </a:cubicBezTo>
                    <a:cubicBezTo>
                      <a:pt x="555" y="777"/>
                      <a:pt x="555" y="703"/>
                      <a:pt x="555" y="629"/>
                    </a:cubicBezTo>
                    <a:lnTo>
                      <a:pt x="148" y="666"/>
                    </a:lnTo>
                    <a:cubicBezTo>
                      <a:pt x="112" y="703"/>
                      <a:pt x="38" y="666"/>
                      <a:pt x="1" y="629"/>
                    </a:cubicBezTo>
                    <a:cubicBezTo>
                      <a:pt x="1" y="592"/>
                      <a:pt x="1" y="518"/>
                      <a:pt x="1" y="481"/>
                    </a:cubicBezTo>
                    <a:cubicBezTo>
                      <a:pt x="112" y="296"/>
                      <a:pt x="259" y="111"/>
                      <a:pt x="481" y="37"/>
                    </a:cubicBezTo>
                    <a:cubicBezTo>
                      <a:pt x="518" y="0"/>
                      <a:pt x="592" y="0"/>
                      <a:pt x="629" y="37"/>
                    </a:cubicBezTo>
                    <a:cubicBezTo>
                      <a:pt x="666" y="37"/>
                      <a:pt x="666" y="111"/>
                      <a:pt x="666" y="148"/>
                    </a:cubicBezTo>
                    <a:lnTo>
                      <a:pt x="629" y="555"/>
                    </a:lnTo>
                    <a:cubicBezTo>
                      <a:pt x="703" y="555"/>
                      <a:pt x="777" y="555"/>
                      <a:pt x="851" y="555"/>
                    </a:cubicBezTo>
                    <a:cubicBezTo>
                      <a:pt x="925" y="555"/>
                      <a:pt x="1036" y="555"/>
                      <a:pt x="1110" y="555"/>
                    </a:cubicBezTo>
                    <a:lnTo>
                      <a:pt x="1036" y="148"/>
                    </a:lnTo>
                    <a:cubicBezTo>
                      <a:pt x="1036" y="111"/>
                      <a:pt x="1073" y="37"/>
                      <a:pt x="1110" y="0"/>
                    </a:cubicBezTo>
                    <a:cubicBezTo>
                      <a:pt x="1147" y="0"/>
                      <a:pt x="1184" y="0"/>
                      <a:pt x="1258" y="0"/>
                    </a:cubicBezTo>
                    <a:cubicBezTo>
                      <a:pt x="1479" y="111"/>
                      <a:pt x="1627" y="296"/>
                      <a:pt x="1738" y="481"/>
                    </a:cubicBezTo>
                    <a:cubicBezTo>
                      <a:pt x="1775" y="555"/>
                      <a:pt x="1775" y="592"/>
                      <a:pt x="1738" y="629"/>
                    </a:cubicBezTo>
                    <a:cubicBezTo>
                      <a:pt x="1701" y="703"/>
                      <a:pt x="1664" y="703"/>
                      <a:pt x="1590" y="703"/>
                    </a:cubicBezTo>
                    <a:lnTo>
                      <a:pt x="1184" y="629"/>
                    </a:lnTo>
                    <a:cubicBezTo>
                      <a:pt x="1184" y="703"/>
                      <a:pt x="1184" y="814"/>
                      <a:pt x="1184" y="888"/>
                    </a:cubicBezTo>
                    <a:cubicBezTo>
                      <a:pt x="1184" y="962"/>
                      <a:pt x="1184" y="1035"/>
                      <a:pt x="1184" y="1109"/>
                    </a:cubicBezTo>
                    <a:lnTo>
                      <a:pt x="1627" y="1072"/>
                    </a:lnTo>
                    <a:cubicBezTo>
                      <a:pt x="1664" y="1072"/>
                      <a:pt x="1701" y="1072"/>
                      <a:pt x="1738" y="1109"/>
                    </a:cubicBezTo>
                    <a:cubicBezTo>
                      <a:pt x="1775" y="1183"/>
                      <a:pt x="1775" y="1220"/>
                      <a:pt x="1738" y="1257"/>
                    </a:cubicBezTo>
                    <a:cubicBezTo>
                      <a:pt x="1627" y="1479"/>
                      <a:pt x="1479" y="1664"/>
                      <a:pt x="1221" y="1775"/>
                    </a:cubicBezTo>
                    <a:cubicBezTo>
                      <a:pt x="1147" y="1812"/>
                      <a:pt x="1036" y="1738"/>
                      <a:pt x="1036" y="159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4" name="Google Shape;4204;p28"/>
              <p:cNvSpPr/>
              <p:nvPr/>
            </p:nvSpPr>
            <p:spPr>
              <a:xfrm>
                <a:off x="5952361" y="2881820"/>
                <a:ext cx="170182" cy="175052"/>
              </a:xfrm>
              <a:custGeom>
                <a:avLst/>
                <a:gdLst/>
                <a:ahLst/>
                <a:cxnLst/>
                <a:rect l="l" t="t" r="r" b="b"/>
                <a:pathLst>
                  <a:path w="1258" h="1294" extrusionOk="0">
                    <a:moveTo>
                      <a:pt x="555" y="0"/>
                    </a:moveTo>
                    <a:cubicBezTo>
                      <a:pt x="1036" y="0"/>
                      <a:pt x="1257" y="592"/>
                      <a:pt x="925" y="961"/>
                    </a:cubicBezTo>
                    <a:cubicBezTo>
                      <a:pt x="592" y="1294"/>
                      <a:pt x="0" y="1035"/>
                      <a:pt x="0" y="555"/>
                    </a:cubicBezTo>
                    <a:cubicBezTo>
                      <a:pt x="0" y="259"/>
                      <a:pt x="222" y="0"/>
                      <a:pt x="5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5" name="Google Shape;4205;p28"/>
              <p:cNvSpPr/>
              <p:nvPr/>
            </p:nvSpPr>
            <p:spPr>
              <a:xfrm>
                <a:off x="5967377" y="2901706"/>
                <a:ext cx="135145" cy="135280"/>
              </a:xfrm>
              <a:custGeom>
                <a:avLst/>
                <a:gdLst/>
                <a:ahLst/>
                <a:cxnLst/>
                <a:rect l="l" t="t" r="r" b="b"/>
                <a:pathLst>
                  <a:path w="999" h="1000" extrusionOk="0">
                    <a:moveTo>
                      <a:pt x="444" y="1"/>
                    </a:moveTo>
                    <a:cubicBezTo>
                      <a:pt x="814" y="1"/>
                      <a:pt x="998" y="445"/>
                      <a:pt x="740" y="703"/>
                    </a:cubicBezTo>
                    <a:cubicBezTo>
                      <a:pt x="444" y="999"/>
                      <a:pt x="0" y="814"/>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06" name="Google Shape;4206;p28"/>
            <p:cNvGrpSpPr/>
            <p:nvPr/>
          </p:nvGrpSpPr>
          <p:grpSpPr>
            <a:xfrm>
              <a:off x="2968839" y="937010"/>
              <a:ext cx="198598" cy="198598"/>
              <a:chOff x="1866174" y="3798853"/>
              <a:chExt cx="630270" cy="630270"/>
            </a:xfrm>
          </p:grpSpPr>
          <p:sp>
            <p:nvSpPr>
              <p:cNvPr id="4207" name="Google Shape;4207;p2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8" name="Google Shape;4208;p2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9" name="Google Shape;4209;p2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0" name="Google Shape;4210;p2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1" name="Google Shape;4211;p2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2" name="Google Shape;4212;p2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3" name="Google Shape;4213;p2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4" name="Google Shape;4214;p2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5" name="Google Shape;4215;p2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6" name="Google Shape;4216;p2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7" name="Google Shape;4217;p2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8" name="Google Shape;4218;p2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9" name="Google Shape;4219;p2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0" name="Google Shape;4220;p2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21" name="Google Shape;4221;p28"/>
            <p:cNvGrpSpPr/>
            <p:nvPr/>
          </p:nvGrpSpPr>
          <p:grpSpPr>
            <a:xfrm>
              <a:off x="3158744" y="937010"/>
              <a:ext cx="198598" cy="198598"/>
              <a:chOff x="1866174" y="3798853"/>
              <a:chExt cx="630270" cy="630270"/>
            </a:xfrm>
          </p:grpSpPr>
          <p:sp>
            <p:nvSpPr>
              <p:cNvPr id="4222" name="Google Shape;4222;p2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3" name="Google Shape;4223;p2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4" name="Google Shape;4224;p2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5" name="Google Shape;4225;p2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6" name="Google Shape;4226;p2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7" name="Google Shape;4227;p2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8" name="Google Shape;4228;p2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9" name="Google Shape;4229;p2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0" name="Google Shape;4230;p2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1" name="Google Shape;4231;p2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2" name="Google Shape;4232;p2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3" name="Google Shape;4233;p2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4" name="Google Shape;4234;p2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5" name="Google Shape;4235;p2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36" name="Google Shape;4236;p28"/>
            <p:cNvGrpSpPr/>
            <p:nvPr/>
          </p:nvGrpSpPr>
          <p:grpSpPr>
            <a:xfrm>
              <a:off x="3348649" y="937010"/>
              <a:ext cx="198598" cy="198598"/>
              <a:chOff x="1866174" y="3798853"/>
              <a:chExt cx="630270" cy="630270"/>
            </a:xfrm>
          </p:grpSpPr>
          <p:sp>
            <p:nvSpPr>
              <p:cNvPr id="4237" name="Google Shape;4237;p2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8" name="Google Shape;4238;p2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9" name="Google Shape;4239;p2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0" name="Google Shape;4240;p2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1" name="Google Shape;4241;p2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2" name="Google Shape;4242;p2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3" name="Google Shape;4243;p2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4" name="Google Shape;4244;p2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5" name="Google Shape;4245;p2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6" name="Google Shape;4246;p2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7" name="Google Shape;4247;p2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8" name="Google Shape;4248;p2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9" name="Google Shape;4249;p2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0" name="Google Shape;4250;p2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51" name="Google Shape;4251;p28"/>
            <p:cNvGrpSpPr/>
            <p:nvPr/>
          </p:nvGrpSpPr>
          <p:grpSpPr>
            <a:xfrm>
              <a:off x="3538554" y="937010"/>
              <a:ext cx="198598" cy="198598"/>
              <a:chOff x="1866174" y="3798853"/>
              <a:chExt cx="630270" cy="630270"/>
            </a:xfrm>
          </p:grpSpPr>
          <p:sp>
            <p:nvSpPr>
              <p:cNvPr id="4252" name="Google Shape;4252;p2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2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2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5" name="Google Shape;4255;p2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6" name="Google Shape;4256;p2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2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2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9" name="Google Shape;4259;p2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0" name="Google Shape;4260;p2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2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2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2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2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2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66" name="Google Shape;4266;p28"/>
            <p:cNvGrpSpPr/>
            <p:nvPr/>
          </p:nvGrpSpPr>
          <p:grpSpPr>
            <a:xfrm>
              <a:off x="3728459" y="937010"/>
              <a:ext cx="198598" cy="198598"/>
              <a:chOff x="1866174" y="3798853"/>
              <a:chExt cx="630270" cy="630270"/>
            </a:xfrm>
          </p:grpSpPr>
          <p:sp>
            <p:nvSpPr>
              <p:cNvPr id="4267" name="Google Shape;4267;p2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2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2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2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2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2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2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2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2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2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2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2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2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2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81" name="Google Shape;4281;p28"/>
            <p:cNvGrpSpPr/>
            <p:nvPr/>
          </p:nvGrpSpPr>
          <p:grpSpPr>
            <a:xfrm>
              <a:off x="2789974" y="445303"/>
              <a:ext cx="1981008" cy="334155"/>
              <a:chOff x="1901212" y="1476376"/>
              <a:chExt cx="6286919" cy="1060474"/>
            </a:xfrm>
          </p:grpSpPr>
          <p:grpSp>
            <p:nvGrpSpPr>
              <p:cNvPr id="4282" name="Google Shape;4282;p28"/>
              <p:cNvGrpSpPr/>
              <p:nvPr/>
            </p:nvGrpSpPr>
            <p:grpSpPr>
              <a:xfrm>
                <a:off x="2856437" y="1476376"/>
                <a:ext cx="1550596" cy="545320"/>
                <a:chOff x="2856437" y="1476376"/>
                <a:chExt cx="1550596" cy="545320"/>
              </a:xfrm>
            </p:grpSpPr>
            <p:sp>
              <p:nvSpPr>
                <p:cNvPr id="4283" name="Google Shape;4283;p28"/>
                <p:cNvSpPr/>
                <p:nvPr/>
              </p:nvSpPr>
              <p:spPr>
                <a:xfrm>
                  <a:off x="4086825" y="1801459"/>
                  <a:ext cx="320208" cy="130139"/>
                </a:xfrm>
                <a:custGeom>
                  <a:avLst/>
                  <a:gdLst/>
                  <a:ahLst/>
                  <a:cxnLst/>
                  <a:rect l="l" t="t" r="r" b="b"/>
                  <a:pathLst>
                    <a:path w="2367" h="962" extrusionOk="0">
                      <a:moveTo>
                        <a:pt x="666" y="0"/>
                      </a:moveTo>
                      <a:lnTo>
                        <a:pt x="2292" y="0"/>
                      </a:lnTo>
                      <a:cubicBezTo>
                        <a:pt x="2329" y="0"/>
                        <a:pt x="2366" y="37"/>
                        <a:pt x="2366" y="74"/>
                      </a:cubicBezTo>
                      <a:lnTo>
                        <a:pt x="2366" y="962"/>
                      </a:lnTo>
                      <a:lnTo>
                        <a:pt x="0" y="962"/>
                      </a:lnTo>
                      <a:lnTo>
                        <a:pt x="592" y="37"/>
                      </a:lnTo>
                      <a:cubicBezTo>
                        <a:pt x="592" y="0"/>
                        <a:pt x="629" y="0"/>
                        <a:pt x="6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4" name="Google Shape;4284;p28"/>
                <p:cNvSpPr/>
                <p:nvPr/>
              </p:nvSpPr>
              <p:spPr>
                <a:xfrm>
                  <a:off x="4101841" y="1816475"/>
                  <a:ext cx="305192" cy="115123"/>
                </a:xfrm>
                <a:custGeom>
                  <a:avLst/>
                  <a:gdLst/>
                  <a:ahLst/>
                  <a:cxnLst/>
                  <a:rect l="l" t="t" r="r" b="b"/>
                  <a:pathLst>
                    <a:path w="2256" h="851" extrusionOk="0">
                      <a:moveTo>
                        <a:pt x="2255" y="0"/>
                      </a:moveTo>
                      <a:lnTo>
                        <a:pt x="2255" y="851"/>
                      </a:lnTo>
                      <a:lnTo>
                        <a:pt x="0" y="851"/>
                      </a:lnTo>
                      <a:lnTo>
                        <a:pt x="518" y="37"/>
                      </a:lnTo>
                      <a:cubicBezTo>
                        <a:pt x="518" y="0"/>
                        <a:pt x="555" y="0"/>
                        <a:pt x="555" y="0"/>
                      </a:cubicBezTo>
                      <a:lnTo>
                        <a:pt x="2218" y="0"/>
                      </a:lnTo>
                      <a:cubicBezTo>
                        <a:pt x="2218" y="0"/>
                        <a:pt x="2255" y="0"/>
                        <a:pt x="2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28"/>
                <p:cNvSpPr/>
                <p:nvPr/>
              </p:nvSpPr>
              <p:spPr>
                <a:xfrm>
                  <a:off x="3966695" y="1866394"/>
                  <a:ext cx="305327" cy="120264"/>
                </a:xfrm>
                <a:custGeom>
                  <a:avLst/>
                  <a:gdLst/>
                  <a:ahLst/>
                  <a:cxnLst/>
                  <a:rect l="l" t="t" r="r" b="b"/>
                  <a:pathLst>
                    <a:path w="2257" h="889" extrusionOk="0">
                      <a:moveTo>
                        <a:pt x="2256" y="38"/>
                      </a:moveTo>
                      <a:lnTo>
                        <a:pt x="2256" y="888"/>
                      </a:lnTo>
                      <a:lnTo>
                        <a:pt x="1" y="888"/>
                      </a:lnTo>
                      <a:lnTo>
                        <a:pt x="482" y="38"/>
                      </a:lnTo>
                      <a:cubicBezTo>
                        <a:pt x="519" y="38"/>
                        <a:pt x="519" y="1"/>
                        <a:pt x="556" y="1"/>
                      </a:cubicBezTo>
                      <a:lnTo>
                        <a:pt x="2182" y="1"/>
                      </a:lnTo>
                      <a:cubicBezTo>
                        <a:pt x="2219" y="1"/>
                        <a:pt x="2219" y="38"/>
                        <a:pt x="2256" y="3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28"/>
                <p:cNvSpPr/>
                <p:nvPr/>
              </p:nvSpPr>
              <p:spPr>
                <a:xfrm>
                  <a:off x="3021481" y="1646425"/>
                  <a:ext cx="395288" cy="105113"/>
                </a:xfrm>
                <a:custGeom>
                  <a:avLst/>
                  <a:gdLst/>
                  <a:ahLst/>
                  <a:cxnLst/>
                  <a:rect l="l" t="t" r="r" b="b"/>
                  <a:pathLst>
                    <a:path w="2922" h="777" extrusionOk="0">
                      <a:moveTo>
                        <a:pt x="185" y="0"/>
                      </a:moveTo>
                      <a:lnTo>
                        <a:pt x="2736" y="0"/>
                      </a:lnTo>
                      <a:cubicBezTo>
                        <a:pt x="2847" y="0"/>
                        <a:pt x="2921" y="111"/>
                        <a:pt x="2921" y="222"/>
                      </a:cubicBezTo>
                      <a:lnTo>
                        <a:pt x="2921" y="555"/>
                      </a:lnTo>
                      <a:cubicBezTo>
                        <a:pt x="2921" y="666"/>
                        <a:pt x="2847" y="777"/>
                        <a:pt x="2736" y="777"/>
                      </a:cubicBezTo>
                      <a:lnTo>
                        <a:pt x="185" y="777"/>
                      </a:lnTo>
                      <a:cubicBezTo>
                        <a:pt x="111" y="777"/>
                        <a:pt x="1" y="666"/>
                        <a:pt x="1" y="555"/>
                      </a:cubicBezTo>
                      <a:lnTo>
                        <a:pt x="1" y="222"/>
                      </a:lnTo>
                      <a:cubicBezTo>
                        <a:pt x="1"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28"/>
                <p:cNvSpPr/>
                <p:nvPr/>
              </p:nvSpPr>
              <p:spPr>
                <a:xfrm>
                  <a:off x="3021481" y="1671453"/>
                  <a:ext cx="395288" cy="80086"/>
                </a:xfrm>
                <a:custGeom>
                  <a:avLst/>
                  <a:gdLst/>
                  <a:ahLst/>
                  <a:cxnLst/>
                  <a:rect l="l" t="t" r="r" b="b"/>
                  <a:pathLst>
                    <a:path w="2922" h="592" extrusionOk="0">
                      <a:moveTo>
                        <a:pt x="2921" y="0"/>
                      </a:moveTo>
                      <a:lnTo>
                        <a:pt x="2921" y="370"/>
                      </a:lnTo>
                      <a:cubicBezTo>
                        <a:pt x="2921" y="481"/>
                        <a:pt x="2810" y="592"/>
                        <a:pt x="2736" y="592"/>
                      </a:cubicBezTo>
                      <a:lnTo>
                        <a:pt x="185" y="592"/>
                      </a:lnTo>
                      <a:cubicBezTo>
                        <a:pt x="111" y="592"/>
                        <a:pt x="1" y="481"/>
                        <a:pt x="1" y="370"/>
                      </a:cubicBezTo>
                      <a:lnTo>
                        <a:pt x="1" y="37"/>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28"/>
                <p:cNvSpPr/>
                <p:nvPr/>
              </p:nvSpPr>
              <p:spPr>
                <a:xfrm>
                  <a:off x="3111443" y="1476376"/>
                  <a:ext cx="200214" cy="170182"/>
                </a:xfrm>
                <a:custGeom>
                  <a:avLst/>
                  <a:gdLst/>
                  <a:ahLst/>
                  <a:cxnLst/>
                  <a:rect l="l" t="t" r="r" b="b"/>
                  <a:pathLst>
                    <a:path w="1480" h="1258" extrusionOk="0">
                      <a:moveTo>
                        <a:pt x="1" y="740"/>
                      </a:moveTo>
                      <a:lnTo>
                        <a:pt x="814" y="0"/>
                      </a:lnTo>
                      <a:lnTo>
                        <a:pt x="1480" y="0"/>
                      </a:lnTo>
                      <a:lnTo>
                        <a:pt x="1480" y="1257"/>
                      </a:lnTo>
                      <a:lnTo>
                        <a:pt x="1" y="125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28"/>
                <p:cNvSpPr/>
                <p:nvPr/>
              </p:nvSpPr>
              <p:spPr>
                <a:xfrm>
                  <a:off x="2856437" y="1726377"/>
                  <a:ext cx="720366" cy="265284"/>
                </a:xfrm>
                <a:custGeom>
                  <a:avLst/>
                  <a:gdLst/>
                  <a:ahLst/>
                  <a:cxnLst/>
                  <a:rect l="l" t="t" r="r" b="b"/>
                  <a:pathLst>
                    <a:path w="5325" h="1961" extrusionOk="0">
                      <a:moveTo>
                        <a:pt x="222" y="1"/>
                      </a:moveTo>
                      <a:lnTo>
                        <a:pt x="5139" y="1"/>
                      </a:lnTo>
                      <a:cubicBezTo>
                        <a:pt x="5250" y="1"/>
                        <a:pt x="5324" y="112"/>
                        <a:pt x="5324" y="260"/>
                      </a:cubicBezTo>
                      <a:lnTo>
                        <a:pt x="5324" y="888"/>
                      </a:lnTo>
                      <a:lnTo>
                        <a:pt x="0" y="888"/>
                      </a:lnTo>
                      <a:lnTo>
                        <a:pt x="0" y="260"/>
                      </a:lnTo>
                      <a:cubicBezTo>
                        <a:pt x="0" y="112"/>
                        <a:pt x="74" y="1"/>
                        <a:pt x="222" y="1"/>
                      </a:cubicBezTo>
                      <a:close/>
                      <a:moveTo>
                        <a:pt x="5324" y="1073"/>
                      </a:moveTo>
                      <a:lnTo>
                        <a:pt x="5324" y="1738"/>
                      </a:lnTo>
                      <a:cubicBezTo>
                        <a:pt x="5324" y="1849"/>
                        <a:pt x="5250" y="1960"/>
                        <a:pt x="5139" y="1960"/>
                      </a:cubicBezTo>
                      <a:lnTo>
                        <a:pt x="222" y="1960"/>
                      </a:lnTo>
                      <a:cubicBezTo>
                        <a:pt x="74" y="1960"/>
                        <a:pt x="0" y="1849"/>
                        <a:pt x="0" y="1738"/>
                      </a:cubicBezTo>
                      <a:lnTo>
                        <a:pt x="0" y="1258"/>
                      </a:lnTo>
                      <a:cubicBezTo>
                        <a:pt x="0" y="1184"/>
                        <a:pt x="74" y="1110"/>
                        <a:pt x="148" y="1110"/>
                      </a:cubicBezTo>
                      <a:lnTo>
                        <a:pt x="5324" y="111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0" name="Google Shape;4290;p28"/>
                <p:cNvSpPr/>
                <p:nvPr/>
              </p:nvSpPr>
              <p:spPr>
                <a:xfrm>
                  <a:off x="2856437" y="1751404"/>
                  <a:ext cx="720366" cy="95237"/>
                </a:xfrm>
                <a:custGeom>
                  <a:avLst/>
                  <a:gdLst/>
                  <a:ahLst/>
                  <a:cxnLst/>
                  <a:rect l="l" t="t" r="r" b="b"/>
                  <a:pathLst>
                    <a:path w="5325" h="704" extrusionOk="0">
                      <a:moveTo>
                        <a:pt x="5324" y="1"/>
                      </a:moveTo>
                      <a:cubicBezTo>
                        <a:pt x="5324" y="1"/>
                        <a:pt x="5324" y="38"/>
                        <a:pt x="5324" y="75"/>
                      </a:cubicBezTo>
                      <a:lnTo>
                        <a:pt x="5324" y="703"/>
                      </a:lnTo>
                      <a:lnTo>
                        <a:pt x="0" y="703"/>
                      </a:lnTo>
                      <a:lnTo>
                        <a:pt x="0" y="75"/>
                      </a:lnTo>
                      <a:cubicBezTo>
                        <a:pt x="0" y="38"/>
                        <a:pt x="0" y="38"/>
                        <a:pt x="0" y="1"/>
                      </a:cubicBezTo>
                      <a:cubicBezTo>
                        <a:pt x="37" y="1"/>
                        <a:pt x="74" y="1"/>
                        <a:pt x="1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1" name="Google Shape;4291;p28"/>
                <p:cNvSpPr/>
                <p:nvPr/>
              </p:nvSpPr>
              <p:spPr>
                <a:xfrm>
                  <a:off x="2856437" y="1886416"/>
                  <a:ext cx="720366" cy="120264"/>
                </a:xfrm>
                <a:custGeom>
                  <a:avLst/>
                  <a:gdLst/>
                  <a:ahLst/>
                  <a:cxnLst/>
                  <a:rect l="l" t="t" r="r" b="b"/>
                  <a:pathLst>
                    <a:path w="5325" h="889" extrusionOk="0">
                      <a:moveTo>
                        <a:pt x="5324" y="1"/>
                      </a:moveTo>
                      <a:lnTo>
                        <a:pt x="5324" y="629"/>
                      </a:lnTo>
                      <a:cubicBezTo>
                        <a:pt x="5324" y="740"/>
                        <a:pt x="5250" y="851"/>
                        <a:pt x="5139" y="888"/>
                      </a:cubicBezTo>
                      <a:lnTo>
                        <a:pt x="222" y="888"/>
                      </a:lnTo>
                      <a:cubicBezTo>
                        <a:pt x="74" y="851"/>
                        <a:pt x="0" y="740"/>
                        <a:pt x="0" y="629"/>
                      </a:cubicBezTo>
                      <a:lnTo>
                        <a:pt x="0" y="186"/>
                      </a:lnTo>
                      <a:cubicBezTo>
                        <a:pt x="0" y="75"/>
                        <a:pt x="74" y="1"/>
                        <a:pt x="148" y="1"/>
                      </a:cubicBezTo>
                      <a:lnTo>
                        <a:pt x="532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2" name="Google Shape;4292;p28"/>
                <p:cNvSpPr/>
                <p:nvPr/>
              </p:nvSpPr>
              <p:spPr>
                <a:xfrm>
                  <a:off x="2881464" y="1846507"/>
                  <a:ext cx="820338" cy="25027"/>
                </a:xfrm>
                <a:custGeom>
                  <a:avLst/>
                  <a:gdLst/>
                  <a:ahLst/>
                  <a:cxnLst/>
                  <a:rect l="l" t="t" r="r" b="b"/>
                  <a:pathLst>
                    <a:path w="6064" h="185" extrusionOk="0">
                      <a:moveTo>
                        <a:pt x="0" y="0"/>
                      </a:moveTo>
                      <a:lnTo>
                        <a:pt x="0" y="185"/>
                      </a:lnTo>
                      <a:lnTo>
                        <a:pt x="6064" y="185"/>
                      </a:lnTo>
                      <a:lnTo>
                        <a:pt x="6064"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3" name="Google Shape;4293;p28"/>
                <p:cNvSpPr/>
                <p:nvPr/>
              </p:nvSpPr>
              <p:spPr>
                <a:xfrm>
                  <a:off x="3526623" y="1886416"/>
                  <a:ext cx="630270" cy="135280"/>
                </a:xfrm>
                <a:custGeom>
                  <a:avLst/>
                  <a:gdLst/>
                  <a:ahLst/>
                  <a:cxnLst/>
                  <a:rect l="l" t="t" r="r" b="b"/>
                  <a:pathLst>
                    <a:path w="4659" h="1000" extrusionOk="0">
                      <a:moveTo>
                        <a:pt x="1" y="1"/>
                      </a:moveTo>
                      <a:lnTo>
                        <a:pt x="1" y="999"/>
                      </a:lnTo>
                      <a:lnTo>
                        <a:pt x="4659" y="999"/>
                      </a:lnTo>
                      <a:lnTo>
                        <a:pt x="465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4" name="Google Shape;4294;p28"/>
                <p:cNvSpPr/>
                <p:nvPr/>
              </p:nvSpPr>
              <p:spPr>
                <a:xfrm>
                  <a:off x="3526623" y="1816475"/>
                  <a:ext cx="630270" cy="65070"/>
                </a:xfrm>
                <a:custGeom>
                  <a:avLst/>
                  <a:gdLst/>
                  <a:ahLst/>
                  <a:cxnLst/>
                  <a:rect l="l" t="t" r="r" b="b"/>
                  <a:pathLst>
                    <a:path w="4659" h="481" extrusionOk="0">
                      <a:moveTo>
                        <a:pt x="222" y="0"/>
                      </a:moveTo>
                      <a:lnTo>
                        <a:pt x="4400" y="0"/>
                      </a:lnTo>
                      <a:lnTo>
                        <a:pt x="4659" y="481"/>
                      </a:lnTo>
                      <a:lnTo>
                        <a:pt x="1" y="48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5" name="Google Shape;4295;p28"/>
                <p:cNvSpPr/>
                <p:nvPr/>
              </p:nvSpPr>
              <p:spPr>
                <a:xfrm>
                  <a:off x="3771754" y="1826486"/>
                  <a:ext cx="170182" cy="45048"/>
                </a:xfrm>
                <a:custGeom>
                  <a:avLst/>
                  <a:gdLst/>
                  <a:ahLst/>
                  <a:cxnLst/>
                  <a:rect l="l" t="t" r="r" b="b"/>
                  <a:pathLst>
                    <a:path w="1258" h="333" extrusionOk="0">
                      <a:moveTo>
                        <a:pt x="148" y="0"/>
                      </a:moveTo>
                      <a:lnTo>
                        <a:pt x="1109" y="0"/>
                      </a:lnTo>
                      <a:cubicBezTo>
                        <a:pt x="1183" y="0"/>
                        <a:pt x="1257" y="74"/>
                        <a:pt x="1257" y="148"/>
                      </a:cubicBezTo>
                      <a:lnTo>
                        <a:pt x="1257" y="185"/>
                      </a:lnTo>
                      <a:cubicBezTo>
                        <a:pt x="1257" y="259"/>
                        <a:pt x="1183" y="333"/>
                        <a:pt x="1109" y="333"/>
                      </a:cubicBezTo>
                      <a:lnTo>
                        <a:pt x="148" y="333"/>
                      </a:lnTo>
                      <a:cubicBezTo>
                        <a:pt x="37" y="333"/>
                        <a:pt x="0" y="259"/>
                        <a:pt x="0" y="185"/>
                      </a:cubicBezTo>
                      <a:lnTo>
                        <a:pt x="0" y="148"/>
                      </a:lnTo>
                      <a:cubicBezTo>
                        <a:pt x="0" y="74"/>
                        <a:pt x="37" y="0"/>
                        <a:pt x="148"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6" name="Google Shape;4296;p28"/>
                <p:cNvSpPr/>
                <p:nvPr/>
              </p:nvSpPr>
              <p:spPr>
                <a:xfrm>
                  <a:off x="3561661" y="1826486"/>
                  <a:ext cx="125134" cy="45048"/>
                </a:xfrm>
                <a:custGeom>
                  <a:avLst/>
                  <a:gdLst/>
                  <a:ahLst/>
                  <a:cxnLst/>
                  <a:rect l="l" t="t" r="r" b="b"/>
                  <a:pathLst>
                    <a:path w="925" h="333" extrusionOk="0">
                      <a:moveTo>
                        <a:pt x="111" y="0"/>
                      </a:moveTo>
                      <a:lnTo>
                        <a:pt x="814" y="0"/>
                      </a:lnTo>
                      <a:cubicBezTo>
                        <a:pt x="851" y="0"/>
                        <a:pt x="925" y="74"/>
                        <a:pt x="888" y="148"/>
                      </a:cubicBezTo>
                      <a:lnTo>
                        <a:pt x="888" y="185"/>
                      </a:lnTo>
                      <a:cubicBezTo>
                        <a:pt x="925" y="259"/>
                        <a:pt x="851" y="296"/>
                        <a:pt x="814" y="333"/>
                      </a:cubicBezTo>
                      <a:lnTo>
                        <a:pt x="111" y="333"/>
                      </a:lnTo>
                      <a:cubicBezTo>
                        <a:pt x="37" y="296"/>
                        <a:pt x="0" y="259"/>
                        <a:pt x="0" y="185"/>
                      </a:cubicBezTo>
                      <a:lnTo>
                        <a:pt x="0" y="148"/>
                      </a:lnTo>
                      <a:cubicBezTo>
                        <a:pt x="0" y="74"/>
                        <a:pt x="37" y="0"/>
                        <a:pt x="111"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7" name="Google Shape;4297;p28"/>
                <p:cNvSpPr/>
                <p:nvPr/>
              </p:nvSpPr>
              <p:spPr>
                <a:xfrm>
                  <a:off x="3991722" y="1826486"/>
                  <a:ext cx="125269" cy="45048"/>
                </a:xfrm>
                <a:custGeom>
                  <a:avLst/>
                  <a:gdLst/>
                  <a:ahLst/>
                  <a:cxnLst/>
                  <a:rect l="l" t="t" r="r" b="b"/>
                  <a:pathLst>
                    <a:path w="926" h="333" extrusionOk="0">
                      <a:moveTo>
                        <a:pt x="149" y="0"/>
                      </a:moveTo>
                      <a:lnTo>
                        <a:pt x="814" y="0"/>
                      </a:lnTo>
                      <a:cubicBezTo>
                        <a:pt x="888" y="0"/>
                        <a:pt x="925" y="74"/>
                        <a:pt x="925" y="148"/>
                      </a:cubicBezTo>
                      <a:lnTo>
                        <a:pt x="925" y="185"/>
                      </a:lnTo>
                      <a:cubicBezTo>
                        <a:pt x="925" y="259"/>
                        <a:pt x="888" y="296"/>
                        <a:pt x="814" y="333"/>
                      </a:cubicBezTo>
                      <a:lnTo>
                        <a:pt x="149" y="333"/>
                      </a:lnTo>
                      <a:cubicBezTo>
                        <a:pt x="75" y="296"/>
                        <a:pt x="1" y="259"/>
                        <a:pt x="38" y="185"/>
                      </a:cubicBezTo>
                      <a:lnTo>
                        <a:pt x="38" y="148"/>
                      </a:lnTo>
                      <a:cubicBezTo>
                        <a:pt x="1" y="74"/>
                        <a:pt x="75" y="0"/>
                        <a:pt x="149"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8" name="Google Shape;4298;p28"/>
                <p:cNvSpPr/>
                <p:nvPr/>
              </p:nvSpPr>
              <p:spPr>
                <a:xfrm>
                  <a:off x="3546645" y="1796453"/>
                  <a:ext cx="585221" cy="20157"/>
                </a:xfrm>
                <a:custGeom>
                  <a:avLst/>
                  <a:gdLst/>
                  <a:ahLst/>
                  <a:cxnLst/>
                  <a:rect l="l" t="t" r="r" b="b"/>
                  <a:pathLst>
                    <a:path w="4326" h="149" extrusionOk="0">
                      <a:moveTo>
                        <a:pt x="74" y="0"/>
                      </a:moveTo>
                      <a:lnTo>
                        <a:pt x="4252" y="0"/>
                      </a:lnTo>
                      <a:cubicBezTo>
                        <a:pt x="4289" y="0"/>
                        <a:pt x="4326" y="37"/>
                        <a:pt x="4326" y="74"/>
                      </a:cubicBezTo>
                      <a:lnTo>
                        <a:pt x="4326" y="74"/>
                      </a:lnTo>
                      <a:cubicBezTo>
                        <a:pt x="4326" y="111"/>
                        <a:pt x="4289" y="148"/>
                        <a:pt x="4252" y="148"/>
                      </a:cubicBezTo>
                      <a:lnTo>
                        <a:pt x="74" y="148"/>
                      </a:lnTo>
                      <a:cubicBezTo>
                        <a:pt x="37" y="148"/>
                        <a:pt x="0" y="111"/>
                        <a:pt x="0" y="74"/>
                      </a:cubicBezTo>
                      <a:lnTo>
                        <a:pt x="0" y="74"/>
                      </a:lnTo>
                      <a:cubicBezTo>
                        <a:pt x="0" y="37"/>
                        <a:pt x="37" y="0"/>
                        <a:pt x="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9" name="Google Shape;4299;p28"/>
                <p:cNvSpPr/>
                <p:nvPr/>
              </p:nvSpPr>
              <p:spPr>
                <a:xfrm>
                  <a:off x="3526623" y="1886416"/>
                  <a:ext cx="630270" cy="10146"/>
                </a:xfrm>
                <a:custGeom>
                  <a:avLst/>
                  <a:gdLst/>
                  <a:ahLst/>
                  <a:cxnLst/>
                  <a:rect l="l" t="t" r="r" b="b"/>
                  <a:pathLst>
                    <a:path w="4659" h="75" extrusionOk="0">
                      <a:moveTo>
                        <a:pt x="1" y="1"/>
                      </a:moveTo>
                      <a:lnTo>
                        <a:pt x="1" y="75"/>
                      </a:lnTo>
                      <a:lnTo>
                        <a:pt x="4659" y="75"/>
                      </a:lnTo>
                      <a:lnTo>
                        <a:pt x="465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0" name="Google Shape;4300;p28"/>
                <p:cNvSpPr/>
                <p:nvPr/>
              </p:nvSpPr>
              <p:spPr>
                <a:xfrm>
                  <a:off x="3781764" y="1836497"/>
                  <a:ext cx="140150" cy="25027"/>
                </a:xfrm>
                <a:custGeom>
                  <a:avLst/>
                  <a:gdLst/>
                  <a:ahLst/>
                  <a:cxnLst/>
                  <a:rect l="l" t="t" r="r" b="b"/>
                  <a:pathLst>
                    <a:path w="1036" h="185" extrusionOk="0">
                      <a:moveTo>
                        <a:pt x="0" y="0"/>
                      </a:moveTo>
                      <a:lnTo>
                        <a:pt x="0" y="185"/>
                      </a:lnTo>
                      <a:lnTo>
                        <a:pt x="1035" y="185"/>
                      </a:lnTo>
                      <a:lnTo>
                        <a:pt x="103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1" name="Google Shape;4301;p28"/>
                <p:cNvSpPr/>
                <p:nvPr/>
              </p:nvSpPr>
              <p:spPr>
                <a:xfrm>
                  <a:off x="3581683" y="1841502"/>
                  <a:ext cx="100107" cy="20021"/>
                </a:xfrm>
                <a:custGeom>
                  <a:avLst/>
                  <a:gdLst/>
                  <a:ahLst/>
                  <a:cxnLst/>
                  <a:rect l="l" t="t" r="r" b="b"/>
                  <a:pathLst>
                    <a:path w="740" h="148" extrusionOk="0">
                      <a:moveTo>
                        <a:pt x="0" y="0"/>
                      </a:moveTo>
                      <a:lnTo>
                        <a:pt x="740" y="0"/>
                      </a:lnTo>
                      <a:cubicBezTo>
                        <a:pt x="740" y="0"/>
                        <a:pt x="740" y="37"/>
                        <a:pt x="740" y="37"/>
                      </a:cubicBezTo>
                      <a:lnTo>
                        <a:pt x="740" y="74"/>
                      </a:lnTo>
                      <a:cubicBezTo>
                        <a:pt x="740" y="111"/>
                        <a:pt x="740" y="148"/>
                        <a:pt x="740" y="148"/>
                      </a:cubicBezTo>
                      <a:lnTo>
                        <a:pt x="0" y="14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2" name="Google Shape;4302;p28"/>
                <p:cNvSpPr/>
                <p:nvPr/>
              </p:nvSpPr>
              <p:spPr>
                <a:xfrm>
                  <a:off x="3996727" y="1841502"/>
                  <a:ext cx="105248" cy="20021"/>
                </a:xfrm>
                <a:custGeom>
                  <a:avLst/>
                  <a:gdLst/>
                  <a:ahLst/>
                  <a:cxnLst/>
                  <a:rect l="l" t="t" r="r" b="b"/>
                  <a:pathLst>
                    <a:path w="778" h="148" extrusionOk="0">
                      <a:moveTo>
                        <a:pt x="1" y="0"/>
                      </a:moveTo>
                      <a:lnTo>
                        <a:pt x="777" y="0"/>
                      </a:lnTo>
                      <a:lnTo>
                        <a:pt x="777" y="148"/>
                      </a:lnTo>
                      <a:lnTo>
                        <a:pt x="1" y="148"/>
                      </a:lnTo>
                      <a:cubicBezTo>
                        <a:pt x="1" y="148"/>
                        <a:pt x="1" y="111"/>
                        <a:pt x="1" y="74"/>
                      </a:cubicBezTo>
                      <a:lnTo>
                        <a:pt x="1" y="37"/>
                      </a:lnTo>
                      <a:cubicBezTo>
                        <a:pt x="1" y="37"/>
                        <a:pt x="1" y="0"/>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03" name="Google Shape;4303;p28"/>
              <p:cNvSpPr/>
              <p:nvPr/>
            </p:nvSpPr>
            <p:spPr>
              <a:xfrm>
                <a:off x="4176787" y="2166584"/>
                <a:ext cx="1285566" cy="355245"/>
              </a:xfrm>
              <a:custGeom>
                <a:avLst/>
                <a:gdLst/>
                <a:ahLst/>
                <a:cxnLst/>
                <a:rect l="l" t="t" r="r" b="b"/>
                <a:pathLst>
                  <a:path w="9503" h="2626" extrusionOk="0">
                    <a:moveTo>
                      <a:pt x="112" y="740"/>
                    </a:moveTo>
                    <a:lnTo>
                      <a:pt x="9022" y="0"/>
                    </a:lnTo>
                    <a:cubicBezTo>
                      <a:pt x="9169" y="74"/>
                      <a:pt x="9317" y="148"/>
                      <a:pt x="9391" y="259"/>
                    </a:cubicBezTo>
                    <a:lnTo>
                      <a:pt x="9502" y="1405"/>
                    </a:lnTo>
                    <a:cubicBezTo>
                      <a:pt x="9428" y="1553"/>
                      <a:pt x="9317" y="1701"/>
                      <a:pt x="9206" y="1849"/>
                    </a:cubicBezTo>
                    <a:lnTo>
                      <a:pt x="297" y="2625"/>
                    </a:lnTo>
                    <a:cubicBezTo>
                      <a:pt x="223" y="2625"/>
                      <a:pt x="149" y="2588"/>
                      <a:pt x="149" y="2514"/>
                    </a:cubicBezTo>
                    <a:lnTo>
                      <a:pt x="1" y="851"/>
                    </a:lnTo>
                    <a:cubicBezTo>
                      <a:pt x="1" y="814"/>
                      <a:pt x="1" y="777"/>
                      <a:pt x="1" y="777"/>
                    </a:cubicBezTo>
                    <a:cubicBezTo>
                      <a:pt x="38" y="740"/>
                      <a:pt x="75" y="740"/>
                      <a:pt x="112" y="74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4" name="Google Shape;4304;p28"/>
              <p:cNvSpPr/>
              <p:nvPr/>
            </p:nvSpPr>
            <p:spPr>
              <a:xfrm>
                <a:off x="2866448" y="2481656"/>
                <a:ext cx="2125655" cy="55194"/>
              </a:xfrm>
              <a:custGeom>
                <a:avLst/>
                <a:gdLst/>
                <a:ahLst/>
                <a:cxnLst/>
                <a:rect l="l" t="t" r="r" b="b"/>
                <a:pathLst>
                  <a:path w="15713" h="408" extrusionOk="0">
                    <a:moveTo>
                      <a:pt x="0" y="0"/>
                    </a:moveTo>
                    <a:lnTo>
                      <a:pt x="0" y="407"/>
                    </a:lnTo>
                    <a:lnTo>
                      <a:pt x="15713" y="407"/>
                    </a:lnTo>
                    <a:lnTo>
                      <a:pt x="157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5" name="Google Shape;4305;p28"/>
              <p:cNvSpPr/>
              <p:nvPr/>
            </p:nvSpPr>
            <p:spPr>
              <a:xfrm>
                <a:off x="5737263" y="1996535"/>
                <a:ext cx="2450868" cy="315202"/>
              </a:xfrm>
              <a:custGeom>
                <a:avLst/>
                <a:gdLst/>
                <a:ahLst/>
                <a:cxnLst/>
                <a:rect l="l" t="t" r="r" b="b"/>
                <a:pathLst>
                  <a:path w="18117" h="2330" extrusionOk="0">
                    <a:moveTo>
                      <a:pt x="1221" y="1368"/>
                    </a:moveTo>
                    <a:lnTo>
                      <a:pt x="18005" y="0"/>
                    </a:lnTo>
                    <a:lnTo>
                      <a:pt x="18079" y="37"/>
                    </a:lnTo>
                    <a:lnTo>
                      <a:pt x="18116" y="629"/>
                    </a:lnTo>
                    <a:lnTo>
                      <a:pt x="18042" y="703"/>
                    </a:lnTo>
                    <a:lnTo>
                      <a:pt x="1" y="232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6" name="Google Shape;4306;p28"/>
              <p:cNvSpPr/>
              <p:nvPr/>
            </p:nvSpPr>
            <p:spPr>
              <a:xfrm>
                <a:off x="5767296" y="1996535"/>
                <a:ext cx="2410825" cy="290176"/>
              </a:xfrm>
              <a:custGeom>
                <a:avLst/>
                <a:gdLst/>
                <a:ahLst/>
                <a:cxnLst/>
                <a:rect l="l" t="t" r="r" b="b"/>
                <a:pathLst>
                  <a:path w="17821" h="2145" extrusionOk="0">
                    <a:moveTo>
                      <a:pt x="999" y="1368"/>
                    </a:moveTo>
                    <a:lnTo>
                      <a:pt x="17783" y="0"/>
                    </a:lnTo>
                    <a:lnTo>
                      <a:pt x="17820" y="518"/>
                    </a:lnTo>
                    <a:lnTo>
                      <a:pt x="0" y="2144"/>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7" name="Google Shape;4307;p28"/>
              <p:cNvSpPr/>
              <p:nvPr/>
            </p:nvSpPr>
            <p:spPr>
              <a:xfrm>
                <a:off x="5787317" y="2011551"/>
                <a:ext cx="2390803" cy="275160"/>
              </a:xfrm>
              <a:custGeom>
                <a:avLst/>
                <a:gdLst/>
                <a:ahLst/>
                <a:cxnLst/>
                <a:rect l="l" t="t" r="r" b="b"/>
                <a:pathLst>
                  <a:path w="17673" h="2034" extrusionOk="0">
                    <a:moveTo>
                      <a:pt x="17635" y="0"/>
                    </a:moveTo>
                    <a:lnTo>
                      <a:pt x="17672" y="407"/>
                    </a:lnTo>
                    <a:lnTo>
                      <a:pt x="0" y="2033"/>
                    </a:lnTo>
                    <a:lnTo>
                      <a:pt x="888" y="133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8" name="Google Shape;4308;p28"/>
              <p:cNvSpPr/>
              <p:nvPr/>
            </p:nvSpPr>
            <p:spPr>
              <a:xfrm>
                <a:off x="4767022" y="2001541"/>
                <a:ext cx="3170963" cy="415174"/>
              </a:xfrm>
              <a:custGeom>
                <a:avLst/>
                <a:gdLst/>
                <a:ahLst/>
                <a:cxnLst/>
                <a:rect l="l" t="t" r="r" b="b"/>
                <a:pathLst>
                  <a:path w="23440" h="3069" extrusionOk="0">
                    <a:moveTo>
                      <a:pt x="1664" y="1775"/>
                    </a:moveTo>
                    <a:lnTo>
                      <a:pt x="23329" y="0"/>
                    </a:lnTo>
                    <a:lnTo>
                      <a:pt x="23403" y="111"/>
                    </a:lnTo>
                    <a:lnTo>
                      <a:pt x="23440" y="814"/>
                    </a:lnTo>
                    <a:lnTo>
                      <a:pt x="23403" y="961"/>
                    </a:lnTo>
                    <a:lnTo>
                      <a:pt x="0" y="306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9" name="Google Shape;4309;p28"/>
              <p:cNvSpPr/>
              <p:nvPr/>
            </p:nvSpPr>
            <p:spPr>
              <a:xfrm>
                <a:off x="4856984" y="2001541"/>
                <a:ext cx="3070991" cy="345235"/>
              </a:xfrm>
              <a:custGeom>
                <a:avLst/>
                <a:gdLst/>
                <a:ahLst/>
                <a:cxnLst/>
                <a:rect l="l" t="t" r="r" b="b"/>
                <a:pathLst>
                  <a:path w="22701" h="2552" extrusionOk="0">
                    <a:moveTo>
                      <a:pt x="999" y="1775"/>
                    </a:moveTo>
                    <a:lnTo>
                      <a:pt x="22664" y="0"/>
                    </a:lnTo>
                    <a:lnTo>
                      <a:pt x="22701" y="629"/>
                    </a:lnTo>
                    <a:lnTo>
                      <a:pt x="1" y="255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0" name="Google Shape;4310;p28"/>
              <p:cNvSpPr/>
              <p:nvPr/>
            </p:nvSpPr>
            <p:spPr>
              <a:xfrm>
                <a:off x="4917049" y="2036443"/>
                <a:ext cx="3010927" cy="305327"/>
              </a:xfrm>
              <a:custGeom>
                <a:avLst/>
                <a:gdLst/>
                <a:ahLst/>
                <a:cxnLst/>
                <a:rect l="l" t="t" r="r" b="b"/>
                <a:pathLst>
                  <a:path w="22257" h="2257" extrusionOk="0">
                    <a:moveTo>
                      <a:pt x="22220" y="1"/>
                    </a:moveTo>
                    <a:lnTo>
                      <a:pt x="22257" y="371"/>
                    </a:lnTo>
                    <a:lnTo>
                      <a:pt x="0" y="2256"/>
                    </a:lnTo>
                    <a:lnTo>
                      <a:pt x="481" y="1739"/>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1" name="Google Shape;4311;p28"/>
              <p:cNvSpPr/>
              <p:nvPr/>
            </p:nvSpPr>
            <p:spPr>
              <a:xfrm>
                <a:off x="4176787" y="2166584"/>
                <a:ext cx="1280560" cy="300186"/>
              </a:xfrm>
              <a:custGeom>
                <a:avLst/>
                <a:gdLst/>
                <a:ahLst/>
                <a:cxnLst/>
                <a:rect l="l" t="t" r="r" b="b"/>
                <a:pathLst>
                  <a:path w="9466" h="2219" extrusionOk="0">
                    <a:moveTo>
                      <a:pt x="112" y="740"/>
                    </a:moveTo>
                    <a:lnTo>
                      <a:pt x="9022" y="0"/>
                    </a:lnTo>
                    <a:cubicBezTo>
                      <a:pt x="9169" y="74"/>
                      <a:pt x="9317" y="148"/>
                      <a:pt x="9391" y="259"/>
                    </a:cubicBezTo>
                    <a:lnTo>
                      <a:pt x="9465" y="924"/>
                    </a:lnTo>
                    <a:lnTo>
                      <a:pt x="9059" y="1368"/>
                    </a:lnTo>
                    <a:lnTo>
                      <a:pt x="112" y="2218"/>
                    </a:lnTo>
                    <a:lnTo>
                      <a:pt x="1" y="887"/>
                    </a:lnTo>
                    <a:cubicBezTo>
                      <a:pt x="1" y="851"/>
                      <a:pt x="1" y="814"/>
                      <a:pt x="1" y="777"/>
                    </a:cubicBezTo>
                    <a:cubicBezTo>
                      <a:pt x="38" y="740"/>
                      <a:pt x="75" y="740"/>
                      <a:pt x="112" y="74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2" name="Google Shape;4312;p28"/>
              <p:cNvSpPr/>
              <p:nvPr/>
            </p:nvSpPr>
            <p:spPr>
              <a:xfrm>
                <a:off x="5382148" y="2166584"/>
                <a:ext cx="35173" cy="250133"/>
              </a:xfrm>
              <a:custGeom>
                <a:avLst/>
                <a:gdLst/>
                <a:ahLst/>
                <a:cxnLst/>
                <a:rect l="l" t="t" r="r" b="b"/>
                <a:pathLst>
                  <a:path w="260" h="1849" extrusionOk="0">
                    <a:moveTo>
                      <a:pt x="75" y="0"/>
                    </a:moveTo>
                    <a:lnTo>
                      <a:pt x="1" y="37"/>
                    </a:lnTo>
                    <a:lnTo>
                      <a:pt x="149" y="1849"/>
                    </a:lnTo>
                    <a:lnTo>
                      <a:pt x="259" y="1849"/>
                    </a:lnTo>
                    <a:lnTo>
                      <a:pt x="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3" name="Google Shape;4313;p28"/>
              <p:cNvSpPr/>
              <p:nvPr/>
            </p:nvSpPr>
            <p:spPr>
              <a:xfrm>
                <a:off x="4831957" y="2061470"/>
                <a:ext cx="285306" cy="115259"/>
              </a:xfrm>
              <a:custGeom>
                <a:avLst/>
                <a:gdLst/>
                <a:ahLst/>
                <a:cxnLst/>
                <a:rect l="l" t="t" r="r" b="b"/>
                <a:pathLst>
                  <a:path w="2109" h="852" extrusionOk="0">
                    <a:moveTo>
                      <a:pt x="555" y="1"/>
                    </a:moveTo>
                    <a:lnTo>
                      <a:pt x="2034" y="1"/>
                    </a:lnTo>
                    <a:cubicBezTo>
                      <a:pt x="2071" y="1"/>
                      <a:pt x="2108" y="38"/>
                      <a:pt x="2108" y="75"/>
                    </a:cubicBezTo>
                    <a:lnTo>
                      <a:pt x="2108" y="851"/>
                    </a:lnTo>
                    <a:lnTo>
                      <a:pt x="1" y="851"/>
                    </a:lnTo>
                    <a:lnTo>
                      <a:pt x="482" y="38"/>
                    </a:lnTo>
                    <a:cubicBezTo>
                      <a:pt x="518" y="1"/>
                      <a:pt x="518" y="1"/>
                      <a:pt x="5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4" name="Google Shape;4314;p28"/>
              <p:cNvSpPr/>
              <p:nvPr/>
            </p:nvSpPr>
            <p:spPr>
              <a:xfrm>
                <a:off x="4841968" y="2071481"/>
                <a:ext cx="275295" cy="105248"/>
              </a:xfrm>
              <a:custGeom>
                <a:avLst/>
                <a:gdLst/>
                <a:ahLst/>
                <a:cxnLst/>
                <a:rect l="l" t="t" r="r" b="b"/>
                <a:pathLst>
                  <a:path w="2035" h="778" extrusionOk="0">
                    <a:moveTo>
                      <a:pt x="2034" y="38"/>
                    </a:moveTo>
                    <a:lnTo>
                      <a:pt x="2034" y="777"/>
                    </a:lnTo>
                    <a:lnTo>
                      <a:pt x="1" y="777"/>
                    </a:lnTo>
                    <a:lnTo>
                      <a:pt x="444" y="38"/>
                    </a:lnTo>
                    <a:cubicBezTo>
                      <a:pt x="481" y="38"/>
                      <a:pt x="481" y="1"/>
                      <a:pt x="518" y="1"/>
                    </a:cubicBezTo>
                    <a:lnTo>
                      <a:pt x="1997" y="1"/>
                    </a:lnTo>
                    <a:cubicBezTo>
                      <a:pt x="1997" y="1"/>
                      <a:pt x="1997" y="38"/>
                      <a:pt x="2034"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5" name="Google Shape;4315;p28"/>
              <p:cNvSpPr/>
              <p:nvPr/>
            </p:nvSpPr>
            <p:spPr>
              <a:xfrm>
                <a:off x="4736989" y="2016557"/>
                <a:ext cx="285170" cy="115123"/>
              </a:xfrm>
              <a:custGeom>
                <a:avLst/>
                <a:gdLst/>
                <a:ahLst/>
                <a:cxnLst/>
                <a:rect l="l" t="t" r="r" b="b"/>
                <a:pathLst>
                  <a:path w="2108" h="851" extrusionOk="0">
                    <a:moveTo>
                      <a:pt x="592" y="0"/>
                    </a:moveTo>
                    <a:lnTo>
                      <a:pt x="2071" y="0"/>
                    </a:lnTo>
                    <a:cubicBezTo>
                      <a:pt x="2108" y="0"/>
                      <a:pt x="2108" y="37"/>
                      <a:pt x="2108" y="74"/>
                    </a:cubicBezTo>
                    <a:lnTo>
                      <a:pt x="2108" y="850"/>
                    </a:lnTo>
                    <a:lnTo>
                      <a:pt x="0" y="850"/>
                    </a:lnTo>
                    <a:lnTo>
                      <a:pt x="518" y="37"/>
                    </a:lnTo>
                    <a:cubicBezTo>
                      <a:pt x="518" y="37"/>
                      <a:pt x="555" y="0"/>
                      <a:pt x="5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6" name="Google Shape;4316;p28"/>
              <p:cNvSpPr/>
              <p:nvPr/>
            </p:nvSpPr>
            <p:spPr>
              <a:xfrm>
                <a:off x="4747000" y="2031438"/>
                <a:ext cx="260143" cy="100242"/>
              </a:xfrm>
              <a:custGeom>
                <a:avLst/>
                <a:gdLst/>
                <a:ahLst/>
                <a:cxnLst/>
                <a:rect l="l" t="t" r="r" b="b"/>
                <a:pathLst>
                  <a:path w="1923" h="741" extrusionOk="0">
                    <a:moveTo>
                      <a:pt x="1923" y="1"/>
                    </a:moveTo>
                    <a:lnTo>
                      <a:pt x="1923" y="740"/>
                    </a:lnTo>
                    <a:lnTo>
                      <a:pt x="0" y="740"/>
                    </a:lnTo>
                    <a:lnTo>
                      <a:pt x="444" y="38"/>
                    </a:lnTo>
                    <a:cubicBezTo>
                      <a:pt x="444" y="1"/>
                      <a:pt x="481" y="1"/>
                      <a:pt x="518" y="1"/>
                    </a:cubicBezTo>
                    <a:lnTo>
                      <a:pt x="1886" y="1"/>
                    </a:lnTo>
                    <a:cubicBezTo>
                      <a:pt x="1923" y="1"/>
                      <a:pt x="1923" y="1"/>
                      <a:pt x="19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7" name="Google Shape;4317;p28"/>
              <p:cNvSpPr/>
              <p:nvPr/>
            </p:nvSpPr>
            <p:spPr>
              <a:xfrm>
                <a:off x="2726431" y="2046454"/>
                <a:ext cx="110118" cy="435331"/>
              </a:xfrm>
              <a:custGeom>
                <a:avLst/>
                <a:gdLst/>
                <a:ahLst/>
                <a:cxnLst/>
                <a:rect l="l" t="t" r="r" b="b"/>
                <a:pathLst>
                  <a:path w="814" h="3218" extrusionOk="0">
                    <a:moveTo>
                      <a:pt x="0" y="1"/>
                    </a:moveTo>
                    <a:lnTo>
                      <a:pt x="0" y="3217"/>
                    </a:lnTo>
                    <a:lnTo>
                      <a:pt x="814" y="3217"/>
                    </a:lnTo>
                    <a:lnTo>
                      <a:pt x="8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8" name="Google Shape;4318;p28"/>
              <p:cNvSpPr/>
              <p:nvPr/>
            </p:nvSpPr>
            <p:spPr>
              <a:xfrm>
                <a:off x="5847247" y="2096508"/>
                <a:ext cx="750398" cy="235252"/>
              </a:xfrm>
              <a:custGeom>
                <a:avLst/>
                <a:gdLst/>
                <a:ahLst/>
                <a:cxnLst/>
                <a:rect l="l" t="t" r="r" b="b"/>
                <a:pathLst>
                  <a:path w="5547" h="1739" extrusionOk="0">
                    <a:moveTo>
                      <a:pt x="75" y="407"/>
                    </a:moveTo>
                    <a:lnTo>
                      <a:pt x="5362" y="1"/>
                    </a:lnTo>
                    <a:cubicBezTo>
                      <a:pt x="5399" y="1"/>
                      <a:pt x="5436" y="38"/>
                      <a:pt x="5436" y="75"/>
                    </a:cubicBezTo>
                    <a:lnTo>
                      <a:pt x="5547" y="1184"/>
                    </a:lnTo>
                    <a:cubicBezTo>
                      <a:pt x="5547" y="1221"/>
                      <a:pt x="5547" y="1221"/>
                      <a:pt x="5547" y="1258"/>
                    </a:cubicBezTo>
                    <a:cubicBezTo>
                      <a:pt x="5547" y="1258"/>
                      <a:pt x="5510" y="1295"/>
                      <a:pt x="5510" y="1295"/>
                    </a:cubicBezTo>
                    <a:lnTo>
                      <a:pt x="223" y="1738"/>
                    </a:lnTo>
                    <a:cubicBezTo>
                      <a:pt x="149" y="1738"/>
                      <a:pt x="112" y="1701"/>
                      <a:pt x="112" y="1664"/>
                    </a:cubicBezTo>
                    <a:lnTo>
                      <a:pt x="1" y="481"/>
                    </a:lnTo>
                    <a:cubicBezTo>
                      <a:pt x="1" y="481"/>
                      <a:pt x="1" y="444"/>
                      <a:pt x="1" y="444"/>
                    </a:cubicBezTo>
                    <a:cubicBezTo>
                      <a:pt x="38" y="407"/>
                      <a:pt x="38" y="407"/>
                      <a:pt x="75" y="40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9" name="Google Shape;4319;p28"/>
              <p:cNvSpPr/>
              <p:nvPr/>
            </p:nvSpPr>
            <p:spPr>
              <a:xfrm>
                <a:off x="5857258" y="2096508"/>
                <a:ext cx="725371" cy="190204"/>
              </a:xfrm>
              <a:custGeom>
                <a:avLst/>
                <a:gdLst/>
                <a:ahLst/>
                <a:cxnLst/>
                <a:rect l="l" t="t" r="r" b="b"/>
                <a:pathLst>
                  <a:path w="5362" h="1406" extrusionOk="0">
                    <a:moveTo>
                      <a:pt x="75" y="407"/>
                    </a:moveTo>
                    <a:lnTo>
                      <a:pt x="5177" y="1"/>
                    </a:lnTo>
                    <a:cubicBezTo>
                      <a:pt x="5251" y="1"/>
                      <a:pt x="5251" y="38"/>
                      <a:pt x="5288" y="75"/>
                    </a:cubicBezTo>
                    <a:lnTo>
                      <a:pt x="5362" y="962"/>
                    </a:lnTo>
                    <a:lnTo>
                      <a:pt x="75" y="1405"/>
                    </a:lnTo>
                    <a:lnTo>
                      <a:pt x="1" y="481"/>
                    </a:lnTo>
                    <a:cubicBezTo>
                      <a:pt x="1" y="481"/>
                      <a:pt x="1" y="444"/>
                      <a:pt x="1" y="444"/>
                    </a:cubicBezTo>
                    <a:cubicBezTo>
                      <a:pt x="1" y="407"/>
                      <a:pt x="38" y="407"/>
                      <a:pt x="75" y="40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0" name="Google Shape;4320;p28"/>
              <p:cNvSpPr/>
              <p:nvPr/>
            </p:nvSpPr>
            <p:spPr>
              <a:xfrm>
                <a:off x="5857258" y="2136552"/>
                <a:ext cx="725371" cy="150161"/>
              </a:xfrm>
              <a:custGeom>
                <a:avLst/>
                <a:gdLst/>
                <a:ahLst/>
                <a:cxnLst/>
                <a:rect l="l" t="t" r="r" b="b"/>
                <a:pathLst>
                  <a:path w="5362" h="1110" extrusionOk="0">
                    <a:moveTo>
                      <a:pt x="5288" y="0"/>
                    </a:moveTo>
                    <a:lnTo>
                      <a:pt x="5362" y="666"/>
                    </a:lnTo>
                    <a:lnTo>
                      <a:pt x="75" y="1109"/>
                    </a:lnTo>
                    <a:lnTo>
                      <a:pt x="1" y="444"/>
                    </a:lnTo>
                    <a:lnTo>
                      <a:pt x="1" y="444"/>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1" name="Google Shape;4321;p28"/>
              <p:cNvSpPr/>
              <p:nvPr/>
            </p:nvSpPr>
            <p:spPr>
              <a:xfrm>
                <a:off x="2771345" y="1931464"/>
                <a:ext cx="2525948" cy="555324"/>
              </a:xfrm>
              <a:custGeom>
                <a:avLst/>
                <a:gdLst/>
                <a:ahLst/>
                <a:cxnLst/>
                <a:rect l="l" t="t" r="r" b="b"/>
                <a:pathLst>
                  <a:path w="18672" h="4105" extrusionOk="0">
                    <a:moveTo>
                      <a:pt x="1" y="111"/>
                    </a:moveTo>
                    <a:lnTo>
                      <a:pt x="5953" y="111"/>
                    </a:lnTo>
                    <a:lnTo>
                      <a:pt x="6545" y="1"/>
                    </a:lnTo>
                    <a:lnTo>
                      <a:pt x="12201" y="1"/>
                    </a:lnTo>
                    <a:lnTo>
                      <a:pt x="18671" y="2441"/>
                    </a:lnTo>
                    <a:lnTo>
                      <a:pt x="16453" y="4104"/>
                    </a:lnTo>
                    <a:lnTo>
                      <a:pt x="38" y="4104"/>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2" name="Google Shape;4322;p28"/>
              <p:cNvSpPr/>
              <p:nvPr/>
            </p:nvSpPr>
            <p:spPr>
              <a:xfrm>
                <a:off x="3921781" y="2326623"/>
                <a:ext cx="1410429" cy="160172"/>
              </a:xfrm>
              <a:custGeom>
                <a:avLst/>
                <a:gdLst/>
                <a:ahLst/>
                <a:cxnLst/>
                <a:rect l="l" t="t" r="r" b="b"/>
                <a:pathLst>
                  <a:path w="10426" h="1184" extrusionOk="0">
                    <a:moveTo>
                      <a:pt x="10426" y="0"/>
                    </a:moveTo>
                    <a:lnTo>
                      <a:pt x="7949" y="1183"/>
                    </a:lnTo>
                    <a:lnTo>
                      <a:pt x="0" y="1183"/>
                    </a:lnTo>
                    <a:lnTo>
                      <a:pt x="2182"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3" name="Google Shape;4323;p28"/>
              <p:cNvSpPr/>
              <p:nvPr/>
            </p:nvSpPr>
            <p:spPr>
              <a:xfrm>
                <a:off x="2771345" y="1926459"/>
                <a:ext cx="2560850" cy="400294"/>
              </a:xfrm>
              <a:custGeom>
                <a:avLst/>
                <a:gdLst/>
                <a:ahLst/>
                <a:cxnLst/>
                <a:rect l="l" t="t" r="r" b="b"/>
                <a:pathLst>
                  <a:path w="18930" h="2959" extrusionOk="0">
                    <a:moveTo>
                      <a:pt x="12201" y="1"/>
                    </a:moveTo>
                    <a:lnTo>
                      <a:pt x="18782" y="2219"/>
                    </a:lnTo>
                    <a:cubicBezTo>
                      <a:pt x="18856" y="2256"/>
                      <a:pt x="18930" y="2330"/>
                      <a:pt x="18930" y="2441"/>
                    </a:cubicBezTo>
                    <a:lnTo>
                      <a:pt x="18930" y="2958"/>
                    </a:lnTo>
                    <a:lnTo>
                      <a:pt x="11240" y="2958"/>
                    </a:lnTo>
                    <a:lnTo>
                      <a:pt x="8652" y="703"/>
                    </a:lnTo>
                    <a:lnTo>
                      <a:pt x="5584" y="703"/>
                    </a:lnTo>
                    <a:lnTo>
                      <a:pt x="3476" y="148"/>
                    </a:lnTo>
                    <a:lnTo>
                      <a:pt x="1" y="148"/>
                    </a:lnTo>
                    <a:lnTo>
                      <a:pt x="6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4" name="Google Shape;4324;p28"/>
              <p:cNvSpPr/>
              <p:nvPr/>
            </p:nvSpPr>
            <p:spPr>
              <a:xfrm>
                <a:off x="5897301" y="2146563"/>
                <a:ext cx="30167" cy="185198"/>
              </a:xfrm>
              <a:custGeom>
                <a:avLst/>
                <a:gdLst/>
                <a:ahLst/>
                <a:cxnLst/>
                <a:rect l="l" t="t" r="r" b="b"/>
                <a:pathLst>
                  <a:path w="223" h="1369" extrusionOk="0">
                    <a:moveTo>
                      <a:pt x="1" y="0"/>
                    </a:moveTo>
                    <a:lnTo>
                      <a:pt x="112" y="1368"/>
                    </a:lnTo>
                    <a:lnTo>
                      <a:pt x="222" y="1331"/>
                    </a:lnTo>
                    <a:lnTo>
                      <a:pt x="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5" name="Google Shape;4325;p28"/>
              <p:cNvSpPr/>
              <p:nvPr/>
            </p:nvSpPr>
            <p:spPr>
              <a:xfrm>
                <a:off x="6542460" y="2096508"/>
                <a:ext cx="30167" cy="175188"/>
              </a:xfrm>
              <a:custGeom>
                <a:avLst/>
                <a:gdLst/>
                <a:ahLst/>
                <a:cxnLst/>
                <a:rect l="l" t="t" r="r" b="b"/>
                <a:pathLst>
                  <a:path w="223" h="1295" extrusionOk="0">
                    <a:moveTo>
                      <a:pt x="1" y="1"/>
                    </a:moveTo>
                    <a:lnTo>
                      <a:pt x="149" y="1295"/>
                    </a:lnTo>
                    <a:lnTo>
                      <a:pt x="223" y="1295"/>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6" name="Google Shape;4326;p28"/>
              <p:cNvSpPr/>
              <p:nvPr/>
            </p:nvSpPr>
            <p:spPr>
              <a:xfrm>
                <a:off x="4181793" y="2231520"/>
                <a:ext cx="1140546" cy="95237"/>
              </a:xfrm>
              <a:custGeom>
                <a:avLst/>
                <a:gdLst/>
                <a:ahLst/>
                <a:cxnLst/>
                <a:rect l="l" t="t" r="r" b="b"/>
                <a:pathLst>
                  <a:path w="8431" h="704" extrusionOk="0">
                    <a:moveTo>
                      <a:pt x="1" y="1"/>
                    </a:moveTo>
                    <a:lnTo>
                      <a:pt x="8208" y="1"/>
                    </a:lnTo>
                    <a:cubicBezTo>
                      <a:pt x="8319" y="1"/>
                      <a:pt x="8430" y="112"/>
                      <a:pt x="8430" y="260"/>
                    </a:cubicBezTo>
                    <a:lnTo>
                      <a:pt x="8430" y="703"/>
                    </a:lnTo>
                    <a:lnTo>
                      <a:pt x="1" y="703"/>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7" name="Google Shape;4327;p28"/>
              <p:cNvSpPr/>
              <p:nvPr/>
            </p:nvSpPr>
            <p:spPr>
              <a:xfrm>
                <a:off x="5942350" y="2141557"/>
                <a:ext cx="25162" cy="185198"/>
              </a:xfrm>
              <a:custGeom>
                <a:avLst/>
                <a:gdLst/>
                <a:ahLst/>
                <a:cxnLst/>
                <a:rect l="l" t="t" r="r" b="b"/>
                <a:pathLst>
                  <a:path w="186" h="1369" extrusionOk="0">
                    <a:moveTo>
                      <a:pt x="0" y="0"/>
                    </a:moveTo>
                    <a:lnTo>
                      <a:pt x="111" y="1368"/>
                    </a:lnTo>
                    <a:lnTo>
                      <a:pt x="185" y="1368"/>
                    </a:lnTo>
                    <a:lnTo>
                      <a:pt x="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28" name="Google Shape;4328;p28"/>
              <p:cNvGrpSpPr/>
              <p:nvPr/>
            </p:nvGrpSpPr>
            <p:grpSpPr>
              <a:xfrm>
                <a:off x="1901212" y="1946481"/>
                <a:ext cx="870257" cy="540314"/>
                <a:chOff x="1901212" y="1946481"/>
                <a:chExt cx="870257" cy="540314"/>
              </a:xfrm>
            </p:grpSpPr>
            <p:sp>
              <p:nvSpPr>
                <p:cNvPr id="4329" name="Google Shape;4329;p28"/>
                <p:cNvSpPr/>
                <p:nvPr/>
              </p:nvSpPr>
              <p:spPr>
                <a:xfrm>
                  <a:off x="1981163" y="2346645"/>
                  <a:ext cx="790306" cy="140150"/>
                </a:xfrm>
                <a:custGeom>
                  <a:avLst/>
                  <a:gdLst/>
                  <a:ahLst/>
                  <a:cxnLst/>
                  <a:rect l="l" t="t" r="r" b="b"/>
                  <a:pathLst>
                    <a:path w="5842" h="1036" extrusionOk="0">
                      <a:moveTo>
                        <a:pt x="1" y="148"/>
                      </a:moveTo>
                      <a:lnTo>
                        <a:pt x="5842" y="0"/>
                      </a:lnTo>
                      <a:lnTo>
                        <a:pt x="5842" y="1035"/>
                      </a:lnTo>
                      <a:lnTo>
                        <a:pt x="1369" y="66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0" name="Google Shape;4330;p28"/>
                <p:cNvSpPr/>
                <p:nvPr/>
              </p:nvSpPr>
              <p:spPr>
                <a:xfrm>
                  <a:off x="1936115" y="1986524"/>
                  <a:ext cx="815468" cy="380272"/>
                </a:xfrm>
                <a:custGeom>
                  <a:avLst/>
                  <a:gdLst/>
                  <a:ahLst/>
                  <a:cxnLst/>
                  <a:rect l="l" t="t" r="r" b="b"/>
                  <a:pathLst>
                    <a:path w="6028" h="2811" extrusionOk="0">
                      <a:moveTo>
                        <a:pt x="1" y="0"/>
                      </a:moveTo>
                      <a:lnTo>
                        <a:pt x="6027" y="0"/>
                      </a:lnTo>
                      <a:lnTo>
                        <a:pt x="6027" y="2810"/>
                      </a:lnTo>
                      <a:lnTo>
                        <a:pt x="334" y="281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1" name="Google Shape;4331;p28"/>
                <p:cNvSpPr/>
                <p:nvPr/>
              </p:nvSpPr>
              <p:spPr>
                <a:xfrm>
                  <a:off x="1941120" y="1966502"/>
                  <a:ext cx="810462" cy="40178"/>
                </a:xfrm>
                <a:custGeom>
                  <a:avLst/>
                  <a:gdLst/>
                  <a:ahLst/>
                  <a:cxnLst/>
                  <a:rect l="l" t="t" r="r" b="b"/>
                  <a:pathLst>
                    <a:path w="5991" h="297" extrusionOk="0">
                      <a:moveTo>
                        <a:pt x="1" y="0"/>
                      </a:moveTo>
                      <a:lnTo>
                        <a:pt x="1" y="296"/>
                      </a:lnTo>
                      <a:lnTo>
                        <a:pt x="5990" y="296"/>
                      </a:lnTo>
                      <a:lnTo>
                        <a:pt x="5990"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2" name="Google Shape;4332;p28"/>
                <p:cNvSpPr/>
                <p:nvPr/>
              </p:nvSpPr>
              <p:spPr>
                <a:xfrm>
                  <a:off x="1916093" y="1946481"/>
                  <a:ext cx="845500" cy="40178"/>
                </a:xfrm>
                <a:custGeom>
                  <a:avLst/>
                  <a:gdLst/>
                  <a:ahLst/>
                  <a:cxnLst/>
                  <a:rect l="l" t="t" r="r" b="b"/>
                  <a:pathLst>
                    <a:path w="6250" h="297" extrusionOk="0">
                      <a:moveTo>
                        <a:pt x="112" y="0"/>
                      </a:moveTo>
                      <a:lnTo>
                        <a:pt x="6249" y="0"/>
                      </a:lnTo>
                      <a:lnTo>
                        <a:pt x="6249" y="296"/>
                      </a:lnTo>
                      <a:lnTo>
                        <a:pt x="1" y="296"/>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3" name="Google Shape;4333;p28"/>
                <p:cNvSpPr/>
                <p:nvPr/>
              </p:nvSpPr>
              <p:spPr>
                <a:xfrm>
                  <a:off x="2021207" y="2201487"/>
                  <a:ext cx="700345" cy="140285"/>
                </a:xfrm>
                <a:custGeom>
                  <a:avLst/>
                  <a:gdLst/>
                  <a:ahLst/>
                  <a:cxnLst/>
                  <a:rect l="l" t="t" r="r" b="b"/>
                  <a:pathLst>
                    <a:path w="5177" h="1037" extrusionOk="0">
                      <a:moveTo>
                        <a:pt x="4954" y="75"/>
                      </a:moveTo>
                      <a:cubicBezTo>
                        <a:pt x="5028" y="75"/>
                        <a:pt x="5102" y="149"/>
                        <a:pt x="5102" y="223"/>
                      </a:cubicBezTo>
                      <a:lnTo>
                        <a:pt x="5102" y="851"/>
                      </a:lnTo>
                      <a:cubicBezTo>
                        <a:pt x="5102" y="925"/>
                        <a:pt x="5028" y="962"/>
                        <a:pt x="4954" y="962"/>
                      </a:cubicBezTo>
                      <a:lnTo>
                        <a:pt x="296" y="962"/>
                      </a:lnTo>
                      <a:cubicBezTo>
                        <a:pt x="222" y="962"/>
                        <a:pt x="185" y="925"/>
                        <a:pt x="185" y="851"/>
                      </a:cubicBezTo>
                      <a:lnTo>
                        <a:pt x="111" y="223"/>
                      </a:lnTo>
                      <a:cubicBezTo>
                        <a:pt x="74" y="186"/>
                        <a:pt x="111" y="149"/>
                        <a:pt x="111" y="149"/>
                      </a:cubicBezTo>
                      <a:cubicBezTo>
                        <a:pt x="137" y="123"/>
                        <a:pt x="164" y="97"/>
                        <a:pt x="190" y="97"/>
                      </a:cubicBezTo>
                      <a:cubicBezTo>
                        <a:pt x="201" y="97"/>
                        <a:pt x="211" y="101"/>
                        <a:pt x="222" y="112"/>
                      </a:cubicBezTo>
                      <a:lnTo>
                        <a:pt x="4954" y="75"/>
                      </a:lnTo>
                      <a:close/>
                      <a:moveTo>
                        <a:pt x="222" y="1"/>
                      </a:moveTo>
                      <a:cubicBezTo>
                        <a:pt x="148" y="1"/>
                        <a:pt x="111" y="38"/>
                        <a:pt x="74" y="75"/>
                      </a:cubicBezTo>
                      <a:cubicBezTo>
                        <a:pt x="37" y="112"/>
                        <a:pt x="0" y="186"/>
                        <a:pt x="0" y="223"/>
                      </a:cubicBezTo>
                      <a:lnTo>
                        <a:pt x="74" y="888"/>
                      </a:lnTo>
                      <a:cubicBezTo>
                        <a:pt x="111" y="962"/>
                        <a:pt x="185" y="1036"/>
                        <a:pt x="296" y="1036"/>
                      </a:cubicBezTo>
                      <a:lnTo>
                        <a:pt x="4954" y="1036"/>
                      </a:lnTo>
                      <a:cubicBezTo>
                        <a:pt x="5065" y="1036"/>
                        <a:pt x="5176" y="962"/>
                        <a:pt x="5176" y="851"/>
                      </a:cubicBezTo>
                      <a:lnTo>
                        <a:pt x="5176" y="223"/>
                      </a:lnTo>
                      <a:cubicBezTo>
                        <a:pt x="5176" y="112"/>
                        <a:pt x="5065" y="1"/>
                        <a:pt x="49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4" name="Google Shape;4334;p28"/>
                <p:cNvSpPr/>
                <p:nvPr/>
              </p:nvSpPr>
              <p:spPr>
                <a:xfrm>
                  <a:off x="2016201" y="2196617"/>
                  <a:ext cx="700345" cy="145155"/>
                </a:xfrm>
                <a:custGeom>
                  <a:avLst/>
                  <a:gdLst/>
                  <a:ahLst/>
                  <a:cxnLst/>
                  <a:rect l="l" t="t" r="r" b="b"/>
                  <a:pathLst>
                    <a:path w="5177" h="1073" extrusionOk="0">
                      <a:moveTo>
                        <a:pt x="4954" y="111"/>
                      </a:moveTo>
                      <a:cubicBezTo>
                        <a:pt x="5028" y="111"/>
                        <a:pt x="5065" y="148"/>
                        <a:pt x="5102" y="222"/>
                      </a:cubicBezTo>
                      <a:lnTo>
                        <a:pt x="5102" y="850"/>
                      </a:lnTo>
                      <a:cubicBezTo>
                        <a:pt x="5065" y="924"/>
                        <a:pt x="5028" y="961"/>
                        <a:pt x="4954" y="961"/>
                      </a:cubicBezTo>
                      <a:lnTo>
                        <a:pt x="296" y="961"/>
                      </a:lnTo>
                      <a:cubicBezTo>
                        <a:pt x="222" y="961"/>
                        <a:pt x="185" y="924"/>
                        <a:pt x="148" y="887"/>
                      </a:cubicBezTo>
                      <a:lnTo>
                        <a:pt x="111" y="222"/>
                      </a:lnTo>
                      <a:cubicBezTo>
                        <a:pt x="74" y="185"/>
                        <a:pt x="111" y="148"/>
                        <a:pt x="111" y="148"/>
                      </a:cubicBezTo>
                      <a:cubicBezTo>
                        <a:pt x="148" y="111"/>
                        <a:pt x="185" y="111"/>
                        <a:pt x="222" y="111"/>
                      </a:cubicBezTo>
                      <a:close/>
                      <a:moveTo>
                        <a:pt x="222" y="0"/>
                      </a:moveTo>
                      <a:cubicBezTo>
                        <a:pt x="148" y="0"/>
                        <a:pt x="111" y="37"/>
                        <a:pt x="74" y="74"/>
                      </a:cubicBezTo>
                      <a:cubicBezTo>
                        <a:pt x="0" y="111"/>
                        <a:pt x="0" y="185"/>
                        <a:pt x="0" y="259"/>
                      </a:cubicBezTo>
                      <a:lnTo>
                        <a:pt x="74" y="887"/>
                      </a:lnTo>
                      <a:cubicBezTo>
                        <a:pt x="74" y="998"/>
                        <a:pt x="185" y="1072"/>
                        <a:pt x="296" y="1072"/>
                      </a:cubicBezTo>
                      <a:lnTo>
                        <a:pt x="4954" y="1035"/>
                      </a:lnTo>
                      <a:cubicBezTo>
                        <a:pt x="5065" y="1035"/>
                        <a:pt x="5176" y="961"/>
                        <a:pt x="5176" y="850"/>
                      </a:cubicBezTo>
                      <a:lnTo>
                        <a:pt x="5176" y="222"/>
                      </a:lnTo>
                      <a:cubicBezTo>
                        <a:pt x="5176" y="111"/>
                        <a:pt x="5065" y="0"/>
                        <a:pt x="495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5" name="Google Shape;4335;p28"/>
                <p:cNvSpPr/>
                <p:nvPr/>
              </p:nvSpPr>
              <p:spPr>
                <a:xfrm>
                  <a:off x="1991174" y="2021562"/>
                  <a:ext cx="730377" cy="105113"/>
                </a:xfrm>
                <a:custGeom>
                  <a:avLst/>
                  <a:gdLst/>
                  <a:ahLst/>
                  <a:cxnLst/>
                  <a:rect l="l" t="t" r="r" b="b"/>
                  <a:pathLst>
                    <a:path w="5399" h="777" extrusionOk="0">
                      <a:moveTo>
                        <a:pt x="5176" y="111"/>
                      </a:moveTo>
                      <a:cubicBezTo>
                        <a:pt x="5250" y="111"/>
                        <a:pt x="5324" y="148"/>
                        <a:pt x="5324" y="185"/>
                      </a:cubicBezTo>
                      <a:lnTo>
                        <a:pt x="5324" y="629"/>
                      </a:lnTo>
                      <a:cubicBezTo>
                        <a:pt x="5324" y="666"/>
                        <a:pt x="5250" y="702"/>
                        <a:pt x="5176" y="702"/>
                      </a:cubicBezTo>
                      <a:lnTo>
                        <a:pt x="296" y="702"/>
                      </a:lnTo>
                      <a:cubicBezTo>
                        <a:pt x="222" y="702"/>
                        <a:pt x="148" y="666"/>
                        <a:pt x="148" y="666"/>
                      </a:cubicBezTo>
                      <a:lnTo>
                        <a:pt x="74" y="185"/>
                      </a:lnTo>
                      <a:cubicBezTo>
                        <a:pt x="74" y="185"/>
                        <a:pt x="74" y="148"/>
                        <a:pt x="111" y="148"/>
                      </a:cubicBezTo>
                      <a:cubicBezTo>
                        <a:pt x="111" y="111"/>
                        <a:pt x="148" y="111"/>
                        <a:pt x="222" y="111"/>
                      </a:cubicBezTo>
                      <a:close/>
                      <a:moveTo>
                        <a:pt x="222" y="0"/>
                      </a:moveTo>
                      <a:cubicBezTo>
                        <a:pt x="148" y="0"/>
                        <a:pt x="74" y="37"/>
                        <a:pt x="38" y="74"/>
                      </a:cubicBezTo>
                      <a:cubicBezTo>
                        <a:pt x="1" y="74"/>
                        <a:pt x="1" y="148"/>
                        <a:pt x="1" y="185"/>
                      </a:cubicBezTo>
                      <a:lnTo>
                        <a:pt x="74" y="666"/>
                      </a:lnTo>
                      <a:cubicBezTo>
                        <a:pt x="111" y="739"/>
                        <a:pt x="185" y="776"/>
                        <a:pt x="296" y="776"/>
                      </a:cubicBezTo>
                      <a:lnTo>
                        <a:pt x="5176" y="776"/>
                      </a:lnTo>
                      <a:cubicBezTo>
                        <a:pt x="5287" y="776"/>
                        <a:pt x="5398" y="702"/>
                        <a:pt x="5398" y="629"/>
                      </a:cubicBezTo>
                      <a:lnTo>
                        <a:pt x="5398" y="185"/>
                      </a:lnTo>
                      <a:cubicBezTo>
                        <a:pt x="5398" y="74"/>
                        <a:pt x="5287" y="0"/>
                        <a:pt x="51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6" name="Google Shape;4336;p28"/>
                <p:cNvSpPr/>
                <p:nvPr/>
              </p:nvSpPr>
              <p:spPr>
                <a:xfrm>
                  <a:off x="1981163" y="2021562"/>
                  <a:ext cx="735382" cy="101460"/>
                </a:xfrm>
                <a:custGeom>
                  <a:avLst/>
                  <a:gdLst/>
                  <a:ahLst/>
                  <a:cxnLst/>
                  <a:rect l="l" t="t" r="r" b="b"/>
                  <a:pathLst>
                    <a:path w="5436" h="750" extrusionOk="0">
                      <a:moveTo>
                        <a:pt x="5213" y="74"/>
                      </a:moveTo>
                      <a:cubicBezTo>
                        <a:pt x="5287" y="74"/>
                        <a:pt x="5361" y="111"/>
                        <a:pt x="5361" y="148"/>
                      </a:cubicBezTo>
                      <a:lnTo>
                        <a:pt x="5361" y="592"/>
                      </a:lnTo>
                      <a:cubicBezTo>
                        <a:pt x="5361" y="629"/>
                        <a:pt x="5287" y="666"/>
                        <a:pt x="5213" y="666"/>
                      </a:cubicBezTo>
                      <a:lnTo>
                        <a:pt x="296" y="666"/>
                      </a:lnTo>
                      <a:cubicBezTo>
                        <a:pt x="222" y="666"/>
                        <a:pt x="185" y="629"/>
                        <a:pt x="185" y="629"/>
                      </a:cubicBezTo>
                      <a:lnTo>
                        <a:pt x="112" y="148"/>
                      </a:lnTo>
                      <a:cubicBezTo>
                        <a:pt x="112" y="148"/>
                        <a:pt x="112" y="111"/>
                        <a:pt x="112" y="111"/>
                      </a:cubicBezTo>
                      <a:cubicBezTo>
                        <a:pt x="148" y="74"/>
                        <a:pt x="185" y="74"/>
                        <a:pt x="222" y="74"/>
                      </a:cubicBezTo>
                      <a:close/>
                      <a:moveTo>
                        <a:pt x="222" y="0"/>
                      </a:moveTo>
                      <a:cubicBezTo>
                        <a:pt x="185" y="0"/>
                        <a:pt x="112" y="0"/>
                        <a:pt x="75" y="37"/>
                      </a:cubicBezTo>
                      <a:cubicBezTo>
                        <a:pt x="38" y="74"/>
                        <a:pt x="1" y="111"/>
                        <a:pt x="38" y="148"/>
                      </a:cubicBezTo>
                      <a:lnTo>
                        <a:pt x="112" y="629"/>
                      </a:lnTo>
                      <a:cubicBezTo>
                        <a:pt x="112" y="689"/>
                        <a:pt x="185" y="749"/>
                        <a:pt x="253" y="749"/>
                      </a:cubicBezTo>
                      <a:cubicBezTo>
                        <a:pt x="268" y="749"/>
                        <a:pt x="283" y="746"/>
                        <a:pt x="296" y="739"/>
                      </a:cubicBezTo>
                      <a:lnTo>
                        <a:pt x="5213" y="739"/>
                      </a:lnTo>
                      <a:cubicBezTo>
                        <a:pt x="5324" y="739"/>
                        <a:pt x="5435" y="702"/>
                        <a:pt x="5435" y="592"/>
                      </a:cubicBezTo>
                      <a:lnTo>
                        <a:pt x="5435" y="148"/>
                      </a:lnTo>
                      <a:cubicBezTo>
                        <a:pt x="5435" y="74"/>
                        <a:pt x="5324" y="0"/>
                        <a:pt x="52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7" name="Google Shape;4337;p28"/>
                <p:cNvSpPr/>
                <p:nvPr/>
              </p:nvSpPr>
              <p:spPr>
                <a:xfrm>
                  <a:off x="1901212" y="2146563"/>
                  <a:ext cx="815333" cy="20157"/>
                </a:xfrm>
                <a:custGeom>
                  <a:avLst/>
                  <a:gdLst/>
                  <a:ahLst/>
                  <a:cxnLst/>
                  <a:rect l="l" t="t" r="r" b="b"/>
                  <a:pathLst>
                    <a:path w="6027" h="149" extrusionOk="0">
                      <a:moveTo>
                        <a:pt x="74" y="0"/>
                      </a:moveTo>
                      <a:lnTo>
                        <a:pt x="5952" y="0"/>
                      </a:lnTo>
                      <a:cubicBezTo>
                        <a:pt x="5989" y="0"/>
                        <a:pt x="6026" y="37"/>
                        <a:pt x="6026" y="74"/>
                      </a:cubicBezTo>
                      <a:lnTo>
                        <a:pt x="6026" y="74"/>
                      </a:lnTo>
                      <a:cubicBezTo>
                        <a:pt x="6026" y="111"/>
                        <a:pt x="5989" y="148"/>
                        <a:pt x="5952" y="148"/>
                      </a:cubicBezTo>
                      <a:lnTo>
                        <a:pt x="74" y="148"/>
                      </a:lnTo>
                      <a:cubicBezTo>
                        <a:pt x="37" y="148"/>
                        <a:pt x="0" y="111"/>
                        <a:pt x="0" y="74"/>
                      </a:cubicBezTo>
                      <a:lnTo>
                        <a:pt x="0" y="74"/>
                      </a:lnTo>
                      <a:cubicBezTo>
                        <a:pt x="0" y="37"/>
                        <a:pt x="37" y="0"/>
                        <a:pt x="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338" name="Google Shape;4338;p28"/>
            <p:cNvGrpSpPr/>
            <p:nvPr/>
          </p:nvGrpSpPr>
          <p:grpSpPr>
            <a:xfrm>
              <a:off x="2492094" y="763644"/>
              <a:ext cx="1709949" cy="267953"/>
              <a:chOff x="955863" y="2486661"/>
              <a:chExt cx="5426686" cy="850374"/>
            </a:xfrm>
          </p:grpSpPr>
          <p:sp>
            <p:nvSpPr>
              <p:cNvPr id="4339" name="Google Shape;4339;p28"/>
              <p:cNvSpPr/>
              <p:nvPr/>
            </p:nvSpPr>
            <p:spPr>
              <a:xfrm>
                <a:off x="1120906" y="2486661"/>
                <a:ext cx="4606419" cy="825343"/>
              </a:xfrm>
              <a:custGeom>
                <a:avLst/>
                <a:gdLst/>
                <a:ahLst/>
                <a:cxnLst/>
                <a:rect l="l" t="t" r="r" b="b"/>
                <a:pathLst>
                  <a:path w="34051" h="6101" extrusionOk="0">
                    <a:moveTo>
                      <a:pt x="999" y="0"/>
                    </a:moveTo>
                    <a:lnTo>
                      <a:pt x="7432" y="0"/>
                    </a:lnTo>
                    <a:lnTo>
                      <a:pt x="11351" y="370"/>
                    </a:lnTo>
                    <a:lnTo>
                      <a:pt x="28653" y="370"/>
                    </a:lnTo>
                    <a:lnTo>
                      <a:pt x="34051" y="851"/>
                    </a:lnTo>
                    <a:lnTo>
                      <a:pt x="34051" y="4326"/>
                    </a:lnTo>
                    <a:lnTo>
                      <a:pt x="28209" y="5879"/>
                    </a:lnTo>
                    <a:lnTo>
                      <a:pt x="26213" y="5435"/>
                    </a:lnTo>
                    <a:lnTo>
                      <a:pt x="24179" y="5990"/>
                    </a:lnTo>
                    <a:lnTo>
                      <a:pt x="22405" y="5509"/>
                    </a:lnTo>
                    <a:lnTo>
                      <a:pt x="20445" y="6064"/>
                    </a:lnTo>
                    <a:lnTo>
                      <a:pt x="18486" y="5546"/>
                    </a:lnTo>
                    <a:lnTo>
                      <a:pt x="16637" y="6064"/>
                    </a:lnTo>
                    <a:lnTo>
                      <a:pt x="14789" y="5620"/>
                    </a:lnTo>
                    <a:lnTo>
                      <a:pt x="13051" y="6100"/>
                    </a:lnTo>
                    <a:lnTo>
                      <a:pt x="1" y="2958"/>
                    </a:lnTo>
                    <a:lnTo>
                      <a:pt x="259" y="22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0" name="Google Shape;4340;p28"/>
              <p:cNvSpPr/>
              <p:nvPr/>
            </p:nvSpPr>
            <p:spPr>
              <a:xfrm>
                <a:off x="1120906" y="2516694"/>
                <a:ext cx="4606419" cy="795311"/>
              </a:xfrm>
              <a:custGeom>
                <a:avLst/>
                <a:gdLst/>
                <a:ahLst/>
                <a:cxnLst/>
                <a:rect l="l" t="t" r="r" b="b"/>
                <a:pathLst>
                  <a:path w="34051" h="5879" extrusionOk="0">
                    <a:moveTo>
                      <a:pt x="34051" y="887"/>
                    </a:moveTo>
                    <a:lnTo>
                      <a:pt x="34051" y="4104"/>
                    </a:lnTo>
                    <a:lnTo>
                      <a:pt x="28209" y="5657"/>
                    </a:lnTo>
                    <a:lnTo>
                      <a:pt x="26213" y="5213"/>
                    </a:lnTo>
                    <a:lnTo>
                      <a:pt x="24179" y="5768"/>
                    </a:lnTo>
                    <a:lnTo>
                      <a:pt x="22405" y="5287"/>
                    </a:lnTo>
                    <a:lnTo>
                      <a:pt x="20445" y="5842"/>
                    </a:lnTo>
                    <a:lnTo>
                      <a:pt x="18486" y="5324"/>
                    </a:lnTo>
                    <a:lnTo>
                      <a:pt x="16637" y="5842"/>
                    </a:lnTo>
                    <a:lnTo>
                      <a:pt x="14789" y="5398"/>
                    </a:lnTo>
                    <a:lnTo>
                      <a:pt x="13051" y="5878"/>
                    </a:lnTo>
                    <a:lnTo>
                      <a:pt x="1" y="2736"/>
                    </a:lnTo>
                    <a:lnTo>
                      <a:pt x="259" y="0"/>
                    </a:lnTo>
                    <a:lnTo>
                      <a:pt x="7654" y="0"/>
                    </a:lnTo>
                    <a:lnTo>
                      <a:pt x="11314" y="407"/>
                    </a:lnTo>
                    <a:lnTo>
                      <a:pt x="28616" y="40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1" name="Google Shape;4341;p28"/>
              <p:cNvSpPr/>
              <p:nvPr/>
            </p:nvSpPr>
            <p:spPr>
              <a:xfrm>
                <a:off x="1125912" y="2766695"/>
                <a:ext cx="4606419" cy="570340"/>
              </a:xfrm>
              <a:custGeom>
                <a:avLst/>
                <a:gdLst/>
                <a:ahLst/>
                <a:cxnLst/>
                <a:rect l="l" t="t" r="r" b="b"/>
                <a:pathLst>
                  <a:path w="34051" h="4216" extrusionOk="0">
                    <a:moveTo>
                      <a:pt x="34051" y="1"/>
                    </a:moveTo>
                    <a:lnTo>
                      <a:pt x="34051" y="2404"/>
                    </a:lnTo>
                    <a:lnTo>
                      <a:pt x="28209" y="3994"/>
                    </a:lnTo>
                    <a:lnTo>
                      <a:pt x="26213" y="3550"/>
                    </a:lnTo>
                    <a:lnTo>
                      <a:pt x="24179" y="4104"/>
                    </a:lnTo>
                    <a:lnTo>
                      <a:pt x="22405" y="3624"/>
                    </a:lnTo>
                    <a:lnTo>
                      <a:pt x="20408" y="4178"/>
                    </a:lnTo>
                    <a:lnTo>
                      <a:pt x="18486" y="3661"/>
                    </a:lnTo>
                    <a:lnTo>
                      <a:pt x="16637" y="4178"/>
                    </a:lnTo>
                    <a:lnTo>
                      <a:pt x="14789" y="3735"/>
                    </a:lnTo>
                    <a:lnTo>
                      <a:pt x="13051" y="4215"/>
                    </a:lnTo>
                    <a:lnTo>
                      <a:pt x="1" y="1073"/>
                    </a:lnTo>
                    <a:lnTo>
                      <a:pt x="1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2" name="Google Shape;4342;p28"/>
              <p:cNvSpPr/>
              <p:nvPr/>
            </p:nvSpPr>
            <p:spPr>
              <a:xfrm>
                <a:off x="5727252" y="2601651"/>
                <a:ext cx="655296" cy="470233"/>
              </a:xfrm>
              <a:custGeom>
                <a:avLst/>
                <a:gdLst/>
                <a:ahLst/>
                <a:cxnLst/>
                <a:rect l="l" t="t" r="r" b="b"/>
                <a:pathLst>
                  <a:path w="4844" h="3476" extrusionOk="0">
                    <a:moveTo>
                      <a:pt x="4844" y="1332"/>
                    </a:moveTo>
                    <a:lnTo>
                      <a:pt x="1" y="3476"/>
                    </a:lnTo>
                    <a:lnTo>
                      <a:pt x="1" y="1"/>
                    </a:lnTo>
                    <a:lnTo>
                      <a:pt x="3846" y="333"/>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3" name="Google Shape;4343;p28"/>
              <p:cNvSpPr/>
              <p:nvPr/>
            </p:nvSpPr>
            <p:spPr>
              <a:xfrm>
                <a:off x="955863" y="2766695"/>
                <a:ext cx="185198" cy="145155"/>
              </a:xfrm>
              <a:custGeom>
                <a:avLst/>
                <a:gdLst/>
                <a:ahLst/>
                <a:cxnLst/>
                <a:rect l="l" t="t" r="r" b="b"/>
                <a:pathLst>
                  <a:path w="1369" h="1073" extrusionOk="0">
                    <a:moveTo>
                      <a:pt x="1258" y="1073"/>
                    </a:moveTo>
                    <a:lnTo>
                      <a:pt x="1" y="814"/>
                    </a:lnTo>
                    <a:cubicBezTo>
                      <a:pt x="75" y="333"/>
                      <a:pt x="481" y="38"/>
                      <a:pt x="1369" y="1"/>
                    </a:cubicBezTo>
                    <a:cubicBezTo>
                      <a:pt x="1332" y="333"/>
                      <a:pt x="1295" y="703"/>
                      <a:pt x="1258" y="10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4" name="Google Shape;4344;p28"/>
              <p:cNvSpPr/>
              <p:nvPr/>
            </p:nvSpPr>
            <p:spPr>
              <a:xfrm>
                <a:off x="955863" y="2791722"/>
                <a:ext cx="185198" cy="120129"/>
              </a:xfrm>
              <a:custGeom>
                <a:avLst/>
                <a:gdLst/>
                <a:ahLst/>
                <a:cxnLst/>
                <a:rect l="l" t="t" r="r" b="b"/>
                <a:pathLst>
                  <a:path w="1369" h="888" extrusionOk="0">
                    <a:moveTo>
                      <a:pt x="1258" y="888"/>
                    </a:moveTo>
                    <a:lnTo>
                      <a:pt x="1" y="629"/>
                    </a:lnTo>
                    <a:cubicBezTo>
                      <a:pt x="1" y="555"/>
                      <a:pt x="1" y="481"/>
                      <a:pt x="38" y="444"/>
                    </a:cubicBezTo>
                    <a:cubicBezTo>
                      <a:pt x="407" y="148"/>
                      <a:pt x="888" y="1"/>
                      <a:pt x="1369"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45" name="Google Shape;4345;p28"/>
              <p:cNvGrpSpPr/>
              <p:nvPr/>
            </p:nvGrpSpPr>
            <p:grpSpPr>
              <a:xfrm>
                <a:off x="1330999" y="2545530"/>
                <a:ext cx="650291" cy="205222"/>
                <a:chOff x="1330999" y="2551597"/>
                <a:chExt cx="650291" cy="205222"/>
              </a:xfrm>
            </p:grpSpPr>
            <p:sp>
              <p:nvSpPr>
                <p:cNvPr id="4346" name="Google Shape;4346;p28"/>
                <p:cNvSpPr/>
                <p:nvPr/>
              </p:nvSpPr>
              <p:spPr>
                <a:xfrm>
                  <a:off x="1341010" y="2561608"/>
                  <a:ext cx="630270" cy="30167"/>
                </a:xfrm>
                <a:custGeom>
                  <a:avLst/>
                  <a:gdLst/>
                  <a:ahLst/>
                  <a:cxnLst/>
                  <a:rect l="l" t="t" r="r" b="b"/>
                  <a:pathLst>
                    <a:path w="4659" h="223" extrusionOk="0">
                      <a:moveTo>
                        <a:pt x="185" y="223"/>
                      </a:moveTo>
                      <a:lnTo>
                        <a:pt x="4474" y="223"/>
                      </a:lnTo>
                      <a:cubicBezTo>
                        <a:pt x="4585" y="223"/>
                        <a:pt x="4659" y="149"/>
                        <a:pt x="4659" y="38"/>
                      </a:cubicBezTo>
                      <a:lnTo>
                        <a:pt x="4659" y="1"/>
                      </a:lnTo>
                      <a:lnTo>
                        <a:pt x="0" y="1"/>
                      </a:lnTo>
                      <a:lnTo>
                        <a:pt x="0" y="38"/>
                      </a:lnTo>
                      <a:cubicBezTo>
                        <a:pt x="0" y="149"/>
                        <a:pt x="74" y="223"/>
                        <a:pt x="185" y="223"/>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7" name="Google Shape;4347;p28"/>
                <p:cNvSpPr/>
                <p:nvPr/>
              </p:nvSpPr>
              <p:spPr>
                <a:xfrm>
                  <a:off x="1330999" y="2551597"/>
                  <a:ext cx="650291" cy="30167"/>
                </a:xfrm>
                <a:custGeom>
                  <a:avLst/>
                  <a:gdLst/>
                  <a:ahLst/>
                  <a:cxnLst/>
                  <a:rect l="l" t="t" r="r" b="b"/>
                  <a:pathLst>
                    <a:path w="4807" h="223" extrusionOk="0">
                      <a:moveTo>
                        <a:pt x="185" y="1"/>
                      </a:moveTo>
                      <a:lnTo>
                        <a:pt x="4622" y="1"/>
                      </a:lnTo>
                      <a:cubicBezTo>
                        <a:pt x="4733" y="1"/>
                        <a:pt x="4807" y="75"/>
                        <a:pt x="4807" y="186"/>
                      </a:cubicBezTo>
                      <a:lnTo>
                        <a:pt x="4807" y="223"/>
                      </a:lnTo>
                      <a:lnTo>
                        <a:pt x="0" y="223"/>
                      </a:lnTo>
                      <a:lnTo>
                        <a:pt x="0" y="186"/>
                      </a:lnTo>
                      <a:cubicBezTo>
                        <a:pt x="0" y="75"/>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8" name="Google Shape;4348;p28"/>
                <p:cNvSpPr/>
                <p:nvPr/>
              </p:nvSpPr>
              <p:spPr>
                <a:xfrm>
                  <a:off x="1341010" y="2601651"/>
                  <a:ext cx="630270" cy="35173"/>
                </a:xfrm>
                <a:custGeom>
                  <a:avLst/>
                  <a:gdLst/>
                  <a:ahLst/>
                  <a:cxnLst/>
                  <a:rect l="l" t="t" r="r" b="b"/>
                  <a:pathLst>
                    <a:path w="4659" h="260" extrusionOk="0">
                      <a:moveTo>
                        <a:pt x="185" y="259"/>
                      </a:moveTo>
                      <a:lnTo>
                        <a:pt x="4474" y="259"/>
                      </a:lnTo>
                      <a:cubicBezTo>
                        <a:pt x="4585" y="222"/>
                        <a:pt x="4659" y="149"/>
                        <a:pt x="4659" y="38"/>
                      </a:cubicBezTo>
                      <a:lnTo>
                        <a:pt x="4659" y="1"/>
                      </a:lnTo>
                      <a:lnTo>
                        <a:pt x="0" y="1"/>
                      </a:lnTo>
                      <a:lnTo>
                        <a:pt x="0" y="38"/>
                      </a:lnTo>
                      <a:cubicBezTo>
                        <a:pt x="0" y="149"/>
                        <a:pt x="74" y="222"/>
                        <a:pt x="185" y="259"/>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9" name="Google Shape;4349;p28"/>
                <p:cNvSpPr/>
                <p:nvPr/>
              </p:nvSpPr>
              <p:spPr>
                <a:xfrm>
                  <a:off x="1341010" y="2646700"/>
                  <a:ext cx="630270" cy="30167"/>
                </a:xfrm>
                <a:custGeom>
                  <a:avLst/>
                  <a:gdLst/>
                  <a:ahLst/>
                  <a:cxnLst/>
                  <a:rect l="l" t="t" r="r" b="b"/>
                  <a:pathLst>
                    <a:path w="4659" h="223" extrusionOk="0">
                      <a:moveTo>
                        <a:pt x="185" y="222"/>
                      </a:moveTo>
                      <a:lnTo>
                        <a:pt x="4474" y="222"/>
                      </a:lnTo>
                      <a:cubicBezTo>
                        <a:pt x="4585" y="222"/>
                        <a:pt x="4659" y="111"/>
                        <a:pt x="4659" y="0"/>
                      </a:cubicBezTo>
                      <a:lnTo>
                        <a:pt x="4659" y="0"/>
                      </a:lnTo>
                      <a:lnTo>
                        <a:pt x="0" y="0"/>
                      </a:lnTo>
                      <a:lnTo>
                        <a:pt x="0" y="37"/>
                      </a:lnTo>
                      <a:cubicBezTo>
                        <a:pt x="0" y="148"/>
                        <a:pt x="74" y="222"/>
                        <a:pt x="18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0" name="Google Shape;4350;p28"/>
                <p:cNvSpPr/>
                <p:nvPr/>
              </p:nvSpPr>
              <p:spPr>
                <a:xfrm>
                  <a:off x="1341010" y="2686743"/>
                  <a:ext cx="630270" cy="30032"/>
                </a:xfrm>
                <a:custGeom>
                  <a:avLst/>
                  <a:gdLst/>
                  <a:ahLst/>
                  <a:cxnLst/>
                  <a:rect l="l" t="t" r="r" b="b"/>
                  <a:pathLst>
                    <a:path w="4659" h="222" extrusionOk="0">
                      <a:moveTo>
                        <a:pt x="185" y="222"/>
                      </a:moveTo>
                      <a:lnTo>
                        <a:pt x="4474" y="222"/>
                      </a:lnTo>
                      <a:cubicBezTo>
                        <a:pt x="4585" y="222"/>
                        <a:pt x="4659" y="111"/>
                        <a:pt x="4659" y="0"/>
                      </a:cubicBezTo>
                      <a:lnTo>
                        <a:pt x="4659" y="0"/>
                      </a:lnTo>
                      <a:lnTo>
                        <a:pt x="0" y="0"/>
                      </a:lnTo>
                      <a:lnTo>
                        <a:pt x="0" y="0"/>
                      </a:lnTo>
                      <a:cubicBezTo>
                        <a:pt x="0" y="111"/>
                        <a:pt x="74" y="185"/>
                        <a:pt x="18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1" name="Google Shape;4351;p28"/>
                <p:cNvSpPr/>
                <p:nvPr/>
              </p:nvSpPr>
              <p:spPr>
                <a:xfrm>
                  <a:off x="1341010" y="2726652"/>
                  <a:ext cx="630270" cy="30167"/>
                </a:xfrm>
                <a:custGeom>
                  <a:avLst/>
                  <a:gdLst/>
                  <a:ahLst/>
                  <a:cxnLst/>
                  <a:rect l="l" t="t" r="r" b="b"/>
                  <a:pathLst>
                    <a:path w="4659" h="223" extrusionOk="0">
                      <a:moveTo>
                        <a:pt x="185" y="223"/>
                      </a:moveTo>
                      <a:lnTo>
                        <a:pt x="4474" y="223"/>
                      </a:lnTo>
                      <a:cubicBezTo>
                        <a:pt x="4585" y="223"/>
                        <a:pt x="4659" y="149"/>
                        <a:pt x="4659" y="38"/>
                      </a:cubicBezTo>
                      <a:lnTo>
                        <a:pt x="4659" y="1"/>
                      </a:lnTo>
                      <a:lnTo>
                        <a:pt x="0" y="1"/>
                      </a:lnTo>
                      <a:lnTo>
                        <a:pt x="0" y="38"/>
                      </a:lnTo>
                      <a:cubicBezTo>
                        <a:pt x="0" y="149"/>
                        <a:pt x="74" y="223"/>
                        <a:pt x="185" y="223"/>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2" name="Google Shape;4352;p28"/>
                <p:cNvSpPr/>
                <p:nvPr/>
              </p:nvSpPr>
              <p:spPr>
                <a:xfrm>
                  <a:off x="1330999" y="2586635"/>
                  <a:ext cx="650291" cy="35173"/>
                </a:xfrm>
                <a:custGeom>
                  <a:avLst/>
                  <a:gdLst/>
                  <a:ahLst/>
                  <a:cxnLst/>
                  <a:rect l="l" t="t" r="r" b="b"/>
                  <a:pathLst>
                    <a:path w="4807" h="260" extrusionOk="0">
                      <a:moveTo>
                        <a:pt x="185" y="38"/>
                      </a:moveTo>
                      <a:lnTo>
                        <a:pt x="4622" y="38"/>
                      </a:lnTo>
                      <a:cubicBezTo>
                        <a:pt x="4733" y="1"/>
                        <a:pt x="4807" y="112"/>
                        <a:pt x="4807" y="223"/>
                      </a:cubicBezTo>
                      <a:lnTo>
                        <a:pt x="4807" y="260"/>
                      </a:lnTo>
                      <a:lnTo>
                        <a:pt x="0" y="260"/>
                      </a:lnTo>
                      <a:lnTo>
                        <a:pt x="0" y="223"/>
                      </a:lnTo>
                      <a:cubicBezTo>
                        <a:pt x="0" y="112"/>
                        <a:pt x="74" y="38"/>
                        <a:pt x="185" y="3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3" name="Google Shape;4353;p28"/>
                <p:cNvSpPr/>
                <p:nvPr/>
              </p:nvSpPr>
              <p:spPr>
                <a:xfrm>
                  <a:off x="1330999" y="2631684"/>
                  <a:ext cx="650291" cy="30167"/>
                </a:xfrm>
                <a:custGeom>
                  <a:avLst/>
                  <a:gdLst/>
                  <a:ahLst/>
                  <a:cxnLst/>
                  <a:rect l="l" t="t" r="r" b="b"/>
                  <a:pathLst>
                    <a:path w="4807" h="223" extrusionOk="0">
                      <a:moveTo>
                        <a:pt x="185" y="0"/>
                      </a:moveTo>
                      <a:lnTo>
                        <a:pt x="4622" y="0"/>
                      </a:lnTo>
                      <a:cubicBezTo>
                        <a:pt x="4733" y="0"/>
                        <a:pt x="4807" y="74"/>
                        <a:pt x="4807" y="185"/>
                      </a:cubicBezTo>
                      <a:lnTo>
                        <a:pt x="4807" y="222"/>
                      </a:lnTo>
                      <a:lnTo>
                        <a:pt x="0" y="222"/>
                      </a:lnTo>
                      <a:lnTo>
                        <a:pt x="0" y="185"/>
                      </a:lnTo>
                      <a:cubicBezTo>
                        <a:pt x="0" y="74"/>
                        <a:pt x="74"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4" name="Google Shape;4354;p28"/>
                <p:cNvSpPr/>
                <p:nvPr/>
              </p:nvSpPr>
              <p:spPr>
                <a:xfrm>
                  <a:off x="1330999" y="2671727"/>
                  <a:ext cx="650291" cy="30167"/>
                </a:xfrm>
                <a:custGeom>
                  <a:avLst/>
                  <a:gdLst/>
                  <a:ahLst/>
                  <a:cxnLst/>
                  <a:rect l="l" t="t" r="r" b="b"/>
                  <a:pathLst>
                    <a:path w="4807" h="223" extrusionOk="0">
                      <a:moveTo>
                        <a:pt x="185" y="0"/>
                      </a:moveTo>
                      <a:lnTo>
                        <a:pt x="4622" y="0"/>
                      </a:lnTo>
                      <a:cubicBezTo>
                        <a:pt x="4733" y="0"/>
                        <a:pt x="4807" y="74"/>
                        <a:pt x="4807" y="185"/>
                      </a:cubicBezTo>
                      <a:lnTo>
                        <a:pt x="4807" y="222"/>
                      </a:lnTo>
                      <a:lnTo>
                        <a:pt x="0" y="222"/>
                      </a:lnTo>
                      <a:lnTo>
                        <a:pt x="0" y="185"/>
                      </a:lnTo>
                      <a:cubicBezTo>
                        <a:pt x="0" y="74"/>
                        <a:pt x="74"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5" name="Google Shape;4355;p28"/>
                <p:cNvSpPr/>
                <p:nvPr/>
              </p:nvSpPr>
              <p:spPr>
                <a:xfrm>
                  <a:off x="1330999" y="2716641"/>
                  <a:ext cx="650291" cy="30167"/>
                </a:xfrm>
                <a:custGeom>
                  <a:avLst/>
                  <a:gdLst/>
                  <a:ahLst/>
                  <a:cxnLst/>
                  <a:rect l="l" t="t" r="r" b="b"/>
                  <a:pathLst>
                    <a:path w="4807" h="223" extrusionOk="0">
                      <a:moveTo>
                        <a:pt x="185" y="1"/>
                      </a:moveTo>
                      <a:lnTo>
                        <a:pt x="4622" y="1"/>
                      </a:lnTo>
                      <a:cubicBezTo>
                        <a:pt x="4733" y="1"/>
                        <a:pt x="4807" y="75"/>
                        <a:pt x="4807" y="186"/>
                      </a:cubicBezTo>
                      <a:lnTo>
                        <a:pt x="4807" y="223"/>
                      </a:lnTo>
                      <a:lnTo>
                        <a:pt x="0" y="223"/>
                      </a:lnTo>
                      <a:lnTo>
                        <a:pt x="0" y="186"/>
                      </a:lnTo>
                      <a:cubicBezTo>
                        <a:pt x="0" y="75"/>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56" name="Google Shape;4356;p28"/>
              <p:cNvSpPr/>
              <p:nvPr/>
            </p:nvSpPr>
            <p:spPr>
              <a:xfrm>
                <a:off x="2101158" y="2726652"/>
                <a:ext cx="3091013" cy="35173"/>
              </a:xfrm>
              <a:custGeom>
                <a:avLst/>
                <a:gdLst/>
                <a:ahLst/>
                <a:cxnLst/>
                <a:rect l="l" t="t" r="r" b="b"/>
                <a:pathLst>
                  <a:path w="22849" h="260" extrusionOk="0">
                    <a:moveTo>
                      <a:pt x="149" y="1"/>
                    </a:moveTo>
                    <a:lnTo>
                      <a:pt x="22738" y="1"/>
                    </a:lnTo>
                    <a:cubicBezTo>
                      <a:pt x="22812" y="1"/>
                      <a:pt x="22849" y="112"/>
                      <a:pt x="22849" y="260"/>
                    </a:cubicBezTo>
                    <a:lnTo>
                      <a:pt x="22849" y="260"/>
                    </a:lnTo>
                    <a:lnTo>
                      <a:pt x="22849" y="260"/>
                    </a:lnTo>
                    <a:lnTo>
                      <a:pt x="1" y="260"/>
                    </a:lnTo>
                    <a:lnTo>
                      <a:pt x="1" y="260"/>
                    </a:lnTo>
                    <a:lnTo>
                      <a:pt x="1" y="260"/>
                    </a:lnTo>
                    <a:cubicBezTo>
                      <a:pt x="1" y="112"/>
                      <a:pt x="75" y="1"/>
                      <a:pt x="149" y="1"/>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7" name="Google Shape;4357;p28"/>
              <p:cNvSpPr/>
              <p:nvPr/>
            </p:nvSpPr>
            <p:spPr>
              <a:xfrm>
                <a:off x="1125912" y="2796728"/>
                <a:ext cx="4606419" cy="540308"/>
              </a:xfrm>
              <a:custGeom>
                <a:avLst/>
                <a:gdLst/>
                <a:ahLst/>
                <a:cxnLst/>
                <a:rect l="l" t="t" r="r" b="b"/>
                <a:pathLst>
                  <a:path w="34051" h="3994" extrusionOk="0">
                    <a:moveTo>
                      <a:pt x="34051" y="1"/>
                    </a:moveTo>
                    <a:lnTo>
                      <a:pt x="34051" y="2182"/>
                    </a:lnTo>
                    <a:lnTo>
                      <a:pt x="28209" y="3772"/>
                    </a:lnTo>
                    <a:lnTo>
                      <a:pt x="26213" y="3328"/>
                    </a:lnTo>
                    <a:lnTo>
                      <a:pt x="24179" y="3882"/>
                    </a:lnTo>
                    <a:lnTo>
                      <a:pt x="22405" y="3402"/>
                    </a:lnTo>
                    <a:lnTo>
                      <a:pt x="20408" y="3956"/>
                    </a:lnTo>
                    <a:lnTo>
                      <a:pt x="18560" y="3439"/>
                    </a:lnTo>
                    <a:lnTo>
                      <a:pt x="16637" y="3956"/>
                    </a:lnTo>
                    <a:lnTo>
                      <a:pt x="14789" y="3513"/>
                    </a:lnTo>
                    <a:lnTo>
                      <a:pt x="13051" y="3993"/>
                    </a:lnTo>
                    <a:lnTo>
                      <a:pt x="1" y="851"/>
                    </a:lnTo>
                    <a:lnTo>
                      <a:pt x="1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58" name="Google Shape;4358;p28"/>
              <p:cNvGrpSpPr/>
              <p:nvPr/>
            </p:nvGrpSpPr>
            <p:grpSpPr>
              <a:xfrm>
                <a:off x="2056245" y="2796728"/>
                <a:ext cx="3176010" cy="480244"/>
                <a:chOff x="2056245" y="2796728"/>
                <a:chExt cx="3176010" cy="480244"/>
              </a:xfrm>
            </p:grpSpPr>
            <p:sp>
              <p:nvSpPr>
                <p:cNvPr id="4359" name="Google Shape;4359;p28"/>
                <p:cNvSpPr/>
                <p:nvPr/>
              </p:nvSpPr>
              <p:spPr>
                <a:xfrm>
                  <a:off x="2096153" y="2796728"/>
                  <a:ext cx="15151" cy="350240"/>
                </a:xfrm>
                <a:custGeom>
                  <a:avLst/>
                  <a:gdLst/>
                  <a:ahLst/>
                  <a:cxnLst/>
                  <a:rect l="l" t="t" r="r" b="b"/>
                  <a:pathLst>
                    <a:path w="112" h="2589" extrusionOk="0">
                      <a:moveTo>
                        <a:pt x="1" y="1"/>
                      </a:moveTo>
                      <a:lnTo>
                        <a:pt x="1" y="2588"/>
                      </a:lnTo>
                      <a:lnTo>
                        <a:pt x="112" y="258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0" name="Google Shape;4360;p28"/>
                <p:cNvSpPr/>
                <p:nvPr/>
              </p:nvSpPr>
              <p:spPr>
                <a:xfrm>
                  <a:off x="4661908" y="2796728"/>
                  <a:ext cx="15151" cy="450212"/>
                </a:xfrm>
                <a:custGeom>
                  <a:avLst/>
                  <a:gdLst/>
                  <a:ahLst/>
                  <a:cxnLst/>
                  <a:rect l="l" t="t" r="r" b="b"/>
                  <a:pathLst>
                    <a:path w="112" h="3328" extrusionOk="0">
                      <a:moveTo>
                        <a:pt x="1" y="1"/>
                      </a:moveTo>
                      <a:lnTo>
                        <a:pt x="1" y="3328"/>
                      </a:lnTo>
                      <a:lnTo>
                        <a:pt x="112" y="332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1" name="Google Shape;4361;p28"/>
                <p:cNvSpPr/>
                <p:nvPr/>
              </p:nvSpPr>
              <p:spPr>
                <a:xfrm>
                  <a:off x="4151760" y="2796728"/>
                  <a:ext cx="10146" cy="450212"/>
                </a:xfrm>
                <a:custGeom>
                  <a:avLst/>
                  <a:gdLst/>
                  <a:ahLst/>
                  <a:cxnLst/>
                  <a:rect l="l" t="t" r="r" b="b"/>
                  <a:pathLst>
                    <a:path w="75" h="3328" extrusionOk="0">
                      <a:moveTo>
                        <a:pt x="1" y="1"/>
                      </a:moveTo>
                      <a:lnTo>
                        <a:pt x="1" y="3328"/>
                      </a:lnTo>
                      <a:lnTo>
                        <a:pt x="75" y="3328"/>
                      </a:lnTo>
                      <a:lnTo>
                        <a:pt x="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2" name="Google Shape;4362;p28"/>
                <p:cNvSpPr/>
                <p:nvPr/>
              </p:nvSpPr>
              <p:spPr>
                <a:xfrm>
                  <a:off x="3636607" y="2796728"/>
                  <a:ext cx="15151" cy="470233"/>
                </a:xfrm>
                <a:custGeom>
                  <a:avLst/>
                  <a:gdLst/>
                  <a:ahLst/>
                  <a:cxnLst/>
                  <a:rect l="l" t="t" r="r" b="b"/>
                  <a:pathLst>
                    <a:path w="112" h="3476" extrusionOk="0">
                      <a:moveTo>
                        <a:pt x="1" y="1"/>
                      </a:moveTo>
                      <a:lnTo>
                        <a:pt x="1" y="3476"/>
                      </a:lnTo>
                      <a:lnTo>
                        <a:pt x="112" y="3476"/>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3" name="Google Shape;4363;p28"/>
                <p:cNvSpPr/>
                <p:nvPr/>
              </p:nvSpPr>
              <p:spPr>
                <a:xfrm>
                  <a:off x="3126459" y="2796728"/>
                  <a:ext cx="10146" cy="475239"/>
                </a:xfrm>
                <a:custGeom>
                  <a:avLst/>
                  <a:gdLst/>
                  <a:ahLst/>
                  <a:cxnLst/>
                  <a:rect l="l" t="t" r="r" b="b"/>
                  <a:pathLst>
                    <a:path w="75" h="3513" extrusionOk="0">
                      <a:moveTo>
                        <a:pt x="1" y="1"/>
                      </a:moveTo>
                      <a:lnTo>
                        <a:pt x="1" y="3513"/>
                      </a:lnTo>
                      <a:lnTo>
                        <a:pt x="75" y="3513"/>
                      </a:lnTo>
                      <a:lnTo>
                        <a:pt x="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4" name="Google Shape;4364;p28"/>
                <p:cNvSpPr/>
                <p:nvPr/>
              </p:nvSpPr>
              <p:spPr>
                <a:xfrm>
                  <a:off x="2611306" y="2796728"/>
                  <a:ext cx="15151" cy="480244"/>
                </a:xfrm>
                <a:custGeom>
                  <a:avLst/>
                  <a:gdLst/>
                  <a:ahLst/>
                  <a:cxnLst/>
                  <a:rect l="l" t="t" r="r" b="b"/>
                  <a:pathLst>
                    <a:path w="112" h="3550" extrusionOk="0">
                      <a:moveTo>
                        <a:pt x="1" y="1"/>
                      </a:moveTo>
                      <a:lnTo>
                        <a:pt x="1" y="3550"/>
                      </a:lnTo>
                      <a:lnTo>
                        <a:pt x="112" y="3550"/>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5" name="Google Shape;4365;p28"/>
                <p:cNvSpPr/>
                <p:nvPr/>
              </p:nvSpPr>
              <p:spPr>
                <a:xfrm>
                  <a:off x="5177061" y="2796728"/>
                  <a:ext cx="15151" cy="450212"/>
                </a:xfrm>
                <a:custGeom>
                  <a:avLst/>
                  <a:gdLst/>
                  <a:ahLst/>
                  <a:cxnLst/>
                  <a:rect l="l" t="t" r="r" b="b"/>
                  <a:pathLst>
                    <a:path w="112" h="3328" extrusionOk="0">
                      <a:moveTo>
                        <a:pt x="1" y="1"/>
                      </a:moveTo>
                      <a:lnTo>
                        <a:pt x="1" y="3328"/>
                      </a:lnTo>
                      <a:lnTo>
                        <a:pt x="112" y="332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66" name="Google Shape;4366;p28"/>
                <p:cNvGrpSpPr/>
                <p:nvPr/>
              </p:nvGrpSpPr>
              <p:grpSpPr>
                <a:xfrm>
                  <a:off x="2056245" y="2886690"/>
                  <a:ext cx="3176010" cy="300325"/>
                  <a:chOff x="2056245" y="2886690"/>
                  <a:chExt cx="3176010" cy="300325"/>
                </a:xfrm>
              </p:grpSpPr>
              <p:sp>
                <p:nvSpPr>
                  <p:cNvPr id="4367" name="Google Shape;4367;p28"/>
                  <p:cNvSpPr/>
                  <p:nvPr/>
                </p:nvSpPr>
                <p:spPr>
                  <a:xfrm>
                    <a:off x="2056245" y="305674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8" name="Google Shape;4368;p28"/>
                  <p:cNvSpPr/>
                  <p:nvPr/>
                </p:nvSpPr>
                <p:spPr>
                  <a:xfrm>
                    <a:off x="2566393" y="3146837"/>
                    <a:ext cx="105113" cy="40178"/>
                  </a:xfrm>
                  <a:custGeom>
                    <a:avLst/>
                    <a:gdLst/>
                    <a:ahLst/>
                    <a:cxnLst/>
                    <a:rect l="l" t="t" r="r" b="b"/>
                    <a:pathLst>
                      <a:path w="777" h="297" extrusionOk="0">
                        <a:moveTo>
                          <a:pt x="148" y="0"/>
                        </a:moveTo>
                        <a:cubicBezTo>
                          <a:pt x="74" y="0"/>
                          <a:pt x="0" y="74"/>
                          <a:pt x="0" y="148"/>
                        </a:cubicBezTo>
                        <a:lnTo>
                          <a:pt x="0" y="185"/>
                        </a:lnTo>
                        <a:cubicBezTo>
                          <a:pt x="0" y="259"/>
                          <a:pt x="74" y="296"/>
                          <a:pt x="148" y="296"/>
                        </a:cubicBezTo>
                        <a:lnTo>
                          <a:pt x="629" y="296"/>
                        </a:lnTo>
                        <a:cubicBezTo>
                          <a:pt x="703" y="296"/>
                          <a:pt x="777" y="259"/>
                          <a:pt x="777" y="185"/>
                        </a:cubicBezTo>
                        <a:lnTo>
                          <a:pt x="777" y="148"/>
                        </a:lnTo>
                        <a:cubicBezTo>
                          <a:pt x="777"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9" name="Google Shape;4369;p28"/>
                  <p:cNvSpPr/>
                  <p:nvPr/>
                </p:nvSpPr>
                <p:spPr>
                  <a:xfrm>
                    <a:off x="3081546" y="3146837"/>
                    <a:ext cx="100107" cy="40178"/>
                  </a:xfrm>
                  <a:custGeom>
                    <a:avLst/>
                    <a:gdLst/>
                    <a:ahLst/>
                    <a:cxnLst/>
                    <a:rect l="l" t="t" r="r" b="b"/>
                    <a:pathLst>
                      <a:path w="740" h="297" extrusionOk="0">
                        <a:moveTo>
                          <a:pt x="111" y="0"/>
                        </a:moveTo>
                        <a:cubicBezTo>
                          <a:pt x="37" y="0"/>
                          <a:pt x="0" y="74"/>
                          <a:pt x="0" y="148"/>
                        </a:cubicBezTo>
                        <a:lnTo>
                          <a:pt x="0" y="185"/>
                        </a:lnTo>
                        <a:cubicBezTo>
                          <a:pt x="0" y="259"/>
                          <a:pt x="37" y="296"/>
                          <a:pt x="111" y="296"/>
                        </a:cubicBezTo>
                        <a:lnTo>
                          <a:pt x="592" y="296"/>
                        </a:lnTo>
                        <a:cubicBezTo>
                          <a:pt x="666" y="296"/>
                          <a:pt x="740" y="259"/>
                          <a:pt x="740" y="185"/>
                        </a:cubicBezTo>
                        <a:lnTo>
                          <a:pt x="740" y="148"/>
                        </a:lnTo>
                        <a:cubicBezTo>
                          <a:pt x="740" y="74"/>
                          <a:pt x="666"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0" name="Google Shape;4370;p28"/>
                  <p:cNvSpPr/>
                  <p:nvPr/>
                </p:nvSpPr>
                <p:spPr>
                  <a:xfrm>
                    <a:off x="3591693" y="3146837"/>
                    <a:ext cx="100107" cy="40178"/>
                  </a:xfrm>
                  <a:custGeom>
                    <a:avLst/>
                    <a:gdLst/>
                    <a:ahLst/>
                    <a:cxnLst/>
                    <a:rect l="l" t="t" r="r" b="b"/>
                    <a:pathLst>
                      <a:path w="740" h="297" extrusionOk="0">
                        <a:moveTo>
                          <a:pt x="148" y="0"/>
                        </a:moveTo>
                        <a:cubicBezTo>
                          <a:pt x="74" y="0"/>
                          <a:pt x="0" y="74"/>
                          <a:pt x="0" y="148"/>
                        </a:cubicBezTo>
                        <a:lnTo>
                          <a:pt x="0" y="185"/>
                        </a:lnTo>
                        <a:cubicBezTo>
                          <a:pt x="0" y="259"/>
                          <a:pt x="74" y="296"/>
                          <a:pt x="148" y="296"/>
                        </a:cubicBezTo>
                        <a:lnTo>
                          <a:pt x="629" y="296"/>
                        </a:lnTo>
                        <a:cubicBezTo>
                          <a:pt x="703" y="296"/>
                          <a:pt x="740" y="259"/>
                          <a:pt x="740" y="185"/>
                        </a:cubicBezTo>
                        <a:lnTo>
                          <a:pt x="740" y="148"/>
                        </a:lnTo>
                        <a:cubicBezTo>
                          <a:pt x="740"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1" name="Google Shape;4371;p28"/>
                  <p:cNvSpPr/>
                  <p:nvPr/>
                </p:nvSpPr>
                <p:spPr>
                  <a:xfrm>
                    <a:off x="4106847" y="3146837"/>
                    <a:ext cx="100107" cy="40178"/>
                  </a:xfrm>
                  <a:custGeom>
                    <a:avLst/>
                    <a:gdLst/>
                    <a:ahLst/>
                    <a:cxnLst/>
                    <a:rect l="l" t="t" r="r" b="b"/>
                    <a:pathLst>
                      <a:path w="740" h="297" extrusionOk="0">
                        <a:moveTo>
                          <a:pt x="111" y="0"/>
                        </a:moveTo>
                        <a:cubicBezTo>
                          <a:pt x="37" y="0"/>
                          <a:pt x="0" y="74"/>
                          <a:pt x="0" y="148"/>
                        </a:cubicBezTo>
                        <a:lnTo>
                          <a:pt x="0" y="185"/>
                        </a:lnTo>
                        <a:cubicBezTo>
                          <a:pt x="0" y="259"/>
                          <a:pt x="37" y="296"/>
                          <a:pt x="111" y="296"/>
                        </a:cubicBezTo>
                        <a:lnTo>
                          <a:pt x="592" y="296"/>
                        </a:lnTo>
                        <a:cubicBezTo>
                          <a:pt x="666" y="296"/>
                          <a:pt x="740" y="259"/>
                          <a:pt x="740" y="185"/>
                        </a:cubicBezTo>
                        <a:lnTo>
                          <a:pt x="740" y="148"/>
                        </a:lnTo>
                        <a:cubicBezTo>
                          <a:pt x="740" y="74"/>
                          <a:pt x="666"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2" name="Google Shape;4372;p28"/>
                  <p:cNvSpPr/>
                  <p:nvPr/>
                </p:nvSpPr>
                <p:spPr>
                  <a:xfrm>
                    <a:off x="4616994" y="3146837"/>
                    <a:ext cx="105113" cy="40178"/>
                  </a:xfrm>
                  <a:custGeom>
                    <a:avLst/>
                    <a:gdLst/>
                    <a:ahLst/>
                    <a:cxnLst/>
                    <a:rect l="l" t="t" r="r" b="b"/>
                    <a:pathLst>
                      <a:path w="777" h="297" extrusionOk="0">
                        <a:moveTo>
                          <a:pt x="148" y="0"/>
                        </a:moveTo>
                        <a:cubicBezTo>
                          <a:pt x="74" y="0"/>
                          <a:pt x="0" y="74"/>
                          <a:pt x="0" y="148"/>
                        </a:cubicBezTo>
                        <a:lnTo>
                          <a:pt x="0" y="185"/>
                        </a:lnTo>
                        <a:cubicBezTo>
                          <a:pt x="0" y="259"/>
                          <a:pt x="74" y="296"/>
                          <a:pt x="148" y="296"/>
                        </a:cubicBezTo>
                        <a:lnTo>
                          <a:pt x="629" y="296"/>
                        </a:lnTo>
                        <a:cubicBezTo>
                          <a:pt x="703" y="296"/>
                          <a:pt x="777" y="259"/>
                          <a:pt x="777" y="185"/>
                        </a:cubicBezTo>
                        <a:lnTo>
                          <a:pt x="777" y="148"/>
                        </a:lnTo>
                        <a:cubicBezTo>
                          <a:pt x="777"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3" name="Google Shape;4373;p28"/>
                  <p:cNvSpPr/>
                  <p:nvPr/>
                </p:nvSpPr>
                <p:spPr>
                  <a:xfrm>
                    <a:off x="5132148" y="3146837"/>
                    <a:ext cx="100107" cy="40178"/>
                  </a:xfrm>
                  <a:custGeom>
                    <a:avLst/>
                    <a:gdLst/>
                    <a:ahLst/>
                    <a:cxnLst/>
                    <a:rect l="l" t="t" r="r" b="b"/>
                    <a:pathLst>
                      <a:path w="740" h="297" extrusionOk="0">
                        <a:moveTo>
                          <a:pt x="148" y="0"/>
                        </a:moveTo>
                        <a:cubicBezTo>
                          <a:pt x="74" y="0"/>
                          <a:pt x="0" y="74"/>
                          <a:pt x="0" y="148"/>
                        </a:cubicBezTo>
                        <a:lnTo>
                          <a:pt x="0" y="185"/>
                        </a:lnTo>
                        <a:cubicBezTo>
                          <a:pt x="0" y="259"/>
                          <a:pt x="74" y="296"/>
                          <a:pt x="148" y="296"/>
                        </a:cubicBezTo>
                        <a:lnTo>
                          <a:pt x="629" y="296"/>
                        </a:lnTo>
                        <a:cubicBezTo>
                          <a:pt x="703" y="296"/>
                          <a:pt x="740" y="259"/>
                          <a:pt x="740" y="185"/>
                        </a:cubicBezTo>
                        <a:lnTo>
                          <a:pt x="740" y="148"/>
                        </a:lnTo>
                        <a:cubicBezTo>
                          <a:pt x="740"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4" name="Google Shape;4374;p28"/>
                  <p:cNvSpPr/>
                  <p:nvPr/>
                </p:nvSpPr>
                <p:spPr>
                  <a:xfrm>
                    <a:off x="2566393" y="2886690"/>
                    <a:ext cx="105113" cy="40178"/>
                  </a:xfrm>
                  <a:custGeom>
                    <a:avLst/>
                    <a:gdLst/>
                    <a:ahLst/>
                    <a:cxnLst/>
                    <a:rect l="l" t="t" r="r" b="b"/>
                    <a:pathLst>
                      <a:path w="777" h="297" extrusionOk="0">
                        <a:moveTo>
                          <a:pt x="148" y="1"/>
                        </a:moveTo>
                        <a:cubicBezTo>
                          <a:pt x="74" y="1"/>
                          <a:pt x="0" y="75"/>
                          <a:pt x="0" y="149"/>
                        </a:cubicBezTo>
                        <a:lnTo>
                          <a:pt x="0" y="186"/>
                        </a:lnTo>
                        <a:cubicBezTo>
                          <a:pt x="0" y="260"/>
                          <a:pt x="74" y="297"/>
                          <a:pt x="148" y="297"/>
                        </a:cubicBezTo>
                        <a:lnTo>
                          <a:pt x="629" y="297"/>
                        </a:lnTo>
                        <a:cubicBezTo>
                          <a:pt x="703" y="297"/>
                          <a:pt x="777" y="260"/>
                          <a:pt x="777" y="186"/>
                        </a:cubicBezTo>
                        <a:lnTo>
                          <a:pt x="777" y="149"/>
                        </a:lnTo>
                        <a:cubicBezTo>
                          <a:pt x="777"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5" name="Google Shape;4375;p28"/>
                  <p:cNvSpPr/>
                  <p:nvPr/>
                </p:nvSpPr>
                <p:spPr>
                  <a:xfrm>
                    <a:off x="3081546" y="288669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6" name="Google Shape;4376;p28"/>
                  <p:cNvSpPr/>
                  <p:nvPr/>
                </p:nvSpPr>
                <p:spPr>
                  <a:xfrm>
                    <a:off x="3591693" y="2886690"/>
                    <a:ext cx="100107" cy="40178"/>
                  </a:xfrm>
                  <a:custGeom>
                    <a:avLst/>
                    <a:gdLst/>
                    <a:ahLst/>
                    <a:cxnLst/>
                    <a:rect l="l" t="t" r="r" b="b"/>
                    <a:pathLst>
                      <a:path w="740" h="297" extrusionOk="0">
                        <a:moveTo>
                          <a:pt x="148" y="1"/>
                        </a:moveTo>
                        <a:cubicBezTo>
                          <a:pt x="74" y="1"/>
                          <a:pt x="0" y="75"/>
                          <a:pt x="0" y="149"/>
                        </a:cubicBezTo>
                        <a:lnTo>
                          <a:pt x="0" y="186"/>
                        </a:lnTo>
                        <a:cubicBezTo>
                          <a:pt x="0" y="260"/>
                          <a:pt x="74" y="297"/>
                          <a:pt x="148" y="297"/>
                        </a:cubicBezTo>
                        <a:lnTo>
                          <a:pt x="629" y="297"/>
                        </a:lnTo>
                        <a:cubicBezTo>
                          <a:pt x="703" y="297"/>
                          <a:pt x="740" y="260"/>
                          <a:pt x="740" y="186"/>
                        </a:cubicBezTo>
                        <a:lnTo>
                          <a:pt x="740" y="149"/>
                        </a:lnTo>
                        <a:cubicBezTo>
                          <a:pt x="740"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7" name="Google Shape;4377;p28"/>
                  <p:cNvSpPr/>
                  <p:nvPr/>
                </p:nvSpPr>
                <p:spPr>
                  <a:xfrm>
                    <a:off x="4106847" y="288669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8" name="Google Shape;4378;p28"/>
                  <p:cNvSpPr/>
                  <p:nvPr/>
                </p:nvSpPr>
                <p:spPr>
                  <a:xfrm>
                    <a:off x="4616994" y="2886690"/>
                    <a:ext cx="105113" cy="40178"/>
                  </a:xfrm>
                  <a:custGeom>
                    <a:avLst/>
                    <a:gdLst/>
                    <a:ahLst/>
                    <a:cxnLst/>
                    <a:rect l="l" t="t" r="r" b="b"/>
                    <a:pathLst>
                      <a:path w="777" h="297" extrusionOk="0">
                        <a:moveTo>
                          <a:pt x="148" y="1"/>
                        </a:moveTo>
                        <a:cubicBezTo>
                          <a:pt x="74" y="1"/>
                          <a:pt x="0" y="75"/>
                          <a:pt x="0" y="149"/>
                        </a:cubicBezTo>
                        <a:lnTo>
                          <a:pt x="0" y="186"/>
                        </a:lnTo>
                        <a:cubicBezTo>
                          <a:pt x="0" y="260"/>
                          <a:pt x="74" y="297"/>
                          <a:pt x="148" y="297"/>
                        </a:cubicBezTo>
                        <a:lnTo>
                          <a:pt x="629" y="297"/>
                        </a:lnTo>
                        <a:cubicBezTo>
                          <a:pt x="703" y="297"/>
                          <a:pt x="777" y="260"/>
                          <a:pt x="777" y="186"/>
                        </a:cubicBezTo>
                        <a:lnTo>
                          <a:pt x="777" y="149"/>
                        </a:lnTo>
                        <a:cubicBezTo>
                          <a:pt x="777"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9" name="Google Shape;4379;p28"/>
                  <p:cNvSpPr/>
                  <p:nvPr/>
                </p:nvSpPr>
                <p:spPr>
                  <a:xfrm>
                    <a:off x="5132148" y="2886690"/>
                    <a:ext cx="100107" cy="40178"/>
                  </a:xfrm>
                  <a:custGeom>
                    <a:avLst/>
                    <a:gdLst/>
                    <a:ahLst/>
                    <a:cxnLst/>
                    <a:rect l="l" t="t" r="r" b="b"/>
                    <a:pathLst>
                      <a:path w="740" h="297" extrusionOk="0">
                        <a:moveTo>
                          <a:pt x="148" y="1"/>
                        </a:moveTo>
                        <a:cubicBezTo>
                          <a:pt x="74" y="1"/>
                          <a:pt x="0" y="75"/>
                          <a:pt x="0" y="149"/>
                        </a:cubicBezTo>
                        <a:lnTo>
                          <a:pt x="0" y="186"/>
                        </a:lnTo>
                        <a:cubicBezTo>
                          <a:pt x="0" y="260"/>
                          <a:pt x="74" y="297"/>
                          <a:pt x="148" y="297"/>
                        </a:cubicBezTo>
                        <a:lnTo>
                          <a:pt x="629" y="297"/>
                        </a:lnTo>
                        <a:cubicBezTo>
                          <a:pt x="703" y="297"/>
                          <a:pt x="740" y="260"/>
                          <a:pt x="740" y="186"/>
                        </a:cubicBezTo>
                        <a:lnTo>
                          <a:pt x="740" y="149"/>
                        </a:lnTo>
                        <a:cubicBezTo>
                          <a:pt x="740"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380" name="Google Shape;4380;p28"/>
              <p:cNvSpPr/>
              <p:nvPr/>
            </p:nvSpPr>
            <p:spPr>
              <a:xfrm>
                <a:off x="5717241" y="2641695"/>
                <a:ext cx="15151" cy="465228"/>
              </a:xfrm>
              <a:custGeom>
                <a:avLst/>
                <a:gdLst/>
                <a:ahLst/>
                <a:cxnLst/>
                <a:rect l="l" t="t" r="r" b="b"/>
                <a:pathLst>
                  <a:path w="112" h="3439" extrusionOk="0">
                    <a:moveTo>
                      <a:pt x="1" y="0"/>
                    </a:moveTo>
                    <a:lnTo>
                      <a:pt x="1" y="3439"/>
                    </a:lnTo>
                    <a:lnTo>
                      <a:pt x="112" y="3439"/>
                    </a:lnTo>
                    <a:lnTo>
                      <a:pt x="1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1" name="Google Shape;4381;p28"/>
              <p:cNvSpPr/>
              <p:nvPr/>
            </p:nvSpPr>
            <p:spPr>
              <a:xfrm>
                <a:off x="5727252" y="2641695"/>
                <a:ext cx="615389" cy="430190"/>
              </a:xfrm>
              <a:custGeom>
                <a:avLst/>
                <a:gdLst/>
                <a:ahLst/>
                <a:cxnLst/>
                <a:rect l="l" t="t" r="r" b="b"/>
                <a:pathLst>
                  <a:path w="4549" h="3180" extrusionOk="0">
                    <a:moveTo>
                      <a:pt x="4548" y="1183"/>
                    </a:moveTo>
                    <a:lnTo>
                      <a:pt x="1" y="3180"/>
                    </a:lnTo>
                    <a:lnTo>
                      <a:pt x="1" y="0"/>
                    </a:lnTo>
                    <a:lnTo>
                      <a:pt x="3661" y="259"/>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82" name="Google Shape;4382;p28"/>
            <p:cNvGrpSpPr/>
            <p:nvPr/>
          </p:nvGrpSpPr>
          <p:grpSpPr>
            <a:xfrm>
              <a:off x="3084335" y="625366"/>
              <a:ext cx="351500" cy="132437"/>
              <a:chOff x="723240" y="933384"/>
              <a:chExt cx="1115519" cy="420300"/>
            </a:xfrm>
          </p:grpSpPr>
          <p:sp>
            <p:nvSpPr>
              <p:cNvPr id="4383" name="Google Shape;4383;p28"/>
              <p:cNvSpPr/>
              <p:nvPr/>
            </p:nvSpPr>
            <p:spPr>
              <a:xfrm>
                <a:off x="723240" y="1118420"/>
                <a:ext cx="1115519" cy="50189"/>
              </a:xfrm>
              <a:custGeom>
                <a:avLst/>
                <a:gdLst/>
                <a:ahLst/>
                <a:cxnLst/>
                <a:rect l="l" t="t" r="r" b="b"/>
                <a:pathLst>
                  <a:path w="8246" h="371" extrusionOk="0">
                    <a:moveTo>
                      <a:pt x="1" y="260"/>
                    </a:moveTo>
                    <a:lnTo>
                      <a:pt x="8134" y="1"/>
                    </a:lnTo>
                    <a:lnTo>
                      <a:pt x="8245" y="371"/>
                    </a:lnTo>
                    <a:lnTo>
                      <a:pt x="75" y="371"/>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4" name="Google Shape;4384;p28"/>
              <p:cNvSpPr/>
              <p:nvPr/>
            </p:nvSpPr>
            <p:spPr>
              <a:xfrm>
                <a:off x="1093371" y="1153458"/>
                <a:ext cx="260143" cy="130139"/>
              </a:xfrm>
              <a:custGeom>
                <a:avLst/>
                <a:gdLst/>
                <a:ahLst/>
                <a:cxnLst/>
                <a:rect l="l" t="t" r="r" b="b"/>
                <a:pathLst>
                  <a:path w="1923" h="962" extrusionOk="0">
                    <a:moveTo>
                      <a:pt x="0" y="1"/>
                    </a:moveTo>
                    <a:lnTo>
                      <a:pt x="0" y="962"/>
                    </a:lnTo>
                    <a:lnTo>
                      <a:pt x="1923" y="962"/>
                    </a:lnTo>
                    <a:lnTo>
                      <a:pt x="1923" y="1"/>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5" name="Google Shape;4385;p28"/>
              <p:cNvSpPr/>
              <p:nvPr/>
            </p:nvSpPr>
            <p:spPr>
              <a:xfrm>
                <a:off x="1108387" y="1138442"/>
                <a:ext cx="225241" cy="60200"/>
              </a:xfrm>
              <a:custGeom>
                <a:avLst/>
                <a:gdLst/>
                <a:ahLst/>
                <a:cxnLst/>
                <a:rect l="l" t="t" r="r" b="b"/>
                <a:pathLst>
                  <a:path w="1665" h="445" extrusionOk="0">
                    <a:moveTo>
                      <a:pt x="0" y="1"/>
                    </a:moveTo>
                    <a:lnTo>
                      <a:pt x="0" y="444"/>
                    </a:lnTo>
                    <a:lnTo>
                      <a:pt x="1664" y="444"/>
                    </a:lnTo>
                    <a:lnTo>
                      <a:pt x="1664" y="1"/>
                    </a:lnTo>
                    <a:close/>
                  </a:path>
                </a:pathLst>
              </a:custGeom>
              <a:solidFill>
                <a:srgbClr val="BD95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6" name="Google Shape;4386;p28"/>
              <p:cNvSpPr/>
              <p:nvPr/>
            </p:nvSpPr>
            <p:spPr>
              <a:xfrm>
                <a:off x="723240" y="1118420"/>
                <a:ext cx="1100503" cy="35173"/>
              </a:xfrm>
              <a:custGeom>
                <a:avLst/>
                <a:gdLst/>
                <a:ahLst/>
                <a:cxnLst/>
                <a:rect l="l" t="t" r="r" b="b"/>
                <a:pathLst>
                  <a:path w="8135" h="260" extrusionOk="0">
                    <a:moveTo>
                      <a:pt x="1" y="1"/>
                    </a:moveTo>
                    <a:lnTo>
                      <a:pt x="1" y="260"/>
                    </a:lnTo>
                    <a:lnTo>
                      <a:pt x="8134" y="260"/>
                    </a:lnTo>
                    <a:lnTo>
                      <a:pt x="813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87" name="Google Shape;4387;p28"/>
              <p:cNvGrpSpPr/>
              <p:nvPr/>
            </p:nvGrpSpPr>
            <p:grpSpPr>
              <a:xfrm flipH="1">
                <a:off x="745870" y="933384"/>
                <a:ext cx="159979" cy="185075"/>
                <a:chOff x="3312848" y="1059076"/>
                <a:chExt cx="215518" cy="249193"/>
              </a:xfrm>
            </p:grpSpPr>
            <p:sp>
              <p:nvSpPr>
                <p:cNvPr id="4388" name="Google Shape;4388;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9" name="Google Shape;4389;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0" name="Google Shape;4390;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1" name="Google Shape;4391;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2" name="Google Shape;4392;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3" name="Google Shape;4393;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4" name="Google Shape;4394;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5" name="Google Shape;4395;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6" name="Google Shape;4396;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7" name="Google Shape;4397;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8" name="Google Shape;4398;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99" name="Google Shape;4399;p28"/>
              <p:cNvGrpSpPr/>
              <p:nvPr/>
            </p:nvGrpSpPr>
            <p:grpSpPr>
              <a:xfrm flipH="1">
                <a:off x="896635" y="933384"/>
                <a:ext cx="159979" cy="185075"/>
                <a:chOff x="3312848" y="1059076"/>
                <a:chExt cx="215518" cy="249193"/>
              </a:xfrm>
            </p:grpSpPr>
            <p:sp>
              <p:nvSpPr>
                <p:cNvPr id="4400" name="Google Shape;4400;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1" name="Google Shape;4401;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2" name="Google Shape;4402;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3" name="Google Shape;4403;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4" name="Google Shape;4404;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5" name="Google Shape;4405;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6" name="Google Shape;4406;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7" name="Google Shape;4407;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8" name="Google Shape;4408;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9" name="Google Shape;4409;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0" name="Google Shape;4410;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11" name="Google Shape;4411;p28"/>
              <p:cNvGrpSpPr/>
              <p:nvPr/>
            </p:nvGrpSpPr>
            <p:grpSpPr>
              <a:xfrm flipH="1">
                <a:off x="1047399" y="933384"/>
                <a:ext cx="159979" cy="185075"/>
                <a:chOff x="3312848" y="1059076"/>
                <a:chExt cx="215518" cy="249193"/>
              </a:xfrm>
            </p:grpSpPr>
            <p:sp>
              <p:nvSpPr>
                <p:cNvPr id="4412" name="Google Shape;4412;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3" name="Google Shape;4413;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4" name="Google Shape;4414;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5" name="Google Shape;4415;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6" name="Google Shape;4416;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7" name="Google Shape;4417;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8" name="Google Shape;4418;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9" name="Google Shape;4419;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0" name="Google Shape;4420;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1" name="Google Shape;4421;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2" name="Google Shape;4422;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23" name="Google Shape;4423;p28"/>
              <p:cNvGrpSpPr/>
              <p:nvPr/>
            </p:nvGrpSpPr>
            <p:grpSpPr>
              <a:xfrm flipH="1">
                <a:off x="1198164" y="933384"/>
                <a:ext cx="159979" cy="185075"/>
                <a:chOff x="3312848" y="1059076"/>
                <a:chExt cx="215518" cy="249193"/>
              </a:xfrm>
            </p:grpSpPr>
            <p:sp>
              <p:nvSpPr>
                <p:cNvPr id="4424" name="Google Shape;4424;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5" name="Google Shape;4425;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6" name="Google Shape;4426;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7" name="Google Shape;4427;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8" name="Google Shape;4428;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9" name="Google Shape;4429;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0" name="Google Shape;4430;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1" name="Google Shape;4431;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2" name="Google Shape;4432;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3" name="Google Shape;4433;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4" name="Google Shape;4434;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35" name="Google Shape;4435;p28"/>
              <p:cNvGrpSpPr/>
              <p:nvPr/>
            </p:nvGrpSpPr>
            <p:grpSpPr>
              <a:xfrm flipH="1">
                <a:off x="1348928" y="933384"/>
                <a:ext cx="159979" cy="185075"/>
                <a:chOff x="3312848" y="1059076"/>
                <a:chExt cx="215518" cy="249193"/>
              </a:xfrm>
            </p:grpSpPr>
            <p:sp>
              <p:nvSpPr>
                <p:cNvPr id="4436" name="Google Shape;4436;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7" name="Google Shape;4437;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8" name="Google Shape;4438;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9" name="Google Shape;4439;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0" name="Google Shape;4440;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1" name="Google Shape;4441;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2" name="Google Shape;4442;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3" name="Google Shape;4443;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4" name="Google Shape;4444;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5" name="Google Shape;4445;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6" name="Google Shape;4446;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47" name="Google Shape;4447;p28"/>
              <p:cNvGrpSpPr/>
              <p:nvPr/>
            </p:nvGrpSpPr>
            <p:grpSpPr>
              <a:xfrm flipH="1">
                <a:off x="1499693" y="933384"/>
                <a:ext cx="159979" cy="185075"/>
                <a:chOff x="3312848" y="1059076"/>
                <a:chExt cx="215518" cy="249193"/>
              </a:xfrm>
            </p:grpSpPr>
            <p:sp>
              <p:nvSpPr>
                <p:cNvPr id="4448" name="Google Shape;4448;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9" name="Google Shape;4449;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0" name="Google Shape;4450;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1" name="Google Shape;4451;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2" name="Google Shape;4452;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3" name="Google Shape;4453;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4" name="Google Shape;4454;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5" name="Google Shape;4455;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6" name="Google Shape;4456;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7" name="Google Shape;4457;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8" name="Google Shape;4458;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59" name="Google Shape;4459;p28"/>
              <p:cNvGrpSpPr/>
              <p:nvPr/>
            </p:nvGrpSpPr>
            <p:grpSpPr>
              <a:xfrm flipH="1">
                <a:off x="1650458" y="933384"/>
                <a:ext cx="159979" cy="185075"/>
                <a:chOff x="3312848" y="1059076"/>
                <a:chExt cx="215518" cy="249193"/>
              </a:xfrm>
            </p:grpSpPr>
            <p:sp>
              <p:nvSpPr>
                <p:cNvPr id="4460" name="Google Shape;4460;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1" name="Google Shape;4461;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2" name="Google Shape;4462;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3" name="Google Shape;4463;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4" name="Google Shape;4464;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5" name="Google Shape;4465;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6" name="Google Shape;4466;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7" name="Google Shape;4467;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8" name="Google Shape;4468;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9" name="Google Shape;4469;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0" name="Google Shape;4470;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71" name="Google Shape;4471;p28"/>
              <p:cNvGrpSpPr/>
              <p:nvPr/>
            </p:nvGrpSpPr>
            <p:grpSpPr>
              <a:xfrm rot="10800000">
                <a:off x="745870" y="1168609"/>
                <a:ext cx="159979" cy="185075"/>
                <a:chOff x="3312848" y="1059076"/>
                <a:chExt cx="215518" cy="249193"/>
              </a:xfrm>
            </p:grpSpPr>
            <p:sp>
              <p:nvSpPr>
                <p:cNvPr id="4472" name="Google Shape;4472;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3" name="Google Shape;4473;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4" name="Google Shape;4474;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5" name="Google Shape;4475;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6" name="Google Shape;4476;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7" name="Google Shape;4477;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8" name="Google Shape;4478;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9" name="Google Shape;4479;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0" name="Google Shape;4480;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1" name="Google Shape;4481;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2" name="Google Shape;4482;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83" name="Google Shape;4483;p28"/>
              <p:cNvGrpSpPr/>
              <p:nvPr/>
            </p:nvGrpSpPr>
            <p:grpSpPr>
              <a:xfrm rot="10800000">
                <a:off x="896635" y="1168609"/>
                <a:ext cx="159979" cy="185075"/>
                <a:chOff x="3312848" y="1059076"/>
                <a:chExt cx="215518" cy="249193"/>
              </a:xfrm>
            </p:grpSpPr>
            <p:sp>
              <p:nvSpPr>
                <p:cNvPr id="4484" name="Google Shape;4484;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5" name="Google Shape;4485;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6" name="Google Shape;4486;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7" name="Google Shape;4487;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8" name="Google Shape;4488;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9" name="Google Shape;4489;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0" name="Google Shape;4490;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1" name="Google Shape;4491;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2" name="Google Shape;4492;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3" name="Google Shape;4493;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4" name="Google Shape;4494;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95" name="Google Shape;4495;p28"/>
              <p:cNvGrpSpPr/>
              <p:nvPr/>
            </p:nvGrpSpPr>
            <p:grpSpPr>
              <a:xfrm rot="10800000">
                <a:off x="1411587" y="1168609"/>
                <a:ext cx="159979" cy="185075"/>
                <a:chOff x="3312848" y="1059076"/>
                <a:chExt cx="215518" cy="249193"/>
              </a:xfrm>
            </p:grpSpPr>
            <p:sp>
              <p:nvSpPr>
                <p:cNvPr id="4496" name="Google Shape;4496;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7" name="Google Shape;4497;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8" name="Google Shape;4498;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9" name="Google Shape;4499;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0" name="Google Shape;4500;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1" name="Google Shape;4501;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2" name="Google Shape;4502;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3" name="Google Shape;4503;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4" name="Google Shape;4504;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5" name="Google Shape;4505;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6" name="Google Shape;4506;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07" name="Google Shape;4507;p28"/>
              <p:cNvGrpSpPr/>
              <p:nvPr/>
            </p:nvGrpSpPr>
            <p:grpSpPr>
              <a:xfrm rot="10800000">
                <a:off x="1562351" y="1168609"/>
                <a:ext cx="159979" cy="185075"/>
                <a:chOff x="3312848" y="1059076"/>
                <a:chExt cx="215518" cy="249193"/>
              </a:xfrm>
            </p:grpSpPr>
            <p:sp>
              <p:nvSpPr>
                <p:cNvPr id="4508" name="Google Shape;4508;p28"/>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9" name="Google Shape;4509;p28"/>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0" name="Google Shape;4510;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1" name="Google Shape;4511;p28"/>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2" name="Google Shape;4512;p28"/>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3" name="Google Shape;4513;p28"/>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4" name="Google Shape;4514;p28"/>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5" name="Google Shape;4515;p28"/>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6" name="Google Shape;4516;p28"/>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7" name="Google Shape;4517;p28"/>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8" name="Google Shape;4518;p28"/>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4519" name="Google Shape;4519;p28"/>
          <p:cNvGrpSpPr/>
          <p:nvPr/>
        </p:nvGrpSpPr>
        <p:grpSpPr>
          <a:xfrm>
            <a:off x="6658043" y="3934678"/>
            <a:ext cx="2485732" cy="980029"/>
            <a:chOff x="2411240" y="2968909"/>
            <a:chExt cx="4321509" cy="1703805"/>
          </a:xfrm>
        </p:grpSpPr>
        <p:sp>
          <p:nvSpPr>
            <p:cNvPr id="4520" name="Google Shape;4520;p28"/>
            <p:cNvSpPr/>
            <p:nvPr/>
          </p:nvSpPr>
          <p:spPr>
            <a:xfrm>
              <a:off x="5147060" y="3825202"/>
              <a:ext cx="1230118" cy="101774"/>
            </a:xfrm>
            <a:custGeom>
              <a:avLst/>
              <a:gdLst/>
              <a:ahLst/>
              <a:cxnLst/>
              <a:rect l="l" t="t" r="r" b="b"/>
              <a:pathLst>
                <a:path w="12534" h="1037" extrusionOk="0">
                  <a:moveTo>
                    <a:pt x="1" y="1"/>
                  </a:moveTo>
                  <a:lnTo>
                    <a:pt x="1" y="1036"/>
                  </a:lnTo>
                  <a:lnTo>
                    <a:pt x="12534" y="1036"/>
                  </a:lnTo>
                  <a:lnTo>
                    <a:pt x="12534" y="1"/>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1" name="Google Shape;4521;p28"/>
            <p:cNvSpPr/>
            <p:nvPr/>
          </p:nvSpPr>
          <p:spPr>
            <a:xfrm>
              <a:off x="3793675" y="3527732"/>
              <a:ext cx="475402" cy="388350"/>
            </a:xfrm>
            <a:custGeom>
              <a:avLst/>
              <a:gdLst/>
              <a:ahLst/>
              <a:cxnLst/>
              <a:rect l="l" t="t" r="r" b="b"/>
              <a:pathLst>
                <a:path w="4844" h="3957" extrusionOk="0">
                  <a:moveTo>
                    <a:pt x="222" y="0"/>
                  </a:moveTo>
                  <a:lnTo>
                    <a:pt x="4622" y="0"/>
                  </a:lnTo>
                  <a:cubicBezTo>
                    <a:pt x="4733" y="0"/>
                    <a:pt x="4844" y="111"/>
                    <a:pt x="4844" y="259"/>
                  </a:cubicBezTo>
                  <a:lnTo>
                    <a:pt x="4844" y="3956"/>
                  </a:lnTo>
                  <a:lnTo>
                    <a:pt x="1" y="3956"/>
                  </a:lnTo>
                  <a:lnTo>
                    <a:pt x="1" y="259"/>
                  </a:lnTo>
                  <a:cubicBezTo>
                    <a:pt x="1" y="111"/>
                    <a:pt x="75" y="0"/>
                    <a:pt x="2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2" name="Google Shape;4522;p28"/>
            <p:cNvSpPr/>
            <p:nvPr/>
          </p:nvSpPr>
          <p:spPr>
            <a:xfrm>
              <a:off x="4268979" y="3705468"/>
              <a:ext cx="257722" cy="206983"/>
            </a:xfrm>
            <a:custGeom>
              <a:avLst/>
              <a:gdLst/>
              <a:ahLst/>
              <a:cxnLst/>
              <a:rect l="l" t="t" r="r" b="b"/>
              <a:pathLst>
                <a:path w="2626" h="2109" extrusionOk="0">
                  <a:moveTo>
                    <a:pt x="112" y="1"/>
                  </a:moveTo>
                  <a:lnTo>
                    <a:pt x="2478" y="1"/>
                  </a:lnTo>
                  <a:cubicBezTo>
                    <a:pt x="2552" y="1"/>
                    <a:pt x="2626" y="75"/>
                    <a:pt x="2626" y="149"/>
                  </a:cubicBezTo>
                  <a:lnTo>
                    <a:pt x="2626" y="2108"/>
                  </a:lnTo>
                  <a:lnTo>
                    <a:pt x="1" y="2108"/>
                  </a:lnTo>
                  <a:lnTo>
                    <a:pt x="1" y="149"/>
                  </a:lnTo>
                  <a:cubicBezTo>
                    <a:pt x="1" y="75"/>
                    <a:pt x="75" y="1"/>
                    <a:pt x="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3" name="Google Shape;4523;p28"/>
            <p:cNvSpPr/>
            <p:nvPr/>
          </p:nvSpPr>
          <p:spPr>
            <a:xfrm>
              <a:off x="4268979" y="3705468"/>
              <a:ext cx="167039" cy="196089"/>
            </a:xfrm>
            <a:custGeom>
              <a:avLst/>
              <a:gdLst/>
              <a:ahLst/>
              <a:cxnLst/>
              <a:rect l="l" t="t" r="r" b="b"/>
              <a:pathLst>
                <a:path w="1702" h="1998" extrusionOk="0">
                  <a:moveTo>
                    <a:pt x="112" y="1"/>
                  </a:moveTo>
                  <a:lnTo>
                    <a:pt x="703" y="1"/>
                  </a:lnTo>
                  <a:lnTo>
                    <a:pt x="1701" y="1997"/>
                  </a:lnTo>
                  <a:lnTo>
                    <a:pt x="1" y="1997"/>
                  </a:lnTo>
                  <a:lnTo>
                    <a:pt x="1" y="149"/>
                  </a:lnTo>
                  <a:cubicBezTo>
                    <a:pt x="1" y="75"/>
                    <a:pt x="38" y="1"/>
                    <a:pt x="112"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4" name="Google Shape;4524;p28"/>
            <p:cNvSpPr/>
            <p:nvPr/>
          </p:nvSpPr>
          <p:spPr>
            <a:xfrm>
              <a:off x="3822725" y="3556782"/>
              <a:ext cx="446352" cy="355668"/>
            </a:xfrm>
            <a:custGeom>
              <a:avLst/>
              <a:gdLst/>
              <a:ahLst/>
              <a:cxnLst/>
              <a:rect l="l" t="t" r="r" b="b"/>
              <a:pathLst>
                <a:path w="4548" h="3624" extrusionOk="0">
                  <a:moveTo>
                    <a:pt x="4548" y="0"/>
                  </a:moveTo>
                  <a:lnTo>
                    <a:pt x="4548" y="3623"/>
                  </a:lnTo>
                  <a:lnTo>
                    <a:pt x="0" y="3623"/>
                  </a:lnTo>
                  <a:lnTo>
                    <a:pt x="0" y="222"/>
                  </a:lnTo>
                  <a:cubicBezTo>
                    <a:pt x="0" y="74"/>
                    <a:pt x="111" y="0"/>
                    <a:pt x="222" y="0"/>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5" name="Google Shape;4525;p28"/>
            <p:cNvSpPr/>
            <p:nvPr/>
          </p:nvSpPr>
          <p:spPr>
            <a:xfrm>
              <a:off x="4283504" y="3719993"/>
              <a:ext cx="243197" cy="192457"/>
            </a:xfrm>
            <a:custGeom>
              <a:avLst/>
              <a:gdLst/>
              <a:ahLst/>
              <a:cxnLst/>
              <a:rect l="l" t="t" r="r" b="b"/>
              <a:pathLst>
                <a:path w="2478" h="1961" extrusionOk="0">
                  <a:moveTo>
                    <a:pt x="2478" y="1"/>
                  </a:moveTo>
                  <a:lnTo>
                    <a:pt x="2478" y="1960"/>
                  </a:lnTo>
                  <a:lnTo>
                    <a:pt x="1" y="1960"/>
                  </a:lnTo>
                  <a:lnTo>
                    <a:pt x="1" y="112"/>
                  </a:lnTo>
                  <a:cubicBezTo>
                    <a:pt x="1" y="38"/>
                    <a:pt x="75" y="1"/>
                    <a:pt x="149" y="1"/>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6" name="Google Shape;4526;p28"/>
            <p:cNvSpPr/>
            <p:nvPr/>
          </p:nvSpPr>
          <p:spPr>
            <a:xfrm>
              <a:off x="4283504" y="3719993"/>
              <a:ext cx="148882" cy="181564"/>
            </a:xfrm>
            <a:custGeom>
              <a:avLst/>
              <a:gdLst/>
              <a:ahLst/>
              <a:cxnLst/>
              <a:rect l="l" t="t" r="r" b="b"/>
              <a:pathLst>
                <a:path w="1517" h="1850" extrusionOk="0">
                  <a:moveTo>
                    <a:pt x="1" y="1849"/>
                  </a:moveTo>
                  <a:lnTo>
                    <a:pt x="1" y="149"/>
                  </a:lnTo>
                  <a:cubicBezTo>
                    <a:pt x="1" y="75"/>
                    <a:pt x="75" y="1"/>
                    <a:pt x="149" y="1"/>
                  </a:cubicBezTo>
                  <a:lnTo>
                    <a:pt x="592" y="1"/>
                  </a:lnTo>
                  <a:lnTo>
                    <a:pt x="1516" y="184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7" name="Google Shape;4527;p28"/>
            <p:cNvSpPr/>
            <p:nvPr/>
          </p:nvSpPr>
          <p:spPr>
            <a:xfrm>
              <a:off x="3514263" y="4209822"/>
              <a:ext cx="453713" cy="69092"/>
            </a:xfrm>
            <a:custGeom>
              <a:avLst/>
              <a:gdLst/>
              <a:ahLst/>
              <a:cxnLst/>
              <a:rect l="l" t="t" r="r" b="b"/>
              <a:pathLst>
                <a:path w="4623" h="704" extrusionOk="0">
                  <a:moveTo>
                    <a:pt x="1" y="1"/>
                  </a:moveTo>
                  <a:lnTo>
                    <a:pt x="1" y="703"/>
                  </a:lnTo>
                  <a:lnTo>
                    <a:pt x="4622" y="703"/>
                  </a:lnTo>
                  <a:lnTo>
                    <a:pt x="4622" y="1"/>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8" name="Google Shape;4528;p28"/>
            <p:cNvSpPr/>
            <p:nvPr/>
          </p:nvSpPr>
          <p:spPr>
            <a:xfrm>
              <a:off x="4363392" y="3495050"/>
              <a:ext cx="2187989" cy="359300"/>
            </a:xfrm>
            <a:custGeom>
              <a:avLst/>
              <a:gdLst/>
              <a:ahLst/>
              <a:cxnLst/>
              <a:rect l="l" t="t" r="r" b="b"/>
              <a:pathLst>
                <a:path w="22294" h="3661" extrusionOk="0">
                  <a:moveTo>
                    <a:pt x="0" y="1"/>
                  </a:moveTo>
                  <a:lnTo>
                    <a:pt x="22293" y="1"/>
                  </a:lnTo>
                  <a:lnTo>
                    <a:pt x="22293" y="3661"/>
                  </a:lnTo>
                  <a:lnTo>
                    <a:pt x="5102" y="366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9" name="Google Shape;4529;p28"/>
            <p:cNvSpPr/>
            <p:nvPr/>
          </p:nvSpPr>
          <p:spPr>
            <a:xfrm>
              <a:off x="3608676" y="3901459"/>
              <a:ext cx="2989813" cy="39944"/>
            </a:xfrm>
            <a:custGeom>
              <a:avLst/>
              <a:gdLst/>
              <a:ahLst/>
              <a:cxnLst/>
              <a:rect l="l" t="t" r="r" b="b"/>
              <a:pathLst>
                <a:path w="30464" h="407" extrusionOk="0">
                  <a:moveTo>
                    <a:pt x="30464" y="0"/>
                  </a:moveTo>
                  <a:lnTo>
                    <a:pt x="30464" y="407"/>
                  </a:lnTo>
                  <a:lnTo>
                    <a:pt x="1183" y="407"/>
                  </a:lnTo>
                  <a:lnTo>
                    <a:pt x="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0" name="Google Shape;4530;p28"/>
            <p:cNvSpPr/>
            <p:nvPr/>
          </p:nvSpPr>
          <p:spPr>
            <a:xfrm>
              <a:off x="2766810" y="4202560"/>
              <a:ext cx="170670" cy="203351"/>
            </a:xfrm>
            <a:custGeom>
              <a:avLst/>
              <a:gdLst/>
              <a:ahLst/>
              <a:cxnLst/>
              <a:rect l="l" t="t" r="r" b="b"/>
              <a:pathLst>
                <a:path w="1739" h="2072" extrusionOk="0">
                  <a:moveTo>
                    <a:pt x="1443" y="223"/>
                  </a:moveTo>
                  <a:cubicBezTo>
                    <a:pt x="1517" y="223"/>
                    <a:pt x="1554" y="297"/>
                    <a:pt x="1554" y="371"/>
                  </a:cubicBezTo>
                  <a:lnTo>
                    <a:pt x="1554" y="1702"/>
                  </a:lnTo>
                  <a:cubicBezTo>
                    <a:pt x="1554" y="1812"/>
                    <a:pt x="1517" y="1849"/>
                    <a:pt x="1443" y="1849"/>
                  </a:cubicBezTo>
                  <a:lnTo>
                    <a:pt x="297" y="1849"/>
                  </a:lnTo>
                  <a:cubicBezTo>
                    <a:pt x="260" y="1849"/>
                    <a:pt x="186" y="1812"/>
                    <a:pt x="186" y="1702"/>
                  </a:cubicBezTo>
                  <a:lnTo>
                    <a:pt x="186" y="371"/>
                  </a:lnTo>
                  <a:cubicBezTo>
                    <a:pt x="186" y="297"/>
                    <a:pt x="260" y="223"/>
                    <a:pt x="297" y="223"/>
                  </a:cubicBezTo>
                  <a:close/>
                  <a:moveTo>
                    <a:pt x="297" y="1"/>
                  </a:moveTo>
                  <a:cubicBezTo>
                    <a:pt x="112" y="38"/>
                    <a:pt x="1" y="186"/>
                    <a:pt x="1" y="371"/>
                  </a:cubicBezTo>
                  <a:lnTo>
                    <a:pt x="1" y="1702"/>
                  </a:lnTo>
                  <a:cubicBezTo>
                    <a:pt x="1" y="1886"/>
                    <a:pt x="112" y="2034"/>
                    <a:pt x="297" y="2071"/>
                  </a:cubicBezTo>
                  <a:lnTo>
                    <a:pt x="1443" y="2071"/>
                  </a:lnTo>
                  <a:cubicBezTo>
                    <a:pt x="1628" y="2034"/>
                    <a:pt x="1739" y="1886"/>
                    <a:pt x="1739" y="1702"/>
                  </a:cubicBezTo>
                  <a:lnTo>
                    <a:pt x="1739" y="371"/>
                  </a:lnTo>
                  <a:cubicBezTo>
                    <a:pt x="1739" y="186"/>
                    <a:pt x="1628" y="38"/>
                    <a:pt x="1443" y="1"/>
                  </a:cubicBezTo>
                  <a:close/>
                </a:path>
              </a:pathLst>
            </a:custGeom>
            <a:solidFill>
              <a:srgbClr val="754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1" name="Google Shape;4531;p28"/>
            <p:cNvSpPr/>
            <p:nvPr/>
          </p:nvSpPr>
          <p:spPr>
            <a:xfrm>
              <a:off x="2610862" y="3828833"/>
              <a:ext cx="3896944" cy="373825"/>
            </a:xfrm>
            <a:custGeom>
              <a:avLst/>
              <a:gdLst/>
              <a:ahLst/>
              <a:cxnLst/>
              <a:rect l="l" t="t" r="r" b="b"/>
              <a:pathLst>
                <a:path w="39707" h="3809" extrusionOk="0">
                  <a:moveTo>
                    <a:pt x="0" y="75"/>
                  </a:moveTo>
                  <a:lnTo>
                    <a:pt x="11239" y="1"/>
                  </a:lnTo>
                  <a:lnTo>
                    <a:pt x="11091" y="1258"/>
                  </a:lnTo>
                  <a:lnTo>
                    <a:pt x="39707" y="1258"/>
                  </a:lnTo>
                  <a:lnTo>
                    <a:pt x="39707" y="3698"/>
                  </a:lnTo>
                  <a:lnTo>
                    <a:pt x="3660" y="3698"/>
                  </a:lnTo>
                  <a:lnTo>
                    <a:pt x="296" y="380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2" name="Google Shape;4532;p28"/>
            <p:cNvSpPr/>
            <p:nvPr/>
          </p:nvSpPr>
          <p:spPr>
            <a:xfrm>
              <a:off x="2465709" y="3135849"/>
              <a:ext cx="1302645" cy="925287"/>
            </a:xfrm>
            <a:custGeom>
              <a:avLst/>
              <a:gdLst/>
              <a:ahLst/>
              <a:cxnLst/>
              <a:rect l="l" t="t" r="r" b="b"/>
              <a:pathLst>
                <a:path w="13273" h="9428" extrusionOk="0">
                  <a:moveTo>
                    <a:pt x="13273" y="259"/>
                  </a:moveTo>
                  <a:lnTo>
                    <a:pt x="13273" y="7542"/>
                  </a:lnTo>
                  <a:cubicBezTo>
                    <a:pt x="13273" y="7690"/>
                    <a:pt x="13162" y="7801"/>
                    <a:pt x="13051" y="7801"/>
                  </a:cubicBezTo>
                  <a:lnTo>
                    <a:pt x="8504" y="7801"/>
                  </a:lnTo>
                  <a:lnTo>
                    <a:pt x="6433" y="9428"/>
                  </a:lnTo>
                  <a:lnTo>
                    <a:pt x="703" y="9428"/>
                  </a:lnTo>
                  <a:cubicBezTo>
                    <a:pt x="333" y="9428"/>
                    <a:pt x="0" y="9132"/>
                    <a:pt x="0" y="8763"/>
                  </a:cubicBezTo>
                  <a:lnTo>
                    <a:pt x="0" y="5065"/>
                  </a:lnTo>
                  <a:cubicBezTo>
                    <a:pt x="0" y="4696"/>
                    <a:pt x="333" y="4363"/>
                    <a:pt x="703" y="4363"/>
                  </a:cubicBezTo>
                  <a:lnTo>
                    <a:pt x="1035" y="4363"/>
                  </a:lnTo>
                  <a:lnTo>
                    <a:pt x="2034" y="148"/>
                  </a:lnTo>
                  <a:cubicBezTo>
                    <a:pt x="2071" y="74"/>
                    <a:pt x="2182" y="0"/>
                    <a:pt x="2256" y="37"/>
                  </a:cubicBezTo>
                  <a:lnTo>
                    <a:pt x="13051" y="37"/>
                  </a:lnTo>
                  <a:cubicBezTo>
                    <a:pt x="13162" y="37"/>
                    <a:pt x="13273" y="148"/>
                    <a:pt x="13273"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3" name="Google Shape;4533;p28"/>
            <p:cNvSpPr/>
            <p:nvPr/>
          </p:nvSpPr>
          <p:spPr>
            <a:xfrm>
              <a:off x="2487496" y="3150374"/>
              <a:ext cx="1280858" cy="910762"/>
            </a:xfrm>
            <a:custGeom>
              <a:avLst/>
              <a:gdLst/>
              <a:ahLst/>
              <a:cxnLst/>
              <a:rect l="l" t="t" r="r" b="b"/>
              <a:pathLst>
                <a:path w="13051" h="9280" extrusionOk="0">
                  <a:moveTo>
                    <a:pt x="13051" y="111"/>
                  </a:moveTo>
                  <a:lnTo>
                    <a:pt x="13051" y="7394"/>
                  </a:lnTo>
                  <a:cubicBezTo>
                    <a:pt x="13051" y="7542"/>
                    <a:pt x="12940" y="7653"/>
                    <a:pt x="12829" y="7653"/>
                  </a:cubicBezTo>
                  <a:lnTo>
                    <a:pt x="8282" y="7653"/>
                  </a:lnTo>
                  <a:lnTo>
                    <a:pt x="6211" y="9280"/>
                  </a:lnTo>
                  <a:lnTo>
                    <a:pt x="481" y="9280"/>
                  </a:lnTo>
                  <a:cubicBezTo>
                    <a:pt x="407" y="9280"/>
                    <a:pt x="296" y="9280"/>
                    <a:pt x="222" y="9243"/>
                  </a:cubicBezTo>
                  <a:cubicBezTo>
                    <a:pt x="74" y="9095"/>
                    <a:pt x="0" y="8910"/>
                    <a:pt x="0" y="8725"/>
                  </a:cubicBezTo>
                  <a:lnTo>
                    <a:pt x="0" y="5028"/>
                  </a:lnTo>
                  <a:cubicBezTo>
                    <a:pt x="0" y="4659"/>
                    <a:pt x="296" y="4363"/>
                    <a:pt x="666" y="4326"/>
                  </a:cubicBezTo>
                  <a:lnTo>
                    <a:pt x="1035" y="4326"/>
                  </a:lnTo>
                  <a:lnTo>
                    <a:pt x="2034" y="111"/>
                  </a:lnTo>
                  <a:cubicBezTo>
                    <a:pt x="2071" y="37"/>
                    <a:pt x="2144" y="0"/>
                    <a:pt x="2218" y="0"/>
                  </a:cubicBezTo>
                  <a:lnTo>
                    <a:pt x="13014" y="0"/>
                  </a:lnTo>
                  <a:cubicBezTo>
                    <a:pt x="13051" y="37"/>
                    <a:pt x="13051" y="74"/>
                    <a:pt x="13051" y="11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4" name="Google Shape;4534;p28"/>
            <p:cNvSpPr/>
            <p:nvPr/>
          </p:nvSpPr>
          <p:spPr>
            <a:xfrm>
              <a:off x="2629018" y="3179424"/>
              <a:ext cx="591505" cy="852760"/>
            </a:xfrm>
            <a:custGeom>
              <a:avLst/>
              <a:gdLst/>
              <a:ahLst/>
              <a:cxnLst/>
              <a:rect l="l" t="t" r="r" b="b"/>
              <a:pathLst>
                <a:path w="6027" h="8689" extrusionOk="0">
                  <a:moveTo>
                    <a:pt x="6026" y="222"/>
                  </a:moveTo>
                  <a:lnTo>
                    <a:pt x="6026" y="6766"/>
                  </a:lnTo>
                  <a:cubicBezTo>
                    <a:pt x="6026" y="6914"/>
                    <a:pt x="5915" y="6988"/>
                    <a:pt x="5767" y="7025"/>
                  </a:cubicBezTo>
                  <a:lnTo>
                    <a:pt x="3993" y="7062"/>
                  </a:lnTo>
                  <a:cubicBezTo>
                    <a:pt x="3143" y="7209"/>
                    <a:pt x="2403" y="7764"/>
                    <a:pt x="2033" y="8540"/>
                  </a:cubicBezTo>
                  <a:cubicBezTo>
                    <a:pt x="1996" y="8614"/>
                    <a:pt x="1922" y="8688"/>
                    <a:pt x="1812" y="8688"/>
                  </a:cubicBezTo>
                  <a:lnTo>
                    <a:pt x="444" y="8688"/>
                  </a:lnTo>
                  <a:cubicBezTo>
                    <a:pt x="296" y="8688"/>
                    <a:pt x="222" y="8577"/>
                    <a:pt x="222" y="8466"/>
                  </a:cubicBezTo>
                  <a:lnTo>
                    <a:pt x="0" y="3845"/>
                  </a:lnTo>
                  <a:lnTo>
                    <a:pt x="1738" y="148"/>
                  </a:lnTo>
                  <a:cubicBezTo>
                    <a:pt x="1775" y="37"/>
                    <a:pt x="1849" y="0"/>
                    <a:pt x="1959" y="0"/>
                  </a:cubicBezTo>
                  <a:lnTo>
                    <a:pt x="5767" y="0"/>
                  </a:lnTo>
                  <a:cubicBezTo>
                    <a:pt x="5878" y="0"/>
                    <a:pt x="6026" y="74"/>
                    <a:pt x="6026" y="22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5" name="Google Shape;4535;p28"/>
            <p:cNvSpPr/>
            <p:nvPr/>
          </p:nvSpPr>
          <p:spPr>
            <a:xfrm>
              <a:off x="2687020" y="3204745"/>
              <a:ext cx="515346" cy="319454"/>
            </a:xfrm>
            <a:custGeom>
              <a:avLst/>
              <a:gdLst/>
              <a:ahLst/>
              <a:cxnLst/>
              <a:rect l="l" t="t" r="r" b="b"/>
              <a:pathLst>
                <a:path w="5251" h="3255" extrusionOk="0">
                  <a:moveTo>
                    <a:pt x="851" y="38"/>
                  </a:moveTo>
                  <a:lnTo>
                    <a:pt x="5029" y="38"/>
                  </a:lnTo>
                  <a:cubicBezTo>
                    <a:pt x="5139" y="1"/>
                    <a:pt x="5250" y="112"/>
                    <a:pt x="5250" y="223"/>
                  </a:cubicBezTo>
                  <a:lnTo>
                    <a:pt x="5250" y="2996"/>
                  </a:lnTo>
                  <a:cubicBezTo>
                    <a:pt x="5250" y="3106"/>
                    <a:pt x="5139" y="3217"/>
                    <a:pt x="5029" y="3217"/>
                  </a:cubicBezTo>
                  <a:lnTo>
                    <a:pt x="481" y="3254"/>
                  </a:lnTo>
                  <a:cubicBezTo>
                    <a:pt x="333" y="3254"/>
                    <a:pt x="185" y="3217"/>
                    <a:pt x="111" y="3106"/>
                  </a:cubicBezTo>
                  <a:cubicBezTo>
                    <a:pt x="1" y="3033"/>
                    <a:pt x="1" y="2885"/>
                    <a:pt x="38" y="2774"/>
                  </a:cubicBezTo>
                  <a:lnTo>
                    <a:pt x="629" y="149"/>
                  </a:lnTo>
                  <a:cubicBezTo>
                    <a:pt x="629" y="75"/>
                    <a:pt x="740" y="38"/>
                    <a:pt x="851" y="38"/>
                  </a:cubicBezTo>
                  <a:close/>
                </a:path>
              </a:pathLst>
            </a:custGeom>
            <a:solidFill>
              <a:srgbClr val="D4B594">
                <a:alpha val="5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6" name="Google Shape;4536;p28"/>
            <p:cNvSpPr/>
            <p:nvPr/>
          </p:nvSpPr>
          <p:spPr>
            <a:xfrm>
              <a:off x="3271164" y="3212008"/>
              <a:ext cx="435556" cy="308560"/>
            </a:xfrm>
            <a:custGeom>
              <a:avLst/>
              <a:gdLst/>
              <a:ahLst/>
              <a:cxnLst/>
              <a:rect l="l" t="t" r="r" b="b"/>
              <a:pathLst>
                <a:path w="4438" h="3144" extrusionOk="0">
                  <a:moveTo>
                    <a:pt x="260" y="1"/>
                  </a:moveTo>
                  <a:lnTo>
                    <a:pt x="4179" y="1"/>
                  </a:lnTo>
                  <a:cubicBezTo>
                    <a:pt x="4289" y="1"/>
                    <a:pt x="4400" y="75"/>
                    <a:pt x="4437" y="223"/>
                  </a:cubicBezTo>
                  <a:lnTo>
                    <a:pt x="4437" y="2922"/>
                  </a:lnTo>
                  <a:cubicBezTo>
                    <a:pt x="4400" y="3032"/>
                    <a:pt x="4326" y="3106"/>
                    <a:pt x="4252" y="3143"/>
                  </a:cubicBezTo>
                  <a:lnTo>
                    <a:pt x="297" y="3143"/>
                  </a:lnTo>
                  <a:cubicBezTo>
                    <a:pt x="223" y="3143"/>
                    <a:pt x="149" y="3106"/>
                    <a:pt x="112" y="3106"/>
                  </a:cubicBezTo>
                  <a:cubicBezTo>
                    <a:pt x="38" y="3069"/>
                    <a:pt x="1" y="2995"/>
                    <a:pt x="1" y="2922"/>
                  </a:cubicBezTo>
                  <a:lnTo>
                    <a:pt x="1" y="186"/>
                  </a:lnTo>
                  <a:cubicBezTo>
                    <a:pt x="38" y="75"/>
                    <a:pt x="149" y="1"/>
                    <a:pt x="260" y="1"/>
                  </a:cubicBezTo>
                  <a:close/>
                </a:path>
              </a:pathLst>
            </a:custGeom>
            <a:solidFill>
              <a:srgbClr val="D4B594">
                <a:alpha val="5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7" name="Google Shape;4537;p28"/>
            <p:cNvSpPr/>
            <p:nvPr/>
          </p:nvSpPr>
          <p:spPr>
            <a:xfrm>
              <a:off x="3989665" y="4122770"/>
              <a:ext cx="711239" cy="279510"/>
            </a:xfrm>
            <a:custGeom>
              <a:avLst/>
              <a:gdLst/>
              <a:ahLst/>
              <a:cxnLst/>
              <a:rect l="l" t="t" r="r" b="b"/>
              <a:pathLst>
                <a:path w="7247" h="2848" extrusionOk="0">
                  <a:moveTo>
                    <a:pt x="7098" y="0"/>
                  </a:moveTo>
                  <a:lnTo>
                    <a:pt x="0" y="2367"/>
                  </a:lnTo>
                  <a:lnTo>
                    <a:pt x="185" y="2847"/>
                  </a:lnTo>
                  <a:lnTo>
                    <a:pt x="7246" y="481"/>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8" name="Google Shape;4538;p28"/>
            <p:cNvSpPr/>
            <p:nvPr/>
          </p:nvSpPr>
          <p:spPr>
            <a:xfrm>
              <a:off x="4874911" y="4122770"/>
              <a:ext cx="711337" cy="279510"/>
            </a:xfrm>
            <a:custGeom>
              <a:avLst/>
              <a:gdLst/>
              <a:ahLst/>
              <a:cxnLst/>
              <a:rect l="l" t="t" r="r" b="b"/>
              <a:pathLst>
                <a:path w="7248" h="2848" extrusionOk="0">
                  <a:moveTo>
                    <a:pt x="186" y="0"/>
                  </a:moveTo>
                  <a:lnTo>
                    <a:pt x="7247" y="2367"/>
                  </a:lnTo>
                  <a:lnTo>
                    <a:pt x="7099" y="2847"/>
                  </a:lnTo>
                  <a:lnTo>
                    <a:pt x="1" y="48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9" name="Google Shape;4539;p28"/>
            <p:cNvSpPr/>
            <p:nvPr/>
          </p:nvSpPr>
          <p:spPr>
            <a:xfrm>
              <a:off x="5673202" y="4209822"/>
              <a:ext cx="457246" cy="69092"/>
            </a:xfrm>
            <a:custGeom>
              <a:avLst/>
              <a:gdLst/>
              <a:ahLst/>
              <a:cxnLst/>
              <a:rect l="l" t="t" r="r" b="b"/>
              <a:pathLst>
                <a:path w="4659" h="704" extrusionOk="0">
                  <a:moveTo>
                    <a:pt x="0" y="1"/>
                  </a:moveTo>
                  <a:lnTo>
                    <a:pt x="0" y="703"/>
                  </a:lnTo>
                  <a:lnTo>
                    <a:pt x="4659" y="703"/>
                  </a:lnTo>
                  <a:lnTo>
                    <a:pt x="465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0" name="Google Shape;4540;p28"/>
            <p:cNvSpPr/>
            <p:nvPr/>
          </p:nvSpPr>
          <p:spPr>
            <a:xfrm>
              <a:off x="2679758" y="3197482"/>
              <a:ext cx="515346" cy="319454"/>
            </a:xfrm>
            <a:custGeom>
              <a:avLst/>
              <a:gdLst/>
              <a:ahLst/>
              <a:cxnLst/>
              <a:rect l="l" t="t" r="r" b="b"/>
              <a:pathLst>
                <a:path w="5251" h="3255" extrusionOk="0">
                  <a:moveTo>
                    <a:pt x="962" y="1"/>
                  </a:moveTo>
                  <a:lnTo>
                    <a:pt x="5029" y="1"/>
                  </a:lnTo>
                  <a:cubicBezTo>
                    <a:pt x="5140" y="1"/>
                    <a:pt x="5250" y="75"/>
                    <a:pt x="5250" y="223"/>
                  </a:cubicBezTo>
                  <a:lnTo>
                    <a:pt x="5250" y="2996"/>
                  </a:lnTo>
                  <a:cubicBezTo>
                    <a:pt x="5250" y="3107"/>
                    <a:pt x="5140" y="3180"/>
                    <a:pt x="5029" y="3180"/>
                  </a:cubicBezTo>
                  <a:lnTo>
                    <a:pt x="481" y="3217"/>
                  </a:lnTo>
                  <a:cubicBezTo>
                    <a:pt x="333" y="3254"/>
                    <a:pt x="185" y="3180"/>
                    <a:pt x="112" y="3107"/>
                  </a:cubicBezTo>
                  <a:cubicBezTo>
                    <a:pt x="1" y="2996"/>
                    <a:pt x="1" y="2848"/>
                    <a:pt x="38" y="2737"/>
                  </a:cubicBezTo>
                  <a:lnTo>
                    <a:pt x="740" y="149"/>
                  </a:lnTo>
                  <a:cubicBezTo>
                    <a:pt x="740" y="38"/>
                    <a:pt x="888" y="1"/>
                    <a:pt x="9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1" name="Google Shape;4541;p28"/>
            <p:cNvSpPr/>
            <p:nvPr/>
          </p:nvSpPr>
          <p:spPr>
            <a:xfrm>
              <a:off x="2418502" y="3850621"/>
              <a:ext cx="105307" cy="181564"/>
            </a:xfrm>
            <a:custGeom>
              <a:avLst/>
              <a:gdLst/>
              <a:ahLst/>
              <a:cxnLst/>
              <a:rect l="l" t="t" r="r" b="b"/>
              <a:pathLst>
                <a:path w="1073" h="1850" extrusionOk="0">
                  <a:moveTo>
                    <a:pt x="259" y="1"/>
                  </a:moveTo>
                  <a:lnTo>
                    <a:pt x="814" y="1"/>
                  </a:lnTo>
                  <a:cubicBezTo>
                    <a:pt x="962" y="1"/>
                    <a:pt x="1073" y="149"/>
                    <a:pt x="1036" y="296"/>
                  </a:cubicBezTo>
                  <a:lnTo>
                    <a:pt x="1036" y="1590"/>
                  </a:lnTo>
                  <a:cubicBezTo>
                    <a:pt x="1036" y="1701"/>
                    <a:pt x="925" y="1849"/>
                    <a:pt x="814" y="1849"/>
                  </a:cubicBezTo>
                  <a:lnTo>
                    <a:pt x="259" y="1849"/>
                  </a:lnTo>
                  <a:cubicBezTo>
                    <a:pt x="112" y="1849"/>
                    <a:pt x="1" y="1738"/>
                    <a:pt x="1" y="1590"/>
                  </a:cubicBezTo>
                  <a:lnTo>
                    <a:pt x="1" y="296"/>
                  </a:lnTo>
                  <a:cubicBezTo>
                    <a:pt x="1" y="149"/>
                    <a:pt x="112" y="1"/>
                    <a:pt x="25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2" name="Google Shape;4542;p28"/>
            <p:cNvSpPr/>
            <p:nvPr/>
          </p:nvSpPr>
          <p:spPr>
            <a:xfrm>
              <a:off x="2418502" y="3850621"/>
              <a:ext cx="101676" cy="21886"/>
            </a:xfrm>
            <a:custGeom>
              <a:avLst/>
              <a:gdLst/>
              <a:ahLst/>
              <a:cxnLst/>
              <a:rect l="l" t="t" r="r" b="b"/>
              <a:pathLst>
                <a:path w="1036" h="223" extrusionOk="0">
                  <a:moveTo>
                    <a:pt x="259" y="1"/>
                  </a:moveTo>
                  <a:lnTo>
                    <a:pt x="814" y="1"/>
                  </a:lnTo>
                  <a:cubicBezTo>
                    <a:pt x="925" y="1"/>
                    <a:pt x="1036" y="112"/>
                    <a:pt x="1036" y="223"/>
                  </a:cubicBezTo>
                  <a:lnTo>
                    <a:pt x="1" y="223"/>
                  </a:lnTo>
                  <a:cubicBezTo>
                    <a:pt x="1" y="112"/>
                    <a:pt x="112" y="1"/>
                    <a:pt x="2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3" name="Google Shape;4543;p28"/>
            <p:cNvSpPr/>
            <p:nvPr/>
          </p:nvSpPr>
          <p:spPr>
            <a:xfrm>
              <a:off x="2418502" y="4003036"/>
              <a:ext cx="101676" cy="29148"/>
            </a:xfrm>
            <a:custGeom>
              <a:avLst/>
              <a:gdLst/>
              <a:ahLst/>
              <a:cxnLst/>
              <a:rect l="l" t="t" r="r" b="b"/>
              <a:pathLst>
                <a:path w="1036" h="297" extrusionOk="0">
                  <a:moveTo>
                    <a:pt x="1036" y="0"/>
                  </a:moveTo>
                  <a:lnTo>
                    <a:pt x="1036" y="37"/>
                  </a:lnTo>
                  <a:cubicBezTo>
                    <a:pt x="1036" y="185"/>
                    <a:pt x="925" y="296"/>
                    <a:pt x="814" y="296"/>
                  </a:cubicBezTo>
                  <a:lnTo>
                    <a:pt x="259" y="296"/>
                  </a:lnTo>
                  <a:cubicBezTo>
                    <a:pt x="112" y="296"/>
                    <a:pt x="1" y="185"/>
                    <a:pt x="1" y="37"/>
                  </a:cubicBezTo>
                  <a:lnTo>
                    <a:pt x="1" y="0"/>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4" name="Google Shape;4544;p28"/>
            <p:cNvSpPr/>
            <p:nvPr/>
          </p:nvSpPr>
          <p:spPr>
            <a:xfrm>
              <a:off x="4385082" y="4093720"/>
              <a:ext cx="751183" cy="319454"/>
            </a:xfrm>
            <a:custGeom>
              <a:avLst/>
              <a:gdLst/>
              <a:ahLst/>
              <a:cxnLst/>
              <a:rect l="l" t="t" r="r" b="b"/>
              <a:pathLst>
                <a:path w="7654" h="3255" extrusionOk="0">
                  <a:moveTo>
                    <a:pt x="1" y="1"/>
                  </a:moveTo>
                  <a:lnTo>
                    <a:pt x="1" y="3254"/>
                  </a:lnTo>
                  <a:lnTo>
                    <a:pt x="7654" y="3254"/>
                  </a:lnTo>
                  <a:lnTo>
                    <a:pt x="765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5" name="Google Shape;4545;p28"/>
            <p:cNvSpPr/>
            <p:nvPr/>
          </p:nvSpPr>
          <p:spPr>
            <a:xfrm>
              <a:off x="3173218" y="3680147"/>
              <a:ext cx="25517" cy="130628"/>
            </a:xfrm>
            <a:custGeom>
              <a:avLst/>
              <a:gdLst/>
              <a:ahLst/>
              <a:cxnLst/>
              <a:rect l="l" t="t" r="r" b="b"/>
              <a:pathLst>
                <a:path w="260" h="1331" extrusionOk="0">
                  <a:moveTo>
                    <a:pt x="1" y="0"/>
                  </a:moveTo>
                  <a:lnTo>
                    <a:pt x="1" y="1331"/>
                  </a:lnTo>
                  <a:lnTo>
                    <a:pt x="259" y="1331"/>
                  </a:lnTo>
                  <a:lnTo>
                    <a:pt x="25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6" name="Google Shape;4546;p28"/>
            <p:cNvSpPr/>
            <p:nvPr/>
          </p:nvSpPr>
          <p:spPr>
            <a:xfrm>
              <a:off x="2679758" y="3197482"/>
              <a:ext cx="508084" cy="315823"/>
            </a:xfrm>
            <a:custGeom>
              <a:avLst/>
              <a:gdLst/>
              <a:ahLst/>
              <a:cxnLst/>
              <a:rect l="l" t="t" r="r" b="b"/>
              <a:pathLst>
                <a:path w="5177" h="3218" extrusionOk="0">
                  <a:moveTo>
                    <a:pt x="481" y="1073"/>
                  </a:moveTo>
                  <a:lnTo>
                    <a:pt x="1627" y="1"/>
                  </a:lnTo>
                  <a:lnTo>
                    <a:pt x="5029" y="1"/>
                  </a:lnTo>
                  <a:cubicBezTo>
                    <a:pt x="5103" y="1"/>
                    <a:pt x="5140" y="38"/>
                    <a:pt x="5176" y="75"/>
                  </a:cubicBezTo>
                  <a:lnTo>
                    <a:pt x="1812" y="3217"/>
                  </a:lnTo>
                  <a:lnTo>
                    <a:pt x="481" y="3217"/>
                  </a:lnTo>
                  <a:cubicBezTo>
                    <a:pt x="333" y="3217"/>
                    <a:pt x="222" y="3180"/>
                    <a:pt x="112" y="3070"/>
                  </a:cubicBezTo>
                  <a:cubicBezTo>
                    <a:pt x="38" y="2996"/>
                    <a:pt x="1" y="2848"/>
                    <a:pt x="75" y="273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7" name="Google Shape;4547;p28"/>
            <p:cNvSpPr/>
            <p:nvPr/>
          </p:nvSpPr>
          <p:spPr>
            <a:xfrm>
              <a:off x="2933750" y="3270108"/>
              <a:ext cx="261353" cy="243197"/>
            </a:xfrm>
            <a:custGeom>
              <a:avLst/>
              <a:gdLst/>
              <a:ahLst/>
              <a:cxnLst/>
              <a:rect l="l" t="t" r="r" b="b"/>
              <a:pathLst>
                <a:path w="2663" h="2478" extrusionOk="0">
                  <a:moveTo>
                    <a:pt x="1" y="2477"/>
                  </a:moveTo>
                  <a:lnTo>
                    <a:pt x="2662" y="0"/>
                  </a:lnTo>
                  <a:lnTo>
                    <a:pt x="2662" y="1109"/>
                  </a:lnTo>
                  <a:lnTo>
                    <a:pt x="1221" y="244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8" name="Google Shape;4548;p28"/>
            <p:cNvSpPr/>
            <p:nvPr/>
          </p:nvSpPr>
          <p:spPr>
            <a:xfrm>
              <a:off x="3263902" y="3201114"/>
              <a:ext cx="428294" cy="308560"/>
            </a:xfrm>
            <a:custGeom>
              <a:avLst/>
              <a:gdLst/>
              <a:ahLst/>
              <a:cxnLst/>
              <a:rect l="l" t="t" r="r" b="b"/>
              <a:pathLst>
                <a:path w="4364" h="3144" extrusionOk="0">
                  <a:moveTo>
                    <a:pt x="223" y="1"/>
                  </a:moveTo>
                  <a:lnTo>
                    <a:pt x="4142" y="1"/>
                  </a:lnTo>
                  <a:cubicBezTo>
                    <a:pt x="4253" y="1"/>
                    <a:pt x="4363" y="75"/>
                    <a:pt x="4363" y="223"/>
                  </a:cubicBezTo>
                  <a:lnTo>
                    <a:pt x="4363" y="2959"/>
                  </a:lnTo>
                  <a:cubicBezTo>
                    <a:pt x="4363" y="3033"/>
                    <a:pt x="4289" y="3143"/>
                    <a:pt x="4179" y="3143"/>
                  </a:cubicBezTo>
                  <a:lnTo>
                    <a:pt x="297" y="3143"/>
                  </a:lnTo>
                  <a:cubicBezTo>
                    <a:pt x="223" y="3143"/>
                    <a:pt x="149" y="3143"/>
                    <a:pt x="75" y="3106"/>
                  </a:cubicBezTo>
                  <a:cubicBezTo>
                    <a:pt x="1" y="3070"/>
                    <a:pt x="1" y="2996"/>
                    <a:pt x="1" y="2959"/>
                  </a:cubicBezTo>
                  <a:lnTo>
                    <a:pt x="1" y="223"/>
                  </a:lnTo>
                  <a:cubicBezTo>
                    <a:pt x="1" y="75"/>
                    <a:pt x="112" y="1"/>
                    <a:pt x="22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9" name="Google Shape;4549;p28"/>
            <p:cNvSpPr/>
            <p:nvPr/>
          </p:nvSpPr>
          <p:spPr>
            <a:xfrm>
              <a:off x="3263902" y="3201114"/>
              <a:ext cx="431925" cy="308560"/>
            </a:xfrm>
            <a:custGeom>
              <a:avLst/>
              <a:gdLst/>
              <a:ahLst/>
              <a:cxnLst/>
              <a:rect l="l" t="t" r="r" b="b"/>
              <a:pathLst>
                <a:path w="4401" h="3144" extrusionOk="0">
                  <a:moveTo>
                    <a:pt x="1" y="1886"/>
                  </a:moveTo>
                  <a:lnTo>
                    <a:pt x="2034" y="1"/>
                  </a:lnTo>
                  <a:lnTo>
                    <a:pt x="4142" y="1"/>
                  </a:lnTo>
                  <a:cubicBezTo>
                    <a:pt x="4289" y="1"/>
                    <a:pt x="4400" y="75"/>
                    <a:pt x="4400" y="223"/>
                  </a:cubicBezTo>
                  <a:lnTo>
                    <a:pt x="4400" y="519"/>
                  </a:lnTo>
                  <a:lnTo>
                    <a:pt x="1591" y="3143"/>
                  </a:lnTo>
                  <a:lnTo>
                    <a:pt x="297" y="3143"/>
                  </a:lnTo>
                  <a:cubicBezTo>
                    <a:pt x="223" y="3143"/>
                    <a:pt x="149" y="3143"/>
                    <a:pt x="75" y="3106"/>
                  </a:cubicBezTo>
                  <a:cubicBezTo>
                    <a:pt x="38" y="3070"/>
                    <a:pt x="1" y="2996"/>
                    <a:pt x="1" y="295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0" name="Google Shape;4550;p28"/>
            <p:cNvSpPr/>
            <p:nvPr/>
          </p:nvSpPr>
          <p:spPr>
            <a:xfrm>
              <a:off x="4385082" y="4126401"/>
              <a:ext cx="751183" cy="286772"/>
            </a:xfrm>
            <a:custGeom>
              <a:avLst/>
              <a:gdLst/>
              <a:ahLst/>
              <a:cxnLst/>
              <a:rect l="l" t="t" r="r" b="b"/>
              <a:pathLst>
                <a:path w="7654" h="2922" extrusionOk="0">
                  <a:moveTo>
                    <a:pt x="1" y="0"/>
                  </a:moveTo>
                  <a:lnTo>
                    <a:pt x="1" y="2921"/>
                  </a:lnTo>
                  <a:lnTo>
                    <a:pt x="7654" y="2921"/>
                  </a:lnTo>
                  <a:lnTo>
                    <a:pt x="765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1" name="Google Shape;4551;p28"/>
            <p:cNvSpPr/>
            <p:nvPr/>
          </p:nvSpPr>
          <p:spPr>
            <a:xfrm>
              <a:off x="4385082" y="4387657"/>
              <a:ext cx="751183" cy="25517"/>
            </a:xfrm>
            <a:custGeom>
              <a:avLst/>
              <a:gdLst/>
              <a:ahLst/>
              <a:cxnLst/>
              <a:rect l="l" t="t" r="r" b="b"/>
              <a:pathLst>
                <a:path w="7654" h="260" extrusionOk="0">
                  <a:moveTo>
                    <a:pt x="1" y="0"/>
                  </a:moveTo>
                  <a:lnTo>
                    <a:pt x="1" y="259"/>
                  </a:lnTo>
                  <a:lnTo>
                    <a:pt x="7654" y="259"/>
                  </a:lnTo>
                  <a:lnTo>
                    <a:pt x="76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2" name="Google Shape;4552;p28"/>
            <p:cNvSpPr/>
            <p:nvPr/>
          </p:nvSpPr>
          <p:spPr>
            <a:xfrm>
              <a:off x="4490290" y="4093720"/>
              <a:ext cx="47305" cy="319454"/>
            </a:xfrm>
            <a:custGeom>
              <a:avLst/>
              <a:gdLst/>
              <a:ahLst/>
              <a:cxnLst/>
              <a:rect l="l" t="t" r="r" b="b"/>
              <a:pathLst>
                <a:path w="482" h="3255" extrusionOk="0">
                  <a:moveTo>
                    <a:pt x="1" y="1"/>
                  </a:moveTo>
                  <a:lnTo>
                    <a:pt x="1" y="3254"/>
                  </a:lnTo>
                  <a:lnTo>
                    <a:pt x="482" y="3254"/>
                  </a:lnTo>
                  <a:lnTo>
                    <a:pt x="482" y="1"/>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3" name="Google Shape;4553;p28"/>
            <p:cNvSpPr/>
            <p:nvPr/>
          </p:nvSpPr>
          <p:spPr>
            <a:xfrm>
              <a:off x="4490290" y="4387657"/>
              <a:ext cx="47305" cy="25517"/>
            </a:xfrm>
            <a:custGeom>
              <a:avLst/>
              <a:gdLst/>
              <a:ahLst/>
              <a:cxnLst/>
              <a:rect l="l" t="t" r="r" b="b"/>
              <a:pathLst>
                <a:path w="482" h="260" extrusionOk="0">
                  <a:moveTo>
                    <a:pt x="1" y="0"/>
                  </a:moveTo>
                  <a:lnTo>
                    <a:pt x="1" y="259"/>
                  </a:lnTo>
                  <a:lnTo>
                    <a:pt x="482" y="259"/>
                  </a:lnTo>
                  <a:lnTo>
                    <a:pt x="482" y="0"/>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4" name="Google Shape;4554;p28"/>
            <p:cNvSpPr/>
            <p:nvPr/>
          </p:nvSpPr>
          <p:spPr>
            <a:xfrm>
              <a:off x="4987382" y="4093720"/>
              <a:ext cx="47305" cy="319454"/>
            </a:xfrm>
            <a:custGeom>
              <a:avLst/>
              <a:gdLst/>
              <a:ahLst/>
              <a:cxnLst/>
              <a:rect l="l" t="t" r="r" b="b"/>
              <a:pathLst>
                <a:path w="482" h="3255" extrusionOk="0">
                  <a:moveTo>
                    <a:pt x="1" y="1"/>
                  </a:moveTo>
                  <a:lnTo>
                    <a:pt x="1" y="3254"/>
                  </a:lnTo>
                  <a:lnTo>
                    <a:pt x="482" y="3254"/>
                  </a:lnTo>
                  <a:lnTo>
                    <a:pt x="482" y="1"/>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5" name="Google Shape;4555;p28"/>
            <p:cNvSpPr/>
            <p:nvPr/>
          </p:nvSpPr>
          <p:spPr>
            <a:xfrm>
              <a:off x="4987382" y="4387657"/>
              <a:ext cx="47305" cy="25517"/>
            </a:xfrm>
            <a:custGeom>
              <a:avLst/>
              <a:gdLst/>
              <a:ahLst/>
              <a:cxnLst/>
              <a:rect l="l" t="t" r="r" b="b"/>
              <a:pathLst>
                <a:path w="482" h="260" extrusionOk="0">
                  <a:moveTo>
                    <a:pt x="1" y="0"/>
                  </a:moveTo>
                  <a:lnTo>
                    <a:pt x="1" y="259"/>
                  </a:lnTo>
                  <a:lnTo>
                    <a:pt x="482" y="259"/>
                  </a:lnTo>
                  <a:lnTo>
                    <a:pt x="482" y="0"/>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6" name="Google Shape;4556;p28"/>
            <p:cNvSpPr/>
            <p:nvPr/>
          </p:nvSpPr>
          <p:spPr>
            <a:xfrm>
              <a:off x="4744283" y="4093720"/>
              <a:ext cx="47305" cy="319454"/>
            </a:xfrm>
            <a:custGeom>
              <a:avLst/>
              <a:gdLst/>
              <a:ahLst/>
              <a:cxnLst/>
              <a:rect l="l" t="t" r="r" b="b"/>
              <a:pathLst>
                <a:path w="482" h="3255" extrusionOk="0">
                  <a:moveTo>
                    <a:pt x="1" y="1"/>
                  </a:moveTo>
                  <a:lnTo>
                    <a:pt x="1" y="3254"/>
                  </a:lnTo>
                  <a:lnTo>
                    <a:pt x="482" y="3254"/>
                  </a:lnTo>
                  <a:lnTo>
                    <a:pt x="482" y="1"/>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7" name="Google Shape;4557;p28"/>
            <p:cNvSpPr/>
            <p:nvPr/>
          </p:nvSpPr>
          <p:spPr>
            <a:xfrm>
              <a:off x="4744283" y="4387657"/>
              <a:ext cx="47305" cy="25517"/>
            </a:xfrm>
            <a:custGeom>
              <a:avLst/>
              <a:gdLst/>
              <a:ahLst/>
              <a:cxnLst/>
              <a:rect l="l" t="t" r="r" b="b"/>
              <a:pathLst>
                <a:path w="482" h="260" extrusionOk="0">
                  <a:moveTo>
                    <a:pt x="1" y="0"/>
                  </a:moveTo>
                  <a:lnTo>
                    <a:pt x="1" y="259"/>
                  </a:lnTo>
                  <a:lnTo>
                    <a:pt x="482" y="259"/>
                  </a:lnTo>
                  <a:lnTo>
                    <a:pt x="482" y="0"/>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8" name="Google Shape;4558;p28"/>
            <p:cNvSpPr/>
            <p:nvPr/>
          </p:nvSpPr>
          <p:spPr>
            <a:xfrm>
              <a:off x="4871280" y="4119139"/>
              <a:ext cx="83617" cy="83519"/>
            </a:xfrm>
            <a:custGeom>
              <a:avLst/>
              <a:gdLst/>
              <a:ahLst/>
              <a:cxnLst/>
              <a:rect l="l" t="t" r="r" b="b"/>
              <a:pathLst>
                <a:path w="852" h="851" extrusionOk="0">
                  <a:moveTo>
                    <a:pt x="334" y="1"/>
                  </a:moveTo>
                  <a:cubicBezTo>
                    <a:pt x="666" y="1"/>
                    <a:pt x="851" y="370"/>
                    <a:pt x="629" y="629"/>
                  </a:cubicBezTo>
                  <a:cubicBezTo>
                    <a:pt x="408" y="851"/>
                    <a:pt x="1" y="703"/>
                    <a:pt x="1" y="370"/>
                  </a:cubicBezTo>
                  <a:cubicBezTo>
                    <a:pt x="1" y="185"/>
                    <a:pt x="149" y="1"/>
                    <a:pt x="3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9" name="Google Shape;4559;p28"/>
            <p:cNvSpPr/>
            <p:nvPr/>
          </p:nvSpPr>
          <p:spPr>
            <a:xfrm>
              <a:off x="4871280" y="4108245"/>
              <a:ext cx="83617" cy="83519"/>
            </a:xfrm>
            <a:custGeom>
              <a:avLst/>
              <a:gdLst/>
              <a:ahLst/>
              <a:cxnLst/>
              <a:rect l="l" t="t" r="r" b="b"/>
              <a:pathLst>
                <a:path w="852" h="851" extrusionOk="0">
                  <a:moveTo>
                    <a:pt x="334" y="1"/>
                  </a:moveTo>
                  <a:cubicBezTo>
                    <a:pt x="666" y="1"/>
                    <a:pt x="851" y="370"/>
                    <a:pt x="629" y="629"/>
                  </a:cubicBezTo>
                  <a:cubicBezTo>
                    <a:pt x="408" y="851"/>
                    <a:pt x="1" y="703"/>
                    <a:pt x="1" y="370"/>
                  </a:cubicBezTo>
                  <a:cubicBezTo>
                    <a:pt x="1" y="185"/>
                    <a:pt x="149" y="1"/>
                    <a:pt x="3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0" name="Google Shape;4560;p28"/>
            <p:cNvSpPr/>
            <p:nvPr/>
          </p:nvSpPr>
          <p:spPr>
            <a:xfrm>
              <a:off x="2672495" y="3193851"/>
              <a:ext cx="529871" cy="323085"/>
            </a:xfrm>
            <a:custGeom>
              <a:avLst/>
              <a:gdLst/>
              <a:ahLst/>
              <a:cxnLst/>
              <a:rect l="l" t="t" r="r" b="b"/>
              <a:pathLst>
                <a:path w="5399" h="3292" extrusionOk="0">
                  <a:moveTo>
                    <a:pt x="5103" y="38"/>
                  </a:moveTo>
                  <a:cubicBezTo>
                    <a:pt x="5177" y="38"/>
                    <a:pt x="5287" y="112"/>
                    <a:pt x="5287" y="223"/>
                  </a:cubicBezTo>
                  <a:lnTo>
                    <a:pt x="5287" y="2996"/>
                  </a:lnTo>
                  <a:cubicBezTo>
                    <a:pt x="5287" y="3070"/>
                    <a:pt x="5177" y="3144"/>
                    <a:pt x="5103" y="3144"/>
                  </a:cubicBezTo>
                  <a:lnTo>
                    <a:pt x="555" y="3180"/>
                  </a:lnTo>
                  <a:cubicBezTo>
                    <a:pt x="518" y="3190"/>
                    <a:pt x="484" y="3194"/>
                    <a:pt x="451" y="3194"/>
                  </a:cubicBezTo>
                  <a:cubicBezTo>
                    <a:pt x="352" y="3194"/>
                    <a:pt x="269" y="3153"/>
                    <a:pt x="186" y="3070"/>
                  </a:cubicBezTo>
                  <a:cubicBezTo>
                    <a:pt x="112" y="2996"/>
                    <a:pt x="112" y="2885"/>
                    <a:pt x="149" y="2774"/>
                  </a:cubicBezTo>
                  <a:lnTo>
                    <a:pt x="851" y="149"/>
                  </a:lnTo>
                  <a:cubicBezTo>
                    <a:pt x="888" y="112"/>
                    <a:pt x="962" y="75"/>
                    <a:pt x="1036" y="75"/>
                  </a:cubicBezTo>
                  <a:lnTo>
                    <a:pt x="5103" y="38"/>
                  </a:lnTo>
                  <a:close/>
                  <a:moveTo>
                    <a:pt x="1036" y="1"/>
                  </a:moveTo>
                  <a:cubicBezTo>
                    <a:pt x="925" y="1"/>
                    <a:pt x="814" y="38"/>
                    <a:pt x="777" y="149"/>
                  </a:cubicBezTo>
                  <a:lnTo>
                    <a:pt x="75" y="2774"/>
                  </a:lnTo>
                  <a:cubicBezTo>
                    <a:pt x="1" y="2885"/>
                    <a:pt x="38" y="3033"/>
                    <a:pt x="149" y="3144"/>
                  </a:cubicBezTo>
                  <a:cubicBezTo>
                    <a:pt x="222" y="3254"/>
                    <a:pt x="333" y="3291"/>
                    <a:pt x="481" y="3291"/>
                  </a:cubicBezTo>
                  <a:lnTo>
                    <a:pt x="555" y="3291"/>
                  </a:lnTo>
                  <a:lnTo>
                    <a:pt x="5103" y="3254"/>
                  </a:lnTo>
                  <a:cubicBezTo>
                    <a:pt x="5250" y="3254"/>
                    <a:pt x="5361" y="3144"/>
                    <a:pt x="5398" y="3033"/>
                  </a:cubicBezTo>
                  <a:lnTo>
                    <a:pt x="5398" y="260"/>
                  </a:lnTo>
                  <a:cubicBezTo>
                    <a:pt x="5361" y="112"/>
                    <a:pt x="5250" y="1"/>
                    <a:pt x="510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1" name="Google Shape;4561;p28"/>
            <p:cNvSpPr/>
            <p:nvPr/>
          </p:nvSpPr>
          <p:spPr>
            <a:xfrm>
              <a:off x="3260270" y="3197482"/>
              <a:ext cx="439188" cy="315823"/>
            </a:xfrm>
            <a:custGeom>
              <a:avLst/>
              <a:gdLst/>
              <a:ahLst/>
              <a:cxnLst/>
              <a:rect l="l" t="t" r="r" b="b"/>
              <a:pathLst>
                <a:path w="4475" h="3218" extrusionOk="0">
                  <a:moveTo>
                    <a:pt x="4179" y="75"/>
                  </a:moveTo>
                  <a:cubicBezTo>
                    <a:pt x="4290" y="75"/>
                    <a:pt x="4363" y="149"/>
                    <a:pt x="4363" y="260"/>
                  </a:cubicBezTo>
                  <a:lnTo>
                    <a:pt x="4363" y="2996"/>
                  </a:lnTo>
                  <a:cubicBezTo>
                    <a:pt x="4363" y="3070"/>
                    <a:pt x="4290" y="3143"/>
                    <a:pt x="4216" y="3143"/>
                  </a:cubicBezTo>
                  <a:lnTo>
                    <a:pt x="297" y="3143"/>
                  </a:lnTo>
                  <a:cubicBezTo>
                    <a:pt x="260" y="3143"/>
                    <a:pt x="186" y="3143"/>
                    <a:pt x="149" y="3107"/>
                  </a:cubicBezTo>
                  <a:cubicBezTo>
                    <a:pt x="75" y="3070"/>
                    <a:pt x="75" y="3033"/>
                    <a:pt x="75" y="2996"/>
                  </a:cubicBezTo>
                  <a:lnTo>
                    <a:pt x="75" y="260"/>
                  </a:lnTo>
                  <a:cubicBezTo>
                    <a:pt x="75" y="149"/>
                    <a:pt x="149" y="75"/>
                    <a:pt x="260" y="75"/>
                  </a:cubicBezTo>
                  <a:close/>
                  <a:moveTo>
                    <a:pt x="297" y="1"/>
                  </a:moveTo>
                  <a:cubicBezTo>
                    <a:pt x="112" y="1"/>
                    <a:pt x="1" y="112"/>
                    <a:pt x="1" y="260"/>
                  </a:cubicBezTo>
                  <a:lnTo>
                    <a:pt x="1" y="2996"/>
                  </a:lnTo>
                  <a:cubicBezTo>
                    <a:pt x="1" y="3070"/>
                    <a:pt x="38" y="3143"/>
                    <a:pt x="112" y="3180"/>
                  </a:cubicBezTo>
                  <a:cubicBezTo>
                    <a:pt x="149" y="3217"/>
                    <a:pt x="260" y="3217"/>
                    <a:pt x="334" y="3217"/>
                  </a:cubicBezTo>
                  <a:lnTo>
                    <a:pt x="4253" y="3217"/>
                  </a:lnTo>
                  <a:cubicBezTo>
                    <a:pt x="4363" y="3217"/>
                    <a:pt x="4474" y="3107"/>
                    <a:pt x="4474" y="2996"/>
                  </a:cubicBezTo>
                  <a:lnTo>
                    <a:pt x="4474" y="260"/>
                  </a:lnTo>
                  <a:cubicBezTo>
                    <a:pt x="4474" y="112"/>
                    <a:pt x="4326" y="1"/>
                    <a:pt x="417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2" name="Google Shape;4562;p28"/>
            <p:cNvSpPr/>
            <p:nvPr/>
          </p:nvSpPr>
          <p:spPr>
            <a:xfrm>
              <a:off x="3162324" y="3676516"/>
              <a:ext cx="25517" cy="127095"/>
            </a:xfrm>
            <a:custGeom>
              <a:avLst/>
              <a:gdLst/>
              <a:ahLst/>
              <a:cxnLst/>
              <a:rect l="l" t="t" r="r" b="b"/>
              <a:pathLst>
                <a:path w="260" h="1295" extrusionOk="0">
                  <a:moveTo>
                    <a:pt x="1" y="0"/>
                  </a:moveTo>
                  <a:lnTo>
                    <a:pt x="1" y="1294"/>
                  </a:lnTo>
                  <a:lnTo>
                    <a:pt x="259" y="1294"/>
                  </a:lnTo>
                  <a:lnTo>
                    <a:pt x="25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3" name="Google Shape;4563;p28"/>
            <p:cNvSpPr/>
            <p:nvPr/>
          </p:nvSpPr>
          <p:spPr>
            <a:xfrm>
              <a:off x="2621755" y="3175793"/>
              <a:ext cx="598767" cy="794660"/>
            </a:xfrm>
            <a:custGeom>
              <a:avLst/>
              <a:gdLst/>
              <a:ahLst/>
              <a:cxnLst/>
              <a:rect l="l" t="t" r="r" b="b"/>
              <a:pathLst>
                <a:path w="6101" h="8097" extrusionOk="0">
                  <a:moveTo>
                    <a:pt x="5841" y="74"/>
                  </a:moveTo>
                  <a:cubicBezTo>
                    <a:pt x="5952" y="74"/>
                    <a:pt x="6026" y="148"/>
                    <a:pt x="6026" y="259"/>
                  </a:cubicBezTo>
                  <a:lnTo>
                    <a:pt x="6026" y="6803"/>
                  </a:lnTo>
                  <a:lnTo>
                    <a:pt x="4400" y="8023"/>
                  </a:lnTo>
                  <a:lnTo>
                    <a:pt x="111" y="8023"/>
                  </a:lnTo>
                  <a:lnTo>
                    <a:pt x="111" y="3919"/>
                  </a:lnTo>
                  <a:lnTo>
                    <a:pt x="1035" y="185"/>
                  </a:lnTo>
                  <a:cubicBezTo>
                    <a:pt x="1072" y="111"/>
                    <a:pt x="1146" y="74"/>
                    <a:pt x="1220" y="74"/>
                  </a:cubicBezTo>
                  <a:close/>
                  <a:moveTo>
                    <a:pt x="1183" y="0"/>
                  </a:moveTo>
                  <a:cubicBezTo>
                    <a:pt x="1072" y="0"/>
                    <a:pt x="961" y="74"/>
                    <a:pt x="924" y="185"/>
                  </a:cubicBezTo>
                  <a:lnTo>
                    <a:pt x="0" y="3919"/>
                  </a:lnTo>
                  <a:lnTo>
                    <a:pt x="0" y="8060"/>
                  </a:lnTo>
                  <a:lnTo>
                    <a:pt x="0" y="8097"/>
                  </a:lnTo>
                  <a:lnTo>
                    <a:pt x="4437" y="8097"/>
                  </a:lnTo>
                  <a:lnTo>
                    <a:pt x="6100" y="6840"/>
                  </a:lnTo>
                  <a:lnTo>
                    <a:pt x="6100" y="296"/>
                  </a:lnTo>
                  <a:cubicBezTo>
                    <a:pt x="6100" y="111"/>
                    <a:pt x="5952" y="0"/>
                    <a:pt x="580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4" name="Google Shape;4564;p28"/>
            <p:cNvSpPr/>
            <p:nvPr/>
          </p:nvSpPr>
          <p:spPr>
            <a:xfrm>
              <a:off x="2610862" y="3469632"/>
              <a:ext cx="29050" cy="72724"/>
            </a:xfrm>
            <a:custGeom>
              <a:avLst/>
              <a:gdLst/>
              <a:ahLst/>
              <a:cxnLst/>
              <a:rect l="l" t="t" r="r" b="b"/>
              <a:pathLst>
                <a:path w="296" h="741" extrusionOk="0">
                  <a:moveTo>
                    <a:pt x="0" y="1"/>
                  </a:moveTo>
                  <a:lnTo>
                    <a:pt x="0" y="740"/>
                  </a:lnTo>
                  <a:lnTo>
                    <a:pt x="296" y="740"/>
                  </a:lnTo>
                  <a:lnTo>
                    <a:pt x="29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5" name="Google Shape;4565;p28"/>
            <p:cNvSpPr/>
            <p:nvPr/>
          </p:nvSpPr>
          <p:spPr>
            <a:xfrm>
              <a:off x="2639814" y="3335373"/>
              <a:ext cx="36411" cy="326716"/>
            </a:xfrm>
            <a:custGeom>
              <a:avLst/>
              <a:gdLst/>
              <a:ahLst/>
              <a:cxnLst/>
              <a:rect l="l" t="t" r="r" b="b"/>
              <a:pathLst>
                <a:path w="371" h="3329" extrusionOk="0">
                  <a:moveTo>
                    <a:pt x="149" y="1"/>
                  </a:moveTo>
                  <a:cubicBezTo>
                    <a:pt x="75" y="1"/>
                    <a:pt x="1" y="75"/>
                    <a:pt x="1" y="186"/>
                  </a:cubicBezTo>
                  <a:lnTo>
                    <a:pt x="1" y="3143"/>
                  </a:lnTo>
                  <a:cubicBezTo>
                    <a:pt x="1" y="3217"/>
                    <a:pt x="75" y="3328"/>
                    <a:pt x="149" y="3328"/>
                  </a:cubicBezTo>
                  <a:lnTo>
                    <a:pt x="186" y="3328"/>
                  </a:lnTo>
                  <a:cubicBezTo>
                    <a:pt x="297" y="3328"/>
                    <a:pt x="371" y="3217"/>
                    <a:pt x="371" y="3143"/>
                  </a:cubicBezTo>
                  <a:lnTo>
                    <a:pt x="371" y="186"/>
                  </a:lnTo>
                  <a:cubicBezTo>
                    <a:pt x="371" y="75"/>
                    <a:pt x="297" y="1"/>
                    <a:pt x="18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6" name="Google Shape;4566;p28"/>
            <p:cNvSpPr/>
            <p:nvPr/>
          </p:nvSpPr>
          <p:spPr>
            <a:xfrm>
              <a:off x="2581811" y="3912352"/>
              <a:ext cx="4016678" cy="348406"/>
            </a:xfrm>
            <a:custGeom>
              <a:avLst/>
              <a:gdLst/>
              <a:ahLst/>
              <a:cxnLst/>
              <a:rect l="l" t="t" r="r" b="b"/>
              <a:pathLst>
                <a:path w="40927" h="3550" extrusionOk="0">
                  <a:moveTo>
                    <a:pt x="0" y="3549"/>
                  </a:moveTo>
                  <a:lnTo>
                    <a:pt x="3993" y="3549"/>
                  </a:lnTo>
                  <a:lnTo>
                    <a:pt x="7727" y="555"/>
                  </a:lnTo>
                  <a:lnTo>
                    <a:pt x="40927" y="555"/>
                  </a:lnTo>
                  <a:lnTo>
                    <a:pt x="40927" y="0"/>
                  </a:lnTo>
                  <a:lnTo>
                    <a:pt x="7395" y="0"/>
                  </a:lnTo>
                  <a:lnTo>
                    <a:pt x="5250" y="1775"/>
                  </a:lnTo>
                  <a:lnTo>
                    <a:pt x="0" y="1775"/>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7" name="Google Shape;4567;p28"/>
            <p:cNvSpPr/>
            <p:nvPr/>
          </p:nvSpPr>
          <p:spPr>
            <a:xfrm>
              <a:off x="2411240" y="4057505"/>
              <a:ext cx="315823" cy="221409"/>
            </a:xfrm>
            <a:custGeom>
              <a:avLst/>
              <a:gdLst/>
              <a:ahLst/>
              <a:cxnLst/>
              <a:rect l="l" t="t" r="r" b="b"/>
              <a:pathLst>
                <a:path w="3218" h="2256" extrusionOk="0">
                  <a:moveTo>
                    <a:pt x="777" y="2255"/>
                  </a:moveTo>
                  <a:lnTo>
                    <a:pt x="2958" y="2255"/>
                  </a:lnTo>
                  <a:cubicBezTo>
                    <a:pt x="3032" y="2255"/>
                    <a:pt x="3106" y="2218"/>
                    <a:pt x="3143" y="2181"/>
                  </a:cubicBezTo>
                  <a:cubicBezTo>
                    <a:pt x="3180" y="2107"/>
                    <a:pt x="3217" y="2033"/>
                    <a:pt x="3180" y="1959"/>
                  </a:cubicBezTo>
                  <a:lnTo>
                    <a:pt x="2700" y="185"/>
                  </a:lnTo>
                  <a:cubicBezTo>
                    <a:pt x="2663" y="74"/>
                    <a:pt x="2552" y="0"/>
                    <a:pt x="2441" y="0"/>
                  </a:cubicBezTo>
                  <a:lnTo>
                    <a:pt x="260" y="0"/>
                  </a:lnTo>
                  <a:cubicBezTo>
                    <a:pt x="186" y="0"/>
                    <a:pt x="112" y="37"/>
                    <a:pt x="75" y="111"/>
                  </a:cubicBezTo>
                  <a:cubicBezTo>
                    <a:pt x="38" y="148"/>
                    <a:pt x="1" y="259"/>
                    <a:pt x="38" y="296"/>
                  </a:cubicBezTo>
                  <a:lnTo>
                    <a:pt x="518" y="2070"/>
                  </a:lnTo>
                  <a:cubicBezTo>
                    <a:pt x="555" y="2181"/>
                    <a:pt x="666" y="2255"/>
                    <a:pt x="777" y="225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8" name="Google Shape;4568;p28"/>
            <p:cNvSpPr/>
            <p:nvPr/>
          </p:nvSpPr>
          <p:spPr>
            <a:xfrm>
              <a:off x="2414871" y="4079195"/>
              <a:ext cx="301297" cy="199720"/>
            </a:xfrm>
            <a:custGeom>
              <a:avLst/>
              <a:gdLst/>
              <a:ahLst/>
              <a:cxnLst/>
              <a:rect l="l" t="t" r="r" b="b"/>
              <a:pathLst>
                <a:path w="3070" h="2035" extrusionOk="0">
                  <a:moveTo>
                    <a:pt x="740" y="2034"/>
                  </a:moveTo>
                  <a:lnTo>
                    <a:pt x="2921" y="2034"/>
                  </a:lnTo>
                  <a:cubicBezTo>
                    <a:pt x="2958" y="2034"/>
                    <a:pt x="3032" y="2034"/>
                    <a:pt x="3069" y="1997"/>
                  </a:cubicBezTo>
                  <a:lnTo>
                    <a:pt x="3069" y="1960"/>
                  </a:lnTo>
                  <a:lnTo>
                    <a:pt x="2589" y="186"/>
                  </a:lnTo>
                  <a:cubicBezTo>
                    <a:pt x="2552" y="75"/>
                    <a:pt x="2441" y="1"/>
                    <a:pt x="2367" y="1"/>
                  </a:cubicBezTo>
                  <a:lnTo>
                    <a:pt x="149" y="1"/>
                  </a:lnTo>
                  <a:cubicBezTo>
                    <a:pt x="75" y="1"/>
                    <a:pt x="38" y="38"/>
                    <a:pt x="1" y="75"/>
                  </a:cubicBezTo>
                  <a:cubicBezTo>
                    <a:pt x="1" y="75"/>
                    <a:pt x="1" y="75"/>
                    <a:pt x="1" y="112"/>
                  </a:cubicBezTo>
                  <a:lnTo>
                    <a:pt x="481" y="1886"/>
                  </a:lnTo>
                  <a:cubicBezTo>
                    <a:pt x="518" y="1960"/>
                    <a:pt x="629" y="2034"/>
                    <a:pt x="740" y="2034"/>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9" name="Google Shape;4569;p28"/>
            <p:cNvSpPr/>
            <p:nvPr/>
          </p:nvSpPr>
          <p:spPr>
            <a:xfrm>
              <a:off x="2781335" y="4108245"/>
              <a:ext cx="130726" cy="134357"/>
            </a:xfrm>
            <a:custGeom>
              <a:avLst/>
              <a:gdLst/>
              <a:ahLst/>
              <a:cxnLst/>
              <a:rect l="l" t="t" r="r" b="b"/>
              <a:pathLst>
                <a:path w="1332" h="1369" extrusionOk="0">
                  <a:moveTo>
                    <a:pt x="334" y="1"/>
                  </a:moveTo>
                  <a:cubicBezTo>
                    <a:pt x="149" y="1"/>
                    <a:pt x="1" y="148"/>
                    <a:pt x="1" y="333"/>
                  </a:cubicBezTo>
                  <a:lnTo>
                    <a:pt x="1" y="1073"/>
                  </a:lnTo>
                  <a:cubicBezTo>
                    <a:pt x="1" y="1258"/>
                    <a:pt x="149" y="1369"/>
                    <a:pt x="334" y="1369"/>
                  </a:cubicBezTo>
                  <a:lnTo>
                    <a:pt x="999" y="1369"/>
                  </a:lnTo>
                  <a:cubicBezTo>
                    <a:pt x="1184" y="1369"/>
                    <a:pt x="1332" y="1258"/>
                    <a:pt x="1332" y="1073"/>
                  </a:cubicBezTo>
                  <a:lnTo>
                    <a:pt x="1332" y="333"/>
                  </a:lnTo>
                  <a:cubicBezTo>
                    <a:pt x="1332" y="148"/>
                    <a:pt x="1184" y="1"/>
                    <a:pt x="9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0" name="Google Shape;4570;p28"/>
            <p:cNvSpPr/>
            <p:nvPr/>
          </p:nvSpPr>
          <p:spPr>
            <a:xfrm>
              <a:off x="2792229" y="4195297"/>
              <a:ext cx="108938" cy="47305"/>
            </a:xfrm>
            <a:custGeom>
              <a:avLst/>
              <a:gdLst/>
              <a:ahLst/>
              <a:cxnLst/>
              <a:rect l="l" t="t" r="r" b="b"/>
              <a:pathLst>
                <a:path w="1110" h="482" extrusionOk="0">
                  <a:moveTo>
                    <a:pt x="1110" y="38"/>
                  </a:moveTo>
                  <a:lnTo>
                    <a:pt x="1110" y="186"/>
                  </a:lnTo>
                  <a:cubicBezTo>
                    <a:pt x="1110" y="334"/>
                    <a:pt x="999" y="482"/>
                    <a:pt x="851" y="482"/>
                  </a:cubicBezTo>
                  <a:lnTo>
                    <a:pt x="296" y="482"/>
                  </a:lnTo>
                  <a:cubicBezTo>
                    <a:pt x="112" y="482"/>
                    <a:pt x="1" y="334"/>
                    <a:pt x="1" y="186"/>
                  </a:cubicBezTo>
                  <a:lnTo>
                    <a:pt x="1" y="75"/>
                  </a:lnTo>
                  <a:cubicBezTo>
                    <a:pt x="75" y="1"/>
                    <a:pt x="149" y="1"/>
                    <a:pt x="223" y="1"/>
                  </a:cubicBezTo>
                  <a:lnTo>
                    <a:pt x="962" y="1"/>
                  </a:lnTo>
                  <a:cubicBezTo>
                    <a:pt x="999" y="1"/>
                    <a:pt x="1073" y="1"/>
                    <a:pt x="1110" y="38"/>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1" name="Google Shape;4571;p28"/>
            <p:cNvSpPr/>
            <p:nvPr/>
          </p:nvSpPr>
          <p:spPr>
            <a:xfrm>
              <a:off x="3267533" y="3676516"/>
              <a:ext cx="21886" cy="137890"/>
            </a:xfrm>
            <a:custGeom>
              <a:avLst/>
              <a:gdLst/>
              <a:ahLst/>
              <a:cxnLst/>
              <a:rect l="l" t="t" r="r" b="b"/>
              <a:pathLst>
                <a:path w="223" h="1405" extrusionOk="0">
                  <a:moveTo>
                    <a:pt x="1" y="0"/>
                  </a:moveTo>
                  <a:lnTo>
                    <a:pt x="1" y="74"/>
                  </a:lnTo>
                  <a:cubicBezTo>
                    <a:pt x="38" y="74"/>
                    <a:pt x="75" y="74"/>
                    <a:pt x="112" y="111"/>
                  </a:cubicBezTo>
                  <a:cubicBezTo>
                    <a:pt x="112" y="148"/>
                    <a:pt x="149" y="148"/>
                    <a:pt x="149" y="185"/>
                  </a:cubicBezTo>
                  <a:lnTo>
                    <a:pt x="149" y="1146"/>
                  </a:lnTo>
                  <a:cubicBezTo>
                    <a:pt x="149" y="1183"/>
                    <a:pt x="112" y="1220"/>
                    <a:pt x="75" y="1257"/>
                  </a:cubicBezTo>
                  <a:cubicBezTo>
                    <a:pt x="75" y="1294"/>
                    <a:pt x="38" y="1294"/>
                    <a:pt x="1" y="1294"/>
                  </a:cubicBezTo>
                  <a:lnTo>
                    <a:pt x="1" y="1405"/>
                  </a:lnTo>
                  <a:cubicBezTo>
                    <a:pt x="38" y="1368"/>
                    <a:pt x="112" y="1368"/>
                    <a:pt x="149" y="1331"/>
                  </a:cubicBezTo>
                  <a:cubicBezTo>
                    <a:pt x="186" y="1257"/>
                    <a:pt x="223" y="1220"/>
                    <a:pt x="223" y="1183"/>
                  </a:cubicBezTo>
                  <a:lnTo>
                    <a:pt x="223" y="222"/>
                  </a:lnTo>
                  <a:cubicBezTo>
                    <a:pt x="223" y="148"/>
                    <a:pt x="186" y="111"/>
                    <a:pt x="149" y="74"/>
                  </a:cubicBezTo>
                  <a:cubicBezTo>
                    <a:pt x="112" y="0"/>
                    <a:pt x="75" y="0"/>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2" name="Google Shape;4572;p28"/>
            <p:cNvSpPr/>
            <p:nvPr/>
          </p:nvSpPr>
          <p:spPr>
            <a:xfrm>
              <a:off x="3565101" y="3571209"/>
              <a:ext cx="137988" cy="250460"/>
            </a:xfrm>
            <a:custGeom>
              <a:avLst/>
              <a:gdLst/>
              <a:ahLst/>
              <a:cxnLst/>
              <a:rect l="l" t="t" r="r" b="b"/>
              <a:pathLst>
                <a:path w="1406" h="2552" extrusionOk="0">
                  <a:moveTo>
                    <a:pt x="1220" y="112"/>
                  </a:moveTo>
                  <a:cubicBezTo>
                    <a:pt x="1294" y="112"/>
                    <a:pt x="1331" y="149"/>
                    <a:pt x="1331" y="223"/>
                  </a:cubicBezTo>
                  <a:lnTo>
                    <a:pt x="1331" y="2330"/>
                  </a:lnTo>
                  <a:cubicBezTo>
                    <a:pt x="1331" y="2404"/>
                    <a:pt x="1294" y="2441"/>
                    <a:pt x="1220" y="2441"/>
                  </a:cubicBezTo>
                  <a:lnTo>
                    <a:pt x="185" y="2441"/>
                  </a:lnTo>
                  <a:cubicBezTo>
                    <a:pt x="148" y="2441"/>
                    <a:pt x="111" y="2404"/>
                    <a:pt x="111" y="2330"/>
                  </a:cubicBezTo>
                  <a:lnTo>
                    <a:pt x="111" y="223"/>
                  </a:lnTo>
                  <a:cubicBezTo>
                    <a:pt x="111" y="149"/>
                    <a:pt x="148" y="112"/>
                    <a:pt x="185" y="112"/>
                  </a:cubicBezTo>
                  <a:close/>
                  <a:moveTo>
                    <a:pt x="185" y="1"/>
                  </a:moveTo>
                  <a:cubicBezTo>
                    <a:pt x="74" y="38"/>
                    <a:pt x="0" y="112"/>
                    <a:pt x="37" y="223"/>
                  </a:cubicBezTo>
                  <a:lnTo>
                    <a:pt x="37" y="2330"/>
                  </a:lnTo>
                  <a:cubicBezTo>
                    <a:pt x="0" y="2441"/>
                    <a:pt x="74" y="2515"/>
                    <a:pt x="185" y="2552"/>
                  </a:cubicBezTo>
                  <a:lnTo>
                    <a:pt x="1220" y="2552"/>
                  </a:lnTo>
                  <a:cubicBezTo>
                    <a:pt x="1331" y="2515"/>
                    <a:pt x="1405" y="2441"/>
                    <a:pt x="1405" y="2330"/>
                  </a:cubicBezTo>
                  <a:lnTo>
                    <a:pt x="1405" y="223"/>
                  </a:lnTo>
                  <a:cubicBezTo>
                    <a:pt x="1405" y="112"/>
                    <a:pt x="1331" y="38"/>
                    <a:pt x="1220" y="1"/>
                  </a:cubicBezTo>
                  <a:close/>
                </a:path>
              </a:pathLst>
            </a:custGeom>
            <a:solidFill>
              <a:srgbClr val="BD95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3" name="Google Shape;4573;p28"/>
            <p:cNvSpPr/>
            <p:nvPr/>
          </p:nvSpPr>
          <p:spPr>
            <a:xfrm>
              <a:off x="2679758" y="3571209"/>
              <a:ext cx="460877" cy="355767"/>
            </a:xfrm>
            <a:custGeom>
              <a:avLst/>
              <a:gdLst/>
              <a:ahLst/>
              <a:cxnLst/>
              <a:rect l="l" t="t" r="r" b="b"/>
              <a:pathLst>
                <a:path w="4696" h="3625" extrusionOk="0">
                  <a:moveTo>
                    <a:pt x="185" y="75"/>
                  </a:moveTo>
                  <a:lnTo>
                    <a:pt x="4511" y="112"/>
                  </a:lnTo>
                  <a:cubicBezTo>
                    <a:pt x="4548" y="112"/>
                    <a:pt x="4622" y="149"/>
                    <a:pt x="4622" y="223"/>
                  </a:cubicBezTo>
                  <a:lnTo>
                    <a:pt x="4622" y="2330"/>
                  </a:lnTo>
                  <a:cubicBezTo>
                    <a:pt x="4622" y="2367"/>
                    <a:pt x="4585" y="2404"/>
                    <a:pt x="4511" y="2441"/>
                  </a:cubicBezTo>
                  <a:lnTo>
                    <a:pt x="4474" y="2441"/>
                  </a:lnTo>
                  <a:lnTo>
                    <a:pt x="2958" y="3550"/>
                  </a:lnTo>
                  <a:lnTo>
                    <a:pt x="185" y="3550"/>
                  </a:lnTo>
                  <a:cubicBezTo>
                    <a:pt x="112" y="3550"/>
                    <a:pt x="75" y="3476"/>
                    <a:pt x="75" y="3402"/>
                  </a:cubicBezTo>
                  <a:lnTo>
                    <a:pt x="75" y="223"/>
                  </a:lnTo>
                  <a:cubicBezTo>
                    <a:pt x="75" y="149"/>
                    <a:pt x="112" y="75"/>
                    <a:pt x="185" y="75"/>
                  </a:cubicBezTo>
                  <a:close/>
                  <a:moveTo>
                    <a:pt x="185" y="1"/>
                  </a:moveTo>
                  <a:cubicBezTo>
                    <a:pt x="75" y="38"/>
                    <a:pt x="1" y="112"/>
                    <a:pt x="1" y="223"/>
                  </a:cubicBezTo>
                  <a:lnTo>
                    <a:pt x="1" y="3402"/>
                  </a:lnTo>
                  <a:cubicBezTo>
                    <a:pt x="1" y="3513"/>
                    <a:pt x="75" y="3624"/>
                    <a:pt x="185" y="3624"/>
                  </a:cubicBezTo>
                  <a:lnTo>
                    <a:pt x="2958" y="3624"/>
                  </a:lnTo>
                  <a:lnTo>
                    <a:pt x="4548" y="2515"/>
                  </a:lnTo>
                  <a:cubicBezTo>
                    <a:pt x="4622" y="2478"/>
                    <a:pt x="4696" y="2404"/>
                    <a:pt x="4696" y="2330"/>
                  </a:cubicBezTo>
                  <a:lnTo>
                    <a:pt x="4696" y="223"/>
                  </a:lnTo>
                  <a:cubicBezTo>
                    <a:pt x="4696" y="112"/>
                    <a:pt x="4622" y="38"/>
                    <a:pt x="4511" y="1"/>
                  </a:cubicBezTo>
                  <a:close/>
                </a:path>
              </a:pathLst>
            </a:custGeom>
            <a:solidFill>
              <a:srgbClr val="D4B594">
                <a:alpha val="5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4" name="Google Shape;4574;p28"/>
            <p:cNvSpPr/>
            <p:nvPr/>
          </p:nvSpPr>
          <p:spPr>
            <a:xfrm>
              <a:off x="3561470" y="3567578"/>
              <a:ext cx="137988" cy="246828"/>
            </a:xfrm>
            <a:custGeom>
              <a:avLst/>
              <a:gdLst/>
              <a:ahLst/>
              <a:cxnLst/>
              <a:rect l="l" t="t" r="r" b="b"/>
              <a:pathLst>
                <a:path w="1406" h="2515" extrusionOk="0">
                  <a:moveTo>
                    <a:pt x="1221" y="75"/>
                  </a:moveTo>
                  <a:cubicBezTo>
                    <a:pt x="1294" y="75"/>
                    <a:pt x="1331" y="149"/>
                    <a:pt x="1331" y="223"/>
                  </a:cubicBezTo>
                  <a:lnTo>
                    <a:pt x="1331" y="2293"/>
                  </a:lnTo>
                  <a:cubicBezTo>
                    <a:pt x="1331" y="2367"/>
                    <a:pt x="1294" y="2441"/>
                    <a:pt x="1221" y="2441"/>
                  </a:cubicBezTo>
                  <a:lnTo>
                    <a:pt x="222" y="2441"/>
                  </a:lnTo>
                  <a:cubicBezTo>
                    <a:pt x="148" y="2404"/>
                    <a:pt x="111" y="2367"/>
                    <a:pt x="111" y="2293"/>
                  </a:cubicBezTo>
                  <a:lnTo>
                    <a:pt x="111" y="223"/>
                  </a:lnTo>
                  <a:cubicBezTo>
                    <a:pt x="111" y="149"/>
                    <a:pt x="148" y="75"/>
                    <a:pt x="222" y="75"/>
                  </a:cubicBezTo>
                  <a:close/>
                  <a:moveTo>
                    <a:pt x="222" y="1"/>
                  </a:moveTo>
                  <a:cubicBezTo>
                    <a:pt x="111" y="1"/>
                    <a:pt x="0" y="112"/>
                    <a:pt x="37" y="223"/>
                  </a:cubicBezTo>
                  <a:lnTo>
                    <a:pt x="37" y="2293"/>
                  </a:lnTo>
                  <a:cubicBezTo>
                    <a:pt x="0" y="2404"/>
                    <a:pt x="111" y="2515"/>
                    <a:pt x="222" y="2515"/>
                  </a:cubicBezTo>
                  <a:lnTo>
                    <a:pt x="1221" y="2515"/>
                  </a:lnTo>
                  <a:cubicBezTo>
                    <a:pt x="1331" y="2515"/>
                    <a:pt x="1405" y="2404"/>
                    <a:pt x="1405" y="2293"/>
                  </a:cubicBezTo>
                  <a:lnTo>
                    <a:pt x="1405" y="223"/>
                  </a:lnTo>
                  <a:cubicBezTo>
                    <a:pt x="1405" y="112"/>
                    <a:pt x="1331" y="1"/>
                    <a:pt x="12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5" name="Google Shape;4575;p28"/>
            <p:cNvSpPr/>
            <p:nvPr/>
          </p:nvSpPr>
          <p:spPr>
            <a:xfrm>
              <a:off x="2672495" y="3567578"/>
              <a:ext cx="464508" cy="355767"/>
            </a:xfrm>
            <a:custGeom>
              <a:avLst/>
              <a:gdLst/>
              <a:ahLst/>
              <a:cxnLst/>
              <a:rect l="l" t="t" r="r" b="b"/>
              <a:pathLst>
                <a:path w="4733" h="3625" extrusionOk="0">
                  <a:moveTo>
                    <a:pt x="222" y="75"/>
                  </a:moveTo>
                  <a:lnTo>
                    <a:pt x="4548" y="112"/>
                  </a:lnTo>
                  <a:cubicBezTo>
                    <a:pt x="4585" y="112"/>
                    <a:pt x="4659" y="186"/>
                    <a:pt x="4622" y="223"/>
                  </a:cubicBezTo>
                  <a:lnTo>
                    <a:pt x="4622" y="2330"/>
                  </a:lnTo>
                  <a:cubicBezTo>
                    <a:pt x="4622" y="2404"/>
                    <a:pt x="4622" y="2404"/>
                    <a:pt x="4548" y="2441"/>
                  </a:cubicBezTo>
                  <a:lnTo>
                    <a:pt x="4511" y="2441"/>
                  </a:lnTo>
                  <a:lnTo>
                    <a:pt x="2995" y="3550"/>
                  </a:lnTo>
                  <a:lnTo>
                    <a:pt x="222" y="3550"/>
                  </a:lnTo>
                  <a:cubicBezTo>
                    <a:pt x="149" y="3513"/>
                    <a:pt x="112" y="3476"/>
                    <a:pt x="112" y="3402"/>
                  </a:cubicBezTo>
                  <a:lnTo>
                    <a:pt x="112" y="223"/>
                  </a:lnTo>
                  <a:cubicBezTo>
                    <a:pt x="112" y="149"/>
                    <a:pt x="149" y="75"/>
                    <a:pt x="222" y="75"/>
                  </a:cubicBezTo>
                  <a:close/>
                  <a:moveTo>
                    <a:pt x="222" y="1"/>
                  </a:moveTo>
                  <a:cubicBezTo>
                    <a:pt x="112" y="1"/>
                    <a:pt x="1" y="112"/>
                    <a:pt x="38" y="223"/>
                  </a:cubicBezTo>
                  <a:lnTo>
                    <a:pt x="38" y="3402"/>
                  </a:lnTo>
                  <a:cubicBezTo>
                    <a:pt x="1" y="3513"/>
                    <a:pt x="112" y="3624"/>
                    <a:pt x="222" y="3624"/>
                  </a:cubicBezTo>
                  <a:lnTo>
                    <a:pt x="2995" y="3624"/>
                  </a:lnTo>
                  <a:lnTo>
                    <a:pt x="4548" y="2515"/>
                  </a:lnTo>
                  <a:lnTo>
                    <a:pt x="4585" y="2478"/>
                  </a:lnTo>
                  <a:cubicBezTo>
                    <a:pt x="4659" y="2441"/>
                    <a:pt x="4733" y="2367"/>
                    <a:pt x="4733" y="2293"/>
                  </a:cubicBezTo>
                  <a:lnTo>
                    <a:pt x="4733" y="223"/>
                  </a:lnTo>
                  <a:cubicBezTo>
                    <a:pt x="4733" y="112"/>
                    <a:pt x="4659" y="1"/>
                    <a:pt x="45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6" name="Google Shape;4576;p28"/>
            <p:cNvSpPr/>
            <p:nvPr/>
          </p:nvSpPr>
          <p:spPr>
            <a:xfrm>
              <a:off x="3318371" y="3571209"/>
              <a:ext cx="225041" cy="250460"/>
            </a:xfrm>
            <a:custGeom>
              <a:avLst/>
              <a:gdLst/>
              <a:ahLst/>
              <a:cxnLst/>
              <a:rect l="l" t="t" r="r" b="b"/>
              <a:pathLst>
                <a:path w="2293" h="2552" extrusionOk="0">
                  <a:moveTo>
                    <a:pt x="1997" y="112"/>
                  </a:moveTo>
                  <a:cubicBezTo>
                    <a:pt x="2108" y="112"/>
                    <a:pt x="2219" y="149"/>
                    <a:pt x="2219" y="223"/>
                  </a:cubicBezTo>
                  <a:lnTo>
                    <a:pt x="2219" y="2330"/>
                  </a:lnTo>
                  <a:cubicBezTo>
                    <a:pt x="2219" y="2404"/>
                    <a:pt x="2108" y="2441"/>
                    <a:pt x="1997" y="2441"/>
                  </a:cubicBezTo>
                  <a:lnTo>
                    <a:pt x="259" y="2441"/>
                  </a:lnTo>
                  <a:cubicBezTo>
                    <a:pt x="148" y="2441"/>
                    <a:pt x="74" y="2404"/>
                    <a:pt x="74" y="2330"/>
                  </a:cubicBezTo>
                  <a:lnTo>
                    <a:pt x="74" y="223"/>
                  </a:lnTo>
                  <a:cubicBezTo>
                    <a:pt x="74" y="149"/>
                    <a:pt x="148" y="112"/>
                    <a:pt x="259" y="112"/>
                  </a:cubicBezTo>
                  <a:close/>
                  <a:moveTo>
                    <a:pt x="259" y="1"/>
                  </a:moveTo>
                  <a:cubicBezTo>
                    <a:pt x="148" y="1"/>
                    <a:pt x="0" y="75"/>
                    <a:pt x="0" y="223"/>
                  </a:cubicBezTo>
                  <a:lnTo>
                    <a:pt x="0" y="2330"/>
                  </a:lnTo>
                  <a:cubicBezTo>
                    <a:pt x="0" y="2441"/>
                    <a:pt x="111" y="2552"/>
                    <a:pt x="259" y="2552"/>
                  </a:cubicBezTo>
                  <a:lnTo>
                    <a:pt x="1997" y="2552"/>
                  </a:lnTo>
                  <a:cubicBezTo>
                    <a:pt x="2182" y="2552"/>
                    <a:pt x="2293" y="2441"/>
                    <a:pt x="2293" y="2330"/>
                  </a:cubicBezTo>
                  <a:lnTo>
                    <a:pt x="2293" y="223"/>
                  </a:lnTo>
                  <a:cubicBezTo>
                    <a:pt x="2256" y="75"/>
                    <a:pt x="2145" y="1"/>
                    <a:pt x="1997" y="1"/>
                  </a:cubicBezTo>
                  <a:close/>
                </a:path>
              </a:pathLst>
            </a:custGeom>
            <a:solidFill>
              <a:srgbClr val="BD95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7" name="Google Shape;4577;p28"/>
            <p:cNvSpPr/>
            <p:nvPr/>
          </p:nvSpPr>
          <p:spPr>
            <a:xfrm>
              <a:off x="3311108" y="3567578"/>
              <a:ext cx="225041" cy="246828"/>
            </a:xfrm>
            <a:custGeom>
              <a:avLst/>
              <a:gdLst/>
              <a:ahLst/>
              <a:cxnLst/>
              <a:rect l="l" t="t" r="r" b="b"/>
              <a:pathLst>
                <a:path w="2293" h="2515" extrusionOk="0">
                  <a:moveTo>
                    <a:pt x="2034" y="75"/>
                  </a:moveTo>
                  <a:cubicBezTo>
                    <a:pt x="2145" y="75"/>
                    <a:pt x="2219" y="149"/>
                    <a:pt x="2219" y="223"/>
                  </a:cubicBezTo>
                  <a:lnTo>
                    <a:pt x="2219" y="2293"/>
                  </a:lnTo>
                  <a:cubicBezTo>
                    <a:pt x="2219" y="2367"/>
                    <a:pt x="2145" y="2441"/>
                    <a:pt x="2034" y="2441"/>
                  </a:cubicBezTo>
                  <a:lnTo>
                    <a:pt x="296" y="2441"/>
                  </a:lnTo>
                  <a:cubicBezTo>
                    <a:pt x="185" y="2441"/>
                    <a:pt x="74" y="2367"/>
                    <a:pt x="74" y="2293"/>
                  </a:cubicBezTo>
                  <a:lnTo>
                    <a:pt x="74" y="223"/>
                  </a:lnTo>
                  <a:cubicBezTo>
                    <a:pt x="74" y="149"/>
                    <a:pt x="185" y="75"/>
                    <a:pt x="296" y="75"/>
                  </a:cubicBezTo>
                  <a:close/>
                  <a:moveTo>
                    <a:pt x="296" y="1"/>
                  </a:moveTo>
                  <a:cubicBezTo>
                    <a:pt x="111" y="1"/>
                    <a:pt x="0" y="75"/>
                    <a:pt x="0" y="223"/>
                  </a:cubicBezTo>
                  <a:lnTo>
                    <a:pt x="0" y="2293"/>
                  </a:lnTo>
                  <a:cubicBezTo>
                    <a:pt x="37" y="2441"/>
                    <a:pt x="148" y="2515"/>
                    <a:pt x="296" y="2515"/>
                  </a:cubicBezTo>
                  <a:lnTo>
                    <a:pt x="2034" y="2515"/>
                  </a:lnTo>
                  <a:cubicBezTo>
                    <a:pt x="2145" y="2515"/>
                    <a:pt x="2293" y="2441"/>
                    <a:pt x="2293" y="2293"/>
                  </a:cubicBezTo>
                  <a:lnTo>
                    <a:pt x="2293" y="223"/>
                  </a:lnTo>
                  <a:cubicBezTo>
                    <a:pt x="2293" y="75"/>
                    <a:pt x="2182" y="1"/>
                    <a:pt x="20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8" name="Google Shape;4578;p28"/>
            <p:cNvSpPr/>
            <p:nvPr/>
          </p:nvSpPr>
          <p:spPr>
            <a:xfrm>
              <a:off x="3826356" y="3368054"/>
              <a:ext cx="2906392" cy="127095"/>
            </a:xfrm>
            <a:custGeom>
              <a:avLst/>
              <a:gdLst/>
              <a:ahLst/>
              <a:cxnLst/>
              <a:rect l="l" t="t" r="r" b="b"/>
              <a:pathLst>
                <a:path w="29614" h="1295" extrusionOk="0">
                  <a:moveTo>
                    <a:pt x="0" y="1"/>
                  </a:moveTo>
                  <a:lnTo>
                    <a:pt x="0" y="1295"/>
                  </a:lnTo>
                  <a:lnTo>
                    <a:pt x="29614" y="1295"/>
                  </a:lnTo>
                  <a:lnTo>
                    <a:pt x="2961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9" name="Google Shape;4579;p28"/>
            <p:cNvSpPr/>
            <p:nvPr/>
          </p:nvSpPr>
          <p:spPr>
            <a:xfrm>
              <a:off x="3826356" y="3241058"/>
              <a:ext cx="2906392" cy="127095"/>
            </a:xfrm>
            <a:custGeom>
              <a:avLst/>
              <a:gdLst/>
              <a:ahLst/>
              <a:cxnLst/>
              <a:rect l="l" t="t" r="r" b="b"/>
              <a:pathLst>
                <a:path w="29614" h="1295" extrusionOk="0">
                  <a:moveTo>
                    <a:pt x="0" y="1"/>
                  </a:moveTo>
                  <a:lnTo>
                    <a:pt x="0" y="1295"/>
                  </a:lnTo>
                  <a:lnTo>
                    <a:pt x="29614" y="1295"/>
                  </a:lnTo>
                  <a:lnTo>
                    <a:pt x="2961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0" name="Google Shape;4580;p28"/>
            <p:cNvSpPr/>
            <p:nvPr/>
          </p:nvSpPr>
          <p:spPr>
            <a:xfrm>
              <a:off x="3826356" y="3117693"/>
              <a:ext cx="2906392" cy="123463"/>
            </a:xfrm>
            <a:custGeom>
              <a:avLst/>
              <a:gdLst/>
              <a:ahLst/>
              <a:cxnLst/>
              <a:rect l="l" t="t" r="r" b="b"/>
              <a:pathLst>
                <a:path w="29614" h="1258" extrusionOk="0">
                  <a:moveTo>
                    <a:pt x="0" y="1"/>
                  </a:moveTo>
                  <a:lnTo>
                    <a:pt x="0" y="1258"/>
                  </a:lnTo>
                  <a:lnTo>
                    <a:pt x="29614" y="1258"/>
                  </a:lnTo>
                  <a:lnTo>
                    <a:pt x="2961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1" name="Google Shape;4581;p28"/>
            <p:cNvSpPr/>
            <p:nvPr/>
          </p:nvSpPr>
          <p:spPr>
            <a:xfrm>
              <a:off x="3826356" y="2990696"/>
              <a:ext cx="2906392" cy="127095"/>
            </a:xfrm>
            <a:custGeom>
              <a:avLst/>
              <a:gdLst/>
              <a:ahLst/>
              <a:cxnLst/>
              <a:rect l="l" t="t" r="r" b="b"/>
              <a:pathLst>
                <a:path w="29614" h="1295" extrusionOk="0">
                  <a:moveTo>
                    <a:pt x="0" y="1"/>
                  </a:moveTo>
                  <a:lnTo>
                    <a:pt x="0" y="1295"/>
                  </a:lnTo>
                  <a:lnTo>
                    <a:pt x="29614" y="1295"/>
                  </a:lnTo>
                  <a:lnTo>
                    <a:pt x="2961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2" name="Google Shape;4582;p28"/>
            <p:cNvSpPr/>
            <p:nvPr/>
          </p:nvSpPr>
          <p:spPr>
            <a:xfrm>
              <a:off x="4363392" y="3495050"/>
              <a:ext cx="2187989" cy="72625"/>
            </a:xfrm>
            <a:custGeom>
              <a:avLst/>
              <a:gdLst/>
              <a:ahLst/>
              <a:cxnLst/>
              <a:rect l="l" t="t" r="r" b="b"/>
              <a:pathLst>
                <a:path w="22294" h="740" extrusionOk="0">
                  <a:moveTo>
                    <a:pt x="0" y="1"/>
                  </a:moveTo>
                  <a:lnTo>
                    <a:pt x="22293" y="1"/>
                  </a:lnTo>
                  <a:lnTo>
                    <a:pt x="22293" y="740"/>
                  </a:lnTo>
                  <a:lnTo>
                    <a:pt x="1035" y="74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3" name="Google Shape;4583;p28"/>
            <p:cNvSpPr/>
            <p:nvPr/>
          </p:nvSpPr>
          <p:spPr>
            <a:xfrm>
              <a:off x="3826356" y="3368054"/>
              <a:ext cx="2906392" cy="32780"/>
            </a:xfrm>
            <a:custGeom>
              <a:avLst/>
              <a:gdLst/>
              <a:ahLst/>
              <a:cxnLst/>
              <a:rect l="l" t="t" r="r" b="b"/>
              <a:pathLst>
                <a:path w="29614" h="334" extrusionOk="0">
                  <a:moveTo>
                    <a:pt x="0" y="1"/>
                  </a:moveTo>
                  <a:lnTo>
                    <a:pt x="0" y="333"/>
                  </a:lnTo>
                  <a:lnTo>
                    <a:pt x="29614" y="333"/>
                  </a:lnTo>
                  <a:lnTo>
                    <a:pt x="2961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4" name="Google Shape;4584;p28"/>
            <p:cNvSpPr/>
            <p:nvPr/>
          </p:nvSpPr>
          <p:spPr>
            <a:xfrm>
              <a:off x="3826356" y="3241058"/>
              <a:ext cx="2906392" cy="32780"/>
            </a:xfrm>
            <a:custGeom>
              <a:avLst/>
              <a:gdLst/>
              <a:ahLst/>
              <a:cxnLst/>
              <a:rect l="l" t="t" r="r" b="b"/>
              <a:pathLst>
                <a:path w="29614" h="334" extrusionOk="0">
                  <a:moveTo>
                    <a:pt x="0" y="1"/>
                  </a:moveTo>
                  <a:lnTo>
                    <a:pt x="0" y="333"/>
                  </a:lnTo>
                  <a:lnTo>
                    <a:pt x="29614" y="333"/>
                  </a:lnTo>
                  <a:lnTo>
                    <a:pt x="2961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5" name="Google Shape;4585;p28"/>
            <p:cNvSpPr/>
            <p:nvPr/>
          </p:nvSpPr>
          <p:spPr>
            <a:xfrm>
              <a:off x="3826356" y="3117693"/>
              <a:ext cx="2906392" cy="29148"/>
            </a:xfrm>
            <a:custGeom>
              <a:avLst/>
              <a:gdLst/>
              <a:ahLst/>
              <a:cxnLst/>
              <a:rect l="l" t="t" r="r" b="b"/>
              <a:pathLst>
                <a:path w="29614" h="297" extrusionOk="0">
                  <a:moveTo>
                    <a:pt x="0" y="1"/>
                  </a:moveTo>
                  <a:lnTo>
                    <a:pt x="0" y="296"/>
                  </a:lnTo>
                  <a:lnTo>
                    <a:pt x="29614" y="296"/>
                  </a:lnTo>
                  <a:lnTo>
                    <a:pt x="2961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6" name="Google Shape;4586;p28"/>
            <p:cNvSpPr/>
            <p:nvPr/>
          </p:nvSpPr>
          <p:spPr>
            <a:xfrm>
              <a:off x="3826356" y="2990696"/>
              <a:ext cx="2906392" cy="29148"/>
            </a:xfrm>
            <a:custGeom>
              <a:avLst/>
              <a:gdLst/>
              <a:ahLst/>
              <a:cxnLst/>
              <a:rect l="l" t="t" r="r" b="b"/>
              <a:pathLst>
                <a:path w="29614" h="297" extrusionOk="0">
                  <a:moveTo>
                    <a:pt x="0" y="1"/>
                  </a:moveTo>
                  <a:lnTo>
                    <a:pt x="0" y="296"/>
                  </a:lnTo>
                  <a:lnTo>
                    <a:pt x="29614" y="296"/>
                  </a:lnTo>
                  <a:lnTo>
                    <a:pt x="2961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7" name="Google Shape;4587;p28"/>
            <p:cNvSpPr/>
            <p:nvPr/>
          </p:nvSpPr>
          <p:spPr>
            <a:xfrm>
              <a:off x="3826356" y="3473263"/>
              <a:ext cx="2906392" cy="21886"/>
            </a:xfrm>
            <a:custGeom>
              <a:avLst/>
              <a:gdLst/>
              <a:ahLst/>
              <a:cxnLst/>
              <a:rect l="l" t="t" r="r" b="b"/>
              <a:pathLst>
                <a:path w="29614" h="223" extrusionOk="0">
                  <a:moveTo>
                    <a:pt x="0" y="1"/>
                  </a:moveTo>
                  <a:lnTo>
                    <a:pt x="0" y="223"/>
                  </a:lnTo>
                  <a:lnTo>
                    <a:pt x="29614" y="223"/>
                  </a:lnTo>
                  <a:lnTo>
                    <a:pt x="29614" y="1"/>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8" name="Google Shape;4588;p28"/>
            <p:cNvSpPr/>
            <p:nvPr/>
          </p:nvSpPr>
          <p:spPr>
            <a:xfrm>
              <a:off x="3826356" y="3346266"/>
              <a:ext cx="2906392" cy="21886"/>
            </a:xfrm>
            <a:custGeom>
              <a:avLst/>
              <a:gdLst/>
              <a:ahLst/>
              <a:cxnLst/>
              <a:rect l="l" t="t" r="r" b="b"/>
              <a:pathLst>
                <a:path w="29614" h="223" extrusionOk="0">
                  <a:moveTo>
                    <a:pt x="0" y="1"/>
                  </a:moveTo>
                  <a:lnTo>
                    <a:pt x="0" y="223"/>
                  </a:lnTo>
                  <a:lnTo>
                    <a:pt x="29614" y="223"/>
                  </a:lnTo>
                  <a:lnTo>
                    <a:pt x="29614" y="1"/>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9" name="Google Shape;4589;p28"/>
            <p:cNvSpPr/>
            <p:nvPr/>
          </p:nvSpPr>
          <p:spPr>
            <a:xfrm>
              <a:off x="3826356" y="3219270"/>
              <a:ext cx="2906392" cy="21886"/>
            </a:xfrm>
            <a:custGeom>
              <a:avLst/>
              <a:gdLst/>
              <a:ahLst/>
              <a:cxnLst/>
              <a:rect l="l" t="t" r="r" b="b"/>
              <a:pathLst>
                <a:path w="29614" h="223" extrusionOk="0">
                  <a:moveTo>
                    <a:pt x="0" y="1"/>
                  </a:moveTo>
                  <a:lnTo>
                    <a:pt x="0" y="223"/>
                  </a:lnTo>
                  <a:lnTo>
                    <a:pt x="29614" y="223"/>
                  </a:lnTo>
                  <a:lnTo>
                    <a:pt x="29614" y="1"/>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0" name="Google Shape;4590;p28"/>
            <p:cNvSpPr/>
            <p:nvPr/>
          </p:nvSpPr>
          <p:spPr>
            <a:xfrm>
              <a:off x="3826356" y="3092274"/>
              <a:ext cx="2906392" cy="21886"/>
            </a:xfrm>
            <a:custGeom>
              <a:avLst/>
              <a:gdLst/>
              <a:ahLst/>
              <a:cxnLst/>
              <a:rect l="l" t="t" r="r" b="b"/>
              <a:pathLst>
                <a:path w="29614" h="223" extrusionOk="0">
                  <a:moveTo>
                    <a:pt x="0" y="1"/>
                  </a:moveTo>
                  <a:lnTo>
                    <a:pt x="0" y="223"/>
                  </a:lnTo>
                  <a:lnTo>
                    <a:pt x="29614" y="223"/>
                  </a:lnTo>
                  <a:lnTo>
                    <a:pt x="29614" y="1"/>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1" name="Google Shape;4591;p28"/>
            <p:cNvSpPr/>
            <p:nvPr/>
          </p:nvSpPr>
          <p:spPr>
            <a:xfrm>
              <a:off x="4682650" y="2990696"/>
              <a:ext cx="72625" cy="123463"/>
            </a:xfrm>
            <a:custGeom>
              <a:avLst/>
              <a:gdLst/>
              <a:ahLst/>
              <a:cxnLst/>
              <a:rect l="l" t="t" r="r" b="b"/>
              <a:pathLst>
                <a:path w="740" h="1258" extrusionOk="0">
                  <a:moveTo>
                    <a:pt x="740" y="1"/>
                  </a:moveTo>
                  <a:lnTo>
                    <a:pt x="148" y="1"/>
                  </a:lnTo>
                  <a:lnTo>
                    <a:pt x="148" y="1258"/>
                  </a:lnTo>
                  <a:lnTo>
                    <a:pt x="740" y="1258"/>
                  </a:lnTo>
                  <a:cubicBezTo>
                    <a:pt x="0" y="1147"/>
                    <a:pt x="0" y="149"/>
                    <a:pt x="7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2" name="Google Shape;4592;p28"/>
            <p:cNvSpPr/>
            <p:nvPr/>
          </p:nvSpPr>
          <p:spPr>
            <a:xfrm>
              <a:off x="4682650" y="3117693"/>
              <a:ext cx="72625" cy="123463"/>
            </a:xfrm>
            <a:custGeom>
              <a:avLst/>
              <a:gdLst/>
              <a:ahLst/>
              <a:cxnLst/>
              <a:rect l="l" t="t" r="r" b="b"/>
              <a:pathLst>
                <a:path w="740" h="1258" extrusionOk="0">
                  <a:moveTo>
                    <a:pt x="740" y="1"/>
                  </a:moveTo>
                  <a:lnTo>
                    <a:pt x="148" y="1"/>
                  </a:lnTo>
                  <a:lnTo>
                    <a:pt x="148" y="1258"/>
                  </a:lnTo>
                  <a:lnTo>
                    <a:pt x="740" y="1258"/>
                  </a:lnTo>
                  <a:cubicBezTo>
                    <a:pt x="0" y="1147"/>
                    <a:pt x="0" y="112"/>
                    <a:pt x="7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3" name="Google Shape;4593;p28"/>
            <p:cNvSpPr/>
            <p:nvPr/>
          </p:nvSpPr>
          <p:spPr>
            <a:xfrm>
              <a:off x="4682650" y="3241058"/>
              <a:ext cx="72625" cy="127095"/>
            </a:xfrm>
            <a:custGeom>
              <a:avLst/>
              <a:gdLst/>
              <a:ahLst/>
              <a:cxnLst/>
              <a:rect l="l" t="t" r="r" b="b"/>
              <a:pathLst>
                <a:path w="740" h="1295" extrusionOk="0">
                  <a:moveTo>
                    <a:pt x="740" y="1"/>
                  </a:moveTo>
                  <a:lnTo>
                    <a:pt x="148" y="1"/>
                  </a:lnTo>
                  <a:lnTo>
                    <a:pt x="148" y="1295"/>
                  </a:lnTo>
                  <a:lnTo>
                    <a:pt x="740" y="1295"/>
                  </a:lnTo>
                  <a:cubicBezTo>
                    <a:pt x="0" y="1147"/>
                    <a:pt x="0" y="148"/>
                    <a:pt x="7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4" name="Google Shape;4594;p28"/>
            <p:cNvSpPr/>
            <p:nvPr/>
          </p:nvSpPr>
          <p:spPr>
            <a:xfrm>
              <a:off x="4682650" y="3368054"/>
              <a:ext cx="72625" cy="123463"/>
            </a:xfrm>
            <a:custGeom>
              <a:avLst/>
              <a:gdLst/>
              <a:ahLst/>
              <a:cxnLst/>
              <a:rect l="l" t="t" r="r" b="b"/>
              <a:pathLst>
                <a:path w="740" h="1258" extrusionOk="0">
                  <a:moveTo>
                    <a:pt x="740" y="1"/>
                  </a:moveTo>
                  <a:lnTo>
                    <a:pt x="148" y="1"/>
                  </a:lnTo>
                  <a:lnTo>
                    <a:pt x="148" y="1258"/>
                  </a:lnTo>
                  <a:lnTo>
                    <a:pt x="740" y="1258"/>
                  </a:lnTo>
                  <a:cubicBezTo>
                    <a:pt x="0" y="1147"/>
                    <a:pt x="0" y="111"/>
                    <a:pt x="7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5" name="Google Shape;4595;p28"/>
            <p:cNvSpPr/>
            <p:nvPr/>
          </p:nvSpPr>
          <p:spPr>
            <a:xfrm>
              <a:off x="4657231" y="2968909"/>
              <a:ext cx="40042" cy="642343"/>
            </a:xfrm>
            <a:custGeom>
              <a:avLst/>
              <a:gdLst/>
              <a:ahLst/>
              <a:cxnLst/>
              <a:rect l="l" t="t" r="r" b="b"/>
              <a:pathLst>
                <a:path w="408" h="6545" extrusionOk="0">
                  <a:moveTo>
                    <a:pt x="1" y="1"/>
                  </a:moveTo>
                  <a:lnTo>
                    <a:pt x="1" y="6545"/>
                  </a:lnTo>
                  <a:lnTo>
                    <a:pt x="407" y="6545"/>
                  </a:lnTo>
                  <a:lnTo>
                    <a:pt x="4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6" name="Google Shape;4596;p28"/>
            <p:cNvSpPr/>
            <p:nvPr/>
          </p:nvSpPr>
          <p:spPr>
            <a:xfrm>
              <a:off x="6264609" y="2990696"/>
              <a:ext cx="69092" cy="123463"/>
            </a:xfrm>
            <a:custGeom>
              <a:avLst/>
              <a:gdLst/>
              <a:ahLst/>
              <a:cxnLst/>
              <a:rect l="l" t="t" r="r" b="b"/>
              <a:pathLst>
                <a:path w="704" h="1258" extrusionOk="0">
                  <a:moveTo>
                    <a:pt x="703" y="1"/>
                  </a:moveTo>
                  <a:lnTo>
                    <a:pt x="149" y="1"/>
                  </a:lnTo>
                  <a:lnTo>
                    <a:pt x="149" y="1258"/>
                  </a:lnTo>
                  <a:lnTo>
                    <a:pt x="703" y="1258"/>
                  </a:lnTo>
                  <a:cubicBezTo>
                    <a:pt x="1" y="1147"/>
                    <a:pt x="1" y="149"/>
                    <a:pt x="7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7" name="Google Shape;4597;p28"/>
            <p:cNvSpPr/>
            <p:nvPr/>
          </p:nvSpPr>
          <p:spPr>
            <a:xfrm>
              <a:off x="6264609" y="3117693"/>
              <a:ext cx="69092" cy="123463"/>
            </a:xfrm>
            <a:custGeom>
              <a:avLst/>
              <a:gdLst/>
              <a:ahLst/>
              <a:cxnLst/>
              <a:rect l="l" t="t" r="r" b="b"/>
              <a:pathLst>
                <a:path w="704" h="1258" extrusionOk="0">
                  <a:moveTo>
                    <a:pt x="703" y="1"/>
                  </a:moveTo>
                  <a:lnTo>
                    <a:pt x="149" y="1"/>
                  </a:lnTo>
                  <a:lnTo>
                    <a:pt x="149" y="1258"/>
                  </a:lnTo>
                  <a:lnTo>
                    <a:pt x="703" y="1258"/>
                  </a:lnTo>
                  <a:cubicBezTo>
                    <a:pt x="1" y="1147"/>
                    <a:pt x="1" y="112"/>
                    <a:pt x="7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8" name="Google Shape;4598;p28"/>
            <p:cNvSpPr/>
            <p:nvPr/>
          </p:nvSpPr>
          <p:spPr>
            <a:xfrm>
              <a:off x="6264609" y="3241058"/>
              <a:ext cx="69092" cy="127095"/>
            </a:xfrm>
            <a:custGeom>
              <a:avLst/>
              <a:gdLst/>
              <a:ahLst/>
              <a:cxnLst/>
              <a:rect l="l" t="t" r="r" b="b"/>
              <a:pathLst>
                <a:path w="704" h="1295" extrusionOk="0">
                  <a:moveTo>
                    <a:pt x="703" y="1"/>
                  </a:moveTo>
                  <a:lnTo>
                    <a:pt x="149" y="1"/>
                  </a:lnTo>
                  <a:lnTo>
                    <a:pt x="149" y="1295"/>
                  </a:lnTo>
                  <a:lnTo>
                    <a:pt x="703" y="1295"/>
                  </a:lnTo>
                  <a:cubicBezTo>
                    <a:pt x="1" y="1147"/>
                    <a:pt x="1" y="148"/>
                    <a:pt x="7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9" name="Google Shape;4599;p28"/>
            <p:cNvSpPr/>
            <p:nvPr/>
          </p:nvSpPr>
          <p:spPr>
            <a:xfrm>
              <a:off x="6264609" y="3368054"/>
              <a:ext cx="69092" cy="123463"/>
            </a:xfrm>
            <a:custGeom>
              <a:avLst/>
              <a:gdLst/>
              <a:ahLst/>
              <a:cxnLst/>
              <a:rect l="l" t="t" r="r" b="b"/>
              <a:pathLst>
                <a:path w="704" h="1258" extrusionOk="0">
                  <a:moveTo>
                    <a:pt x="703" y="1"/>
                  </a:moveTo>
                  <a:lnTo>
                    <a:pt x="149" y="1"/>
                  </a:lnTo>
                  <a:lnTo>
                    <a:pt x="149" y="1258"/>
                  </a:lnTo>
                  <a:lnTo>
                    <a:pt x="703" y="1258"/>
                  </a:lnTo>
                  <a:cubicBezTo>
                    <a:pt x="1" y="1147"/>
                    <a:pt x="1" y="111"/>
                    <a:pt x="7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0" name="Google Shape;4600;p28"/>
            <p:cNvSpPr/>
            <p:nvPr/>
          </p:nvSpPr>
          <p:spPr>
            <a:xfrm>
              <a:off x="6126718" y="2968909"/>
              <a:ext cx="152513" cy="642343"/>
            </a:xfrm>
            <a:custGeom>
              <a:avLst/>
              <a:gdLst/>
              <a:ahLst/>
              <a:cxnLst/>
              <a:rect l="l" t="t" r="r" b="b"/>
              <a:pathLst>
                <a:path w="1554" h="6545" extrusionOk="0">
                  <a:moveTo>
                    <a:pt x="1" y="1"/>
                  </a:moveTo>
                  <a:lnTo>
                    <a:pt x="1" y="6545"/>
                  </a:lnTo>
                  <a:lnTo>
                    <a:pt x="1554" y="6545"/>
                  </a:lnTo>
                  <a:lnTo>
                    <a:pt x="15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1" name="Google Shape;4601;p28"/>
            <p:cNvSpPr/>
            <p:nvPr/>
          </p:nvSpPr>
          <p:spPr>
            <a:xfrm>
              <a:off x="2476603" y="3915984"/>
              <a:ext cx="21886" cy="61732"/>
            </a:xfrm>
            <a:custGeom>
              <a:avLst/>
              <a:gdLst/>
              <a:ahLst/>
              <a:cxnLst/>
              <a:rect l="l" t="t" r="r" b="b"/>
              <a:pathLst>
                <a:path w="223" h="629" extrusionOk="0">
                  <a:moveTo>
                    <a:pt x="37" y="0"/>
                  </a:moveTo>
                  <a:cubicBezTo>
                    <a:pt x="0" y="0"/>
                    <a:pt x="0" y="37"/>
                    <a:pt x="0" y="74"/>
                  </a:cubicBezTo>
                  <a:lnTo>
                    <a:pt x="0" y="592"/>
                  </a:lnTo>
                  <a:cubicBezTo>
                    <a:pt x="0" y="592"/>
                    <a:pt x="0" y="629"/>
                    <a:pt x="37" y="629"/>
                  </a:cubicBezTo>
                  <a:lnTo>
                    <a:pt x="185" y="629"/>
                  </a:lnTo>
                  <a:cubicBezTo>
                    <a:pt x="222" y="629"/>
                    <a:pt x="222" y="592"/>
                    <a:pt x="222" y="592"/>
                  </a:cubicBezTo>
                  <a:lnTo>
                    <a:pt x="222" y="74"/>
                  </a:lnTo>
                  <a:cubicBezTo>
                    <a:pt x="222" y="37"/>
                    <a:pt x="222" y="0"/>
                    <a:pt x="1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2" name="Google Shape;4602;p28"/>
            <p:cNvSpPr/>
            <p:nvPr/>
          </p:nvSpPr>
          <p:spPr>
            <a:xfrm>
              <a:off x="2469340" y="3912352"/>
              <a:ext cx="25517" cy="61732"/>
            </a:xfrm>
            <a:custGeom>
              <a:avLst/>
              <a:gdLst/>
              <a:ahLst/>
              <a:cxnLst/>
              <a:rect l="l" t="t" r="r" b="b"/>
              <a:pathLst>
                <a:path w="260" h="629" extrusionOk="0">
                  <a:moveTo>
                    <a:pt x="74" y="0"/>
                  </a:moveTo>
                  <a:cubicBezTo>
                    <a:pt x="37" y="0"/>
                    <a:pt x="0" y="37"/>
                    <a:pt x="0" y="74"/>
                  </a:cubicBezTo>
                  <a:lnTo>
                    <a:pt x="0" y="592"/>
                  </a:lnTo>
                  <a:cubicBezTo>
                    <a:pt x="0" y="629"/>
                    <a:pt x="37" y="629"/>
                    <a:pt x="74" y="629"/>
                  </a:cubicBezTo>
                  <a:lnTo>
                    <a:pt x="222" y="629"/>
                  </a:lnTo>
                  <a:cubicBezTo>
                    <a:pt x="222" y="629"/>
                    <a:pt x="259" y="629"/>
                    <a:pt x="259" y="592"/>
                  </a:cubicBezTo>
                  <a:lnTo>
                    <a:pt x="259" y="74"/>
                  </a:lnTo>
                  <a:cubicBezTo>
                    <a:pt x="259" y="37"/>
                    <a:pt x="222" y="0"/>
                    <a:pt x="22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3" name="Google Shape;4603;p28"/>
            <p:cNvSpPr/>
            <p:nvPr/>
          </p:nvSpPr>
          <p:spPr>
            <a:xfrm>
              <a:off x="2472971" y="3919615"/>
              <a:ext cx="3729" cy="50838"/>
            </a:xfrm>
            <a:custGeom>
              <a:avLst/>
              <a:gdLst/>
              <a:ahLst/>
              <a:cxnLst/>
              <a:rect l="l" t="t" r="r" b="b"/>
              <a:pathLst>
                <a:path w="38" h="518" extrusionOk="0">
                  <a:moveTo>
                    <a:pt x="0" y="37"/>
                  </a:moveTo>
                  <a:lnTo>
                    <a:pt x="0" y="481"/>
                  </a:lnTo>
                  <a:lnTo>
                    <a:pt x="0" y="518"/>
                  </a:lnTo>
                  <a:lnTo>
                    <a:pt x="37" y="518"/>
                  </a:lnTo>
                  <a:lnTo>
                    <a:pt x="37" y="481"/>
                  </a:lnTo>
                  <a:lnTo>
                    <a:pt x="37" y="37"/>
                  </a:lnTo>
                  <a:lnTo>
                    <a:pt x="37" y="0"/>
                  </a:lnTo>
                  <a:lnTo>
                    <a:pt x="0"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4" name="Google Shape;4604;p28"/>
            <p:cNvSpPr/>
            <p:nvPr/>
          </p:nvSpPr>
          <p:spPr>
            <a:xfrm>
              <a:off x="4936642" y="3589365"/>
              <a:ext cx="36411" cy="32780"/>
            </a:xfrm>
            <a:custGeom>
              <a:avLst/>
              <a:gdLst/>
              <a:ahLst/>
              <a:cxnLst/>
              <a:rect l="l" t="t" r="r" b="b"/>
              <a:pathLst>
                <a:path w="371" h="334" extrusionOk="0">
                  <a:moveTo>
                    <a:pt x="148" y="334"/>
                  </a:moveTo>
                  <a:cubicBezTo>
                    <a:pt x="370" y="334"/>
                    <a:pt x="37" y="1"/>
                    <a:pt x="0" y="186"/>
                  </a:cubicBezTo>
                  <a:cubicBezTo>
                    <a:pt x="0" y="297"/>
                    <a:pt x="74" y="334"/>
                    <a:pt x="148"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5" name="Google Shape;4605;p28"/>
            <p:cNvSpPr/>
            <p:nvPr/>
          </p:nvSpPr>
          <p:spPr>
            <a:xfrm>
              <a:off x="4936642" y="3585734"/>
              <a:ext cx="32780" cy="32780"/>
            </a:xfrm>
            <a:custGeom>
              <a:avLst/>
              <a:gdLst/>
              <a:ahLst/>
              <a:cxnLst/>
              <a:rect l="l" t="t" r="r" b="b"/>
              <a:pathLst>
                <a:path w="334" h="334" extrusionOk="0">
                  <a:moveTo>
                    <a:pt x="111" y="334"/>
                  </a:moveTo>
                  <a:cubicBezTo>
                    <a:pt x="333" y="334"/>
                    <a:pt x="0" y="1"/>
                    <a:pt x="0" y="186"/>
                  </a:cubicBezTo>
                  <a:cubicBezTo>
                    <a:pt x="0" y="260"/>
                    <a:pt x="37" y="334"/>
                    <a:pt x="111"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6" name="Google Shape;4606;p28"/>
            <p:cNvSpPr/>
            <p:nvPr/>
          </p:nvSpPr>
          <p:spPr>
            <a:xfrm>
              <a:off x="5063639" y="3589365"/>
              <a:ext cx="36411" cy="32780"/>
            </a:xfrm>
            <a:custGeom>
              <a:avLst/>
              <a:gdLst/>
              <a:ahLst/>
              <a:cxnLst/>
              <a:rect l="l" t="t" r="r" b="b"/>
              <a:pathLst>
                <a:path w="371" h="334" extrusionOk="0">
                  <a:moveTo>
                    <a:pt x="148" y="334"/>
                  </a:moveTo>
                  <a:cubicBezTo>
                    <a:pt x="370" y="334"/>
                    <a:pt x="0" y="1"/>
                    <a:pt x="0" y="186"/>
                  </a:cubicBezTo>
                  <a:cubicBezTo>
                    <a:pt x="0" y="297"/>
                    <a:pt x="74" y="334"/>
                    <a:pt x="148"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7" name="Google Shape;4607;p28"/>
            <p:cNvSpPr/>
            <p:nvPr/>
          </p:nvSpPr>
          <p:spPr>
            <a:xfrm>
              <a:off x="5060008" y="3585734"/>
              <a:ext cx="36411" cy="32780"/>
            </a:xfrm>
            <a:custGeom>
              <a:avLst/>
              <a:gdLst/>
              <a:ahLst/>
              <a:cxnLst/>
              <a:rect l="l" t="t" r="r" b="b"/>
              <a:pathLst>
                <a:path w="371" h="334" extrusionOk="0">
                  <a:moveTo>
                    <a:pt x="148" y="334"/>
                  </a:moveTo>
                  <a:cubicBezTo>
                    <a:pt x="370" y="334"/>
                    <a:pt x="0" y="1"/>
                    <a:pt x="0" y="186"/>
                  </a:cubicBezTo>
                  <a:cubicBezTo>
                    <a:pt x="0" y="260"/>
                    <a:pt x="74" y="334"/>
                    <a:pt x="148"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8" name="Google Shape;4608;p28"/>
            <p:cNvSpPr/>
            <p:nvPr/>
          </p:nvSpPr>
          <p:spPr>
            <a:xfrm>
              <a:off x="5154323" y="3966723"/>
              <a:ext cx="1505899" cy="323085"/>
            </a:xfrm>
            <a:custGeom>
              <a:avLst/>
              <a:gdLst/>
              <a:ahLst/>
              <a:cxnLst/>
              <a:rect l="l" t="t" r="r" b="b"/>
              <a:pathLst>
                <a:path w="15344" h="3292" extrusionOk="0">
                  <a:moveTo>
                    <a:pt x="1627" y="1"/>
                  </a:moveTo>
                  <a:lnTo>
                    <a:pt x="333" y="925"/>
                  </a:lnTo>
                  <a:lnTo>
                    <a:pt x="1" y="3291"/>
                  </a:lnTo>
                  <a:lnTo>
                    <a:pt x="518" y="3291"/>
                  </a:lnTo>
                  <a:lnTo>
                    <a:pt x="851" y="1184"/>
                  </a:lnTo>
                  <a:lnTo>
                    <a:pt x="1886" y="481"/>
                  </a:lnTo>
                  <a:lnTo>
                    <a:pt x="13828" y="481"/>
                  </a:lnTo>
                  <a:lnTo>
                    <a:pt x="14826" y="1184"/>
                  </a:lnTo>
                  <a:lnTo>
                    <a:pt x="14826" y="3291"/>
                  </a:lnTo>
                  <a:lnTo>
                    <a:pt x="15343" y="3291"/>
                  </a:lnTo>
                  <a:lnTo>
                    <a:pt x="15343" y="925"/>
                  </a:lnTo>
                  <a:lnTo>
                    <a:pt x="14049" y="38"/>
                  </a:lnTo>
                  <a:lnTo>
                    <a:pt x="14049" y="1"/>
                  </a:lnTo>
                  <a:lnTo>
                    <a:pt x="1404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9" name="Google Shape;4609;p28"/>
            <p:cNvSpPr/>
            <p:nvPr/>
          </p:nvSpPr>
          <p:spPr>
            <a:xfrm>
              <a:off x="4914855" y="3651097"/>
              <a:ext cx="1513161" cy="130726"/>
            </a:xfrm>
            <a:custGeom>
              <a:avLst/>
              <a:gdLst/>
              <a:ahLst/>
              <a:cxnLst/>
              <a:rect l="l" t="t" r="r" b="b"/>
              <a:pathLst>
                <a:path w="15418" h="1332" extrusionOk="0">
                  <a:moveTo>
                    <a:pt x="15159" y="74"/>
                  </a:moveTo>
                  <a:cubicBezTo>
                    <a:pt x="15269" y="74"/>
                    <a:pt x="15343" y="148"/>
                    <a:pt x="15343" y="259"/>
                  </a:cubicBezTo>
                  <a:lnTo>
                    <a:pt x="15343" y="1072"/>
                  </a:lnTo>
                  <a:cubicBezTo>
                    <a:pt x="15343" y="1183"/>
                    <a:pt x="15269" y="1257"/>
                    <a:pt x="15159" y="1257"/>
                  </a:cubicBezTo>
                  <a:lnTo>
                    <a:pt x="1479" y="1257"/>
                  </a:lnTo>
                  <a:cubicBezTo>
                    <a:pt x="1405" y="1257"/>
                    <a:pt x="1295" y="1220"/>
                    <a:pt x="1221" y="1146"/>
                  </a:cubicBezTo>
                  <a:lnTo>
                    <a:pt x="74" y="259"/>
                  </a:lnTo>
                  <a:cubicBezTo>
                    <a:pt x="74" y="222"/>
                    <a:pt x="74" y="222"/>
                    <a:pt x="111" y="185"/>
                  </a:cubicBezTo>
                  <a:cubicBezTo>
                    <a:pt x="148" y="148"/>
                    <a:pt x="222" y="111"/>
                    <a:pt x="333" y="74"/>
                  </a:cubicBezTo>
                  <a:close/>
                  <a:moveTo>
                    <a:pt x="333" y="0"/>
                  </a:moveTo>
                  <a:cubicBezTo>
                    <a:pt x="222" y="37"/>
                    <a:pt x="111" y="74"/>
                    <a:pt x="38" y="148"/>
                  </a:cubicBezTo>
                  <a:cubicBezTo>
                    <a:pt x="1" y="185"/>
                    <a:pt x="1" y="259"/>
                    <a:pt x="1" y="296"/>
                  </a:cubicBezTo>
                  <a:lnTo>
                    <a:pt x="1184" y="1220"/>
                  </a:lnTo>
                  <a:cubicBezTo>
                    <a:pt x="1258" y="1294"/>
                    <a:pt x="1368" y="1331"/>
                    <a:pt x="1479" y="1331"/>
                  </a:cubicBezTo>
                  <a:lnTo>
                    <a:pt x="15159" y="1331"/>
                  </a:lnTo>
                  <a:cubicBezTo>
                    <a:pt x="15306" y="1331"/>
                    <a:pt x="15417" y="1220"/>
                    <a:pt x="15417" y="1072"/>
                  </a:cubicBezTo>
                  <a:lnTo>
                    <a:pt x="15417" y="259"/>
                  </a:lnTo>
                  <a:cubicBezTo>
                    <a:pt x="15417" y="111"/>
                    <a:pt x="15306" y="0"/>
                    <a:pt x="15159" y="0"/>
                  </a:cubicBezTo>
                  <a:close/>
                </a:path>
              </a:pathLst>
            </a:custGeom>
            <a:solidFill>
              <a:srgbClr val="D4B594">
                <a:alpha val="5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0" name="Google Shape;4610;p28"/>
            <p:cNvSpPr/>
            <p:nvPr/>
          </p:nvSpPr>
          <p:spPr>
            <a:xfrm>
              <a:off x="4911224" y="3643835"/>
              <a:ext cx="1513161" cy="130726"/>
            </a:xfrm>
            <a:custGeom>
              <a:avLst/>
              <a:gdLst/>
              <a:ahLst/>
              <a:cxnLst/>
              <a:rect l="l" t="t" r="r" b="b"/>
              <a:pathLst>
                <a:path w="15418" h="1332" extrusionOk="0">
                  <a:moveTo>
                    <a:pt x="296" y="74"/>
                  </a:moveTo>
                  <a:lnTo>
                    <a:pt x="15159" y="111"/>
                  </a:lnTo>
                  <a:cubicBezTo>
                    <a:pt x="15233" y="111"/>
                    <a:pt x="15306" y="148"/>
                    <a:pt x="15306" y="259"/>
                  </a:cubicBezTo>
                  <a:lnTo>
                    <a:pt x="15306" y="1109"/>
                  </a:lnTo>
                  <a:cubicBezTo>
                    <a:pt x="15306" y="1183"/>
                    <a:pt x="15233" y="1257"/>
                    <a:pt x="15159" y="1257"/>
                  </a:cubicBezTo>
                  <a:lnTo>
                    <a:pt x="1553" y="1257"/>
                  </a:lnTo>
                  <a:cubicBezTo>
                    <a:pt x="1442" y="1257"/>
                    <a:pt x="1332" y="1220"/>
                    <a:pt x="1258" y="1183"/>
                  </a:cubicBezTo>
                  <a:lnTo>
                    <a:pt x="111" y="259"/>
                  </a:lnTo>
                  <a:cubicBezTo>
                    <a:pt x="111" y="222"/>
                    <a:pt x="111" y="222"/>
                    <a:pt x="111" y="222"/>
                  </a:cubicBezTo>
                  <a:cubicBezTo>
                    <a:pt x="148" y="148"/>
                    <a:pt x="222" y="111"/>
                    <a:pt x="296" y="74"/>
                  </a:cubicBezTo>
                  <a:close/>
                  <a:moveTo>
                    <a:pt x="296" y="0"/>
                  </a:moveTo>
                  <a:cubicBezTo>
                    <a:pt x="185" y="0"/>
                    <a:pt x="75" y="74"/>
                    <a:pt x="38" y="185"/>
                  </a:cubicBezTo>
                  <a:cubicBezTo>
                    <a:pt x="1" y="222"/>
                    <a:pt x="38" y="259"/>
                    <a:pt x="75" y="296"/>
                  </a:cubicBezTo>
                  <a:lnTo>
                    <a:pt x="1221" y="1220"/>
                  </a:lnTo>
                  <a:cubicBezTo>
                    <a:pt x="1332" y="1294"/>
                    <a:pt x="1442" y="1331"/>
                    <a:pt x="1553" y="1331"/>
                  </a:cubicBezTo>
                  <a:lnTo>
                    <a:pt x="15159" y="1331"/>
                  </a:lnTo>
                  <a:cubicBezTo>
                    <a:pt x="15306" y="1331"/>
                    <a:pt x="15417" y="1220"/>
                    <a:pt x="15417" y="1073"/>
                  </a:cubicBezTo>
                  <a:lnTo>
                    <a:pt x="15417" y="222"/>
                  </a:lnTo>
                  <a:cubicBezTo>
                    <a:pt x="15417" y="111"/>
                    <a:pt x="15269" y="0"/>
                    <a:pt x="151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1" name="Google Shape;4611;p28"/>
            <p:cNvSpPr/>
            <p:nvPr/>
          </p:nvSpPr>
          <p:spPr>
            <a:xfrm>
              <a:off x="5234112" y="3589365"/>
              <a:ext cx="36411" cy="32780"/>
            </a:xfrm>
            <a:custGeom>
              <a:avLst/>
              <a:gdLst/>
              <a:ahLst/>
              <a:cxnLst/>
              <a:rect l="l" t="t" r="r" b="b"/>
              <a:pathLst>
                <a:path w="371" h="334" extrusionOk="0">
                  <a:moveTo>
                    <a:pt x="149" y="334"/>
                  </a:moveTo>
                  <a:cubicBezTo>
                    <a:pt x="371" y="334"/>
                    <a:pt x="1" y="1"/>
                    <a:pt x="1" y="186"/>
                  </a:cubicBezTo>
                  <a:cubicBezTo>
                    <a:pt x="1" y="297"/>
                    <a:pt x="75" y="334"/>
                    <a:pt x="149"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2" name="Google Shape;4612;p28"/>
            <p:cNvSpPr/>
            <p:nvPr/>
          </p:nvSpPr>
          <p:spPr>
            <a:xfrm>
              <a:off x="5226948" y="3592997"/>
              <a:ext cx="36313" cy="25517"/>
            </a:xfrm>
            <a:custGeom>
              <a:avLst/>
              <a:gdLst/>
              <a:ahLst/>
              <a:cxnLst/>
              <a:rect l="l" t="t" r="r" b="b"/>
              <a:pathLst>
                <a:path w="370" h="260" extrusionOk="0">
                  <a:moveTo>
                    <a:pt x="185" y="260"/>
                  </a:moveTo>
                  <a:cubicBezTo>
                    <a:pt x="370" y="260"/>
                    <a:pt x="370" y="1"/>
                    <a:pt x="185" y="1"/>
                  </a:cubicBezTo>
                  <a:cubicBezTo>
                    <a:pt x="0" y="1"/>
                    <a:pt x="0" y="260"/>
                    <a:pt x="185" y="26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3" name="Google Shape;4613;p28"/>
            <p:cNvSpPr/>
            <p:nvPr/>
          </p:nvSpPr>
          <p:spPr>
            <a:xfrm>
              <a:off x="5531680" y="3589365"/>
              <a:ext cx="36411" cy="32780"/>
            </a:xfrm>
            <a:custGeom>
              <a:avLst/>
              <a:gdLst/>
              <a:ahLst/>
              <a:cxnLst/>
              <a:rect l="l" t="t" r="r" b="b"/>
              <a:pathLst>
                <a:path w="371" h="334" extrusionOk="0">
                  <a:moveTo>
                    <a:pt x="148" y="334"/>
                  </a:moveTo>
                  <a:cubicBezTo>
                    <a:pt x="370" y="334"/>
                    <a:pt x="1" y="1"/>
                    <a:pt x="1" y="186"/>
                  </a:cubicBezTo>
                  <a:cubicBezTo>
                    <a:pt x="1" y="297"/>
                    <a:pt x="75" y="334"/>
                    <a:pt x="148"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4" name="Google Shape;4614;p28"/>
            <p:cNvSpPr/>
            <p:nvPr/>
          </p:nvSpPr>
          <p:spPr>
            <a:xfrm>
              <a:off x="5528049" y="3585734"/>
              <a:ext cx="32780" cy="32780"/>
            </a:xfrm>
            <a:custGeom>
              <a:avLst/>
              <a:gdLst/>
              <a:ahLst/>
              <a:cxnLst/>
              <a:rect l="l" t="t" r="r" b="b"/>
              <a:pathLst>
                <a:path w="334" h="334" extrusionOk="0">
                  <a:moveTo>
                    <a:pt x="148" y="334"/>
                  </a:moveTo>
                  <a:cubicBezTo>
                    <a:pt x="333" y="334"/>
                    <a:pt x="1" y="1"/>
                    <a:pt x="1" y="186"/>
                  </a:cubicBezTo>
                  <a:cubicBezTo>
                    <a:pt x="1" y="260"/>
                    <a:pt x="75" y="334"/>
                    <a:pt x="148"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5" name="Google Shape;4615;p28"/>
            <p:cNvSpPr/>
            <p:nvPr/>
          </p:nvSpPr>
          <p:spPr>
            <a:xfrm>
              <a:off x="5829249" y="3589365"/>
              <a:ext cx="32681" cy="32780"/>
            </a:xfrm>
            <a:custGeom>
              <a:avLst/>
              <a:gdLst/>
              <a:ahLst/>
              <a:cxnLst/>
              <a:rect l="l" t="t" r="r" b="b"/>
              <a:pathLst>
                <a:path w="333" h="334" extrusionOk="0">
                  <a:moveTo>
                    <a:pt x="148" y="334"/>
                  </a:moveTo>
                  <a:cubicBezTo>
                    <a:pt x="333" y="334"/>
                    <a:pt x="0" y="1"/>
                    <a:pt x="0" y="186"/>
                  </a:cubicBezTo>
                  <a:cubicBezTo>
                    <a:pt x="0" y="297"/>
                    <a:pt x="74" y="334"/>
                    <a:pt x="148"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6" name="Google Shape;4616;p28"/>
            <p:cNvSpPr/>
            <p:nvPr/>
          </p:nvSpPr>
          <p:spPr>
            <a:xfrm>
              <a:off x="5821986" y="3592997"/>
              <a:ext cx="32681" cy="25517"/>
            </a:xfrm>
            <a:custGeom>
              <a:avLst/>
              <a:gdLst/>
              <a:ahLst/>
              <a:cxnLst/>
              <a:rect l="l" t="t" r="r" b="b"/>
              <a:pathLst>
                <a:path w="333" h="260" extrusionOk="0">
                  <a:moveTo>
                    <a:pt x="185" y="260"/>
                  </a:moveTo>
                  <a:cubicBezTo>
                    <a:pt x="333" y="260"/>
                    <a:pt x="333" y="1"/>
                    <a:pt x="185" y="1"/>
                  </a:cubicBezTo>
                  <a:cubicBezTo>
                    <a:pt x="0" y="1"/>
                    <a:pt x="0" y="260"/>
                    <a:pt x="185" y="26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7" name="Google Shape;4617;p28"/>
            <p:cNvSpPr/>
            <p:nvPr/>
          </p:nvSpPr>
          <p:spPr>
            <a:xfrm>
              <a:off x="6126718" y="3589365"/>
              <a:ext cx="32780" cy="32780"/>
            </a:xfrm>
            <a:custGeom>
              <a:avLst/>
              <a:gdLst/>
              <a:ahLst/>
              <a:cxnLst/>
              <a:rect l="l" t="t" r="r" b="b"/>
              <a:pathLst>
                <a:path w="334" h="334" extrusionOk="0">
                  <a:moveTo>
                    <a:pt x="149" y="334"/>
                  </a:moveTo>
                  <a:cubicBezTo>
                    <a:pt x="334" y="334"/>
                    <a:pt x="1" y="1"/>
                    <a:pt x="1" y="186"/>
                  </a:cubicBezTo>
                  <a:cubicBezTo>
                    <a:pt x="1" y="297"/>
                    <a:pt x="38" y="334"/>
                    <a:pt x="149"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8" name="Google Shape;4618;p28"/>
            <p:cNvSpPr/>
            <p:nvPr/>
          </p:nvSpPr>
          <p:spPr>
            <a:xfrm>
              <a:off x="6123087" y="3585734"/>
              <a:ext cx="32780" cy="32780"/>
            </a:xfrm>
            <a:custGeom>
              <a:avLst/>
              <a:gdLst/>
              <a:ahLst/>
              <a:cxnLst/>
              <a:rect l="l" t="t" r="r" b="b"/>
              <a:pathLst>
                <a:path w="334" h="334" extrusionOk="0">
                  <a:moveTo>
                    <a:pt x="112" y="334"/>
                  </a:moveTo>
                  <a:cubicBezTo>
                    <a:pt x="334" y="334"/>
                    <a:pt x="1" y="1"/>
                    <a:pt x="1" y="186"/>
                  </a:cubicBezTo>
                  <a:cubicBezTo>
                    <a:pt x="1" y="260"/>
                    <a:pt x="38" y="334"/>
                    <a:pt x="112"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9" name="Google Shape;4619;p28"/>
            <p:cNvSpPr/>
            <p:nvPr/>
          </p:nvSpPr>
          <p:spPr>
            <a:xfrm>
              <a:off x="5361109" y="3589365"/>
              <a:ext cx="36411" cy="32780"/>
            </a:xfrm>
            <a:custGeom>
              <a:avLst/>
              <a:gdLst/>
              <a:ahLst/>
              <a:cxnLst/>
              <a:rect l="l" t="t" r="r" b="b"/>
              <a:pathLst>
                <a:path w="371" h="334" extrusionOk="0">
                  <a:moveTo>
                    <a:pt x="149" y="334"/>
                  </a:moveTo>
                  <a:cubicBezTo>
                    <a:pt x="371" y="334"/>
                    <a:pt x="1" y="1"/>
                    <a:pt x="1" y="186"/>
                  </a:cubicBezTo>
                  <a:cubicBezTo>
                    <a:pt x="1" y="297"/>
                    <a:pt x="75" y="334"/>
                    <a:pt x="149"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0" name="Google Shape;4620;p28"/>
            <p:cNvSpPr/>
            <p:nvPr/>
          </p:nvSpPr>
          <p:spPr>
            <a:xfrm>
              <a:off x="5357478" y="3585734"/>
              <a:ext cx="36411" cy="32780"/>
            </a:xfrm>
            <a:custGeom>
              <a:avLst/>
              <a:gdLst/>
              <a:ahLst/>
              <a:cxnLst/>
              <a:rect l="l" t="t" r="r" b="b"/>
              <a:pathLst>
                <a:path w="371" h="334" extrusionOk="0">
                  <a:moveTo>
                    <a:pt x="149" y="334"/>
                  </a:moveTo>
                  <a:cubicBezTo>
                    <a:pt x="371" y="334"/>
                    <a:pt x="1" y="1"/>
                    <a:pt x="1" y="186"/>
                  </a:cubicBezTo>
                  <a:cubicBezTo>
                    <a:pt x="1" y="260"/>
                    <a:pt x="75" y="334"/>
                    <a:pt x="149"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1" name="Google Shape;4621;p28"/>
            <p:cNvSpPr/>
            <p:nvPr/>
          </p:nvSpPr>
          <p:spPr>
            <a:xfrm>
              <a:off x="5658677" y="3589365"/>
              <a:ext cx="32780" cy="32780"/>
            </a:xfrm>
            <a:custGeom>
              <a:avLst/>
              <a:gdLst/>
              <a:ahLst/>
              <a:cxnLst/>
              <a:rect l="l" t="t" r="r" b="b"/>
              <a:pathLst>
                <a:path w="334" h="334" extrusionOk="0">
                  <a:moveTo>
                    <a:pt x="148" y="334"/>
                  </a:moveTo>
                  <a:cubicBezTo>
                    <a:pt x="333" y="334"/>
                    <a:pt x="1" y="1"/>
                    <a:pt x="1" y="186"/>
                  </a:cubicBezTo>
                  <a:cubicBezTo>
                    <a:pt x="1" y="297"/>
                    <a:pt x="74" y="334"/>
                    <a:pt x="148"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2" name="Google Shape;4622;p28"/>
            <p:cNvSpPr/>
            <p:nvPr/>
          </p:nvSpPr>
          <p:spPr>
            <a:xfrm>
              <a:off x="5651414" y="3592997"/>
              <a:ext cx="32780" cy="25517"/>
            </a:xfrm>
            <a:custGeom>
              <a:avLst/>
              <a:gdLst/>
              <a:ahLst/>
              <a:cxnLst/>
              <a:rect l="l" t="t" r="r" b="b"/>
              <a:pathLst>
                <a:path w="334" h="260" extrusionOk="0">
                  <a:moveTo>
                    <a:pt x="185" y="260"/>
                  </a:moveTo>
                  <a:cubicBezTo>
                    <a:pt x="333" y="260"/>
                    <a:pt x="333" y="1"/>
                    <a:pt x="185" y="1"/>
                  </a:cubicBezTo>
                  <a:cubicBezTo>
                    <a:pt x="1" y="1"/>
                    <a:pt x="1" y="260"/>
                    <a:pt x="185" y="26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3" name="Google Shape;4623;p28"/>
            <p:cNvSpPr/>
            <p:nvPr/>
          </p:nvSpPr>
          <p:spPr>
            <a:xfrm>
              <a:off x="5956245" y="3589365"/>
              <a:ext cx="32681" cy="32780"/>
            </a:xfrm>
            <a:custGeom>
              <a:avLst/>
              <a:gdLst/>
              <a:ahLst/>
              <a:cxnLst/>
              <a:rect l="l" t="t" r="r" b="b"/>
              <a:pathLst>
                <a:path w="333" h="334" extrusionOk="0">
                  <a:moveTo>
                    <a:pt x="148" y="334"/>
                  </a:moveTo>
                  <a:cubicBezTo>
                    <a:pt x="333" y="334"/>
                    <a:pt x="0" y="1"/>
                    <a:pt x="0" y="186"/>
                  </a:cubicBezTo>
                  <a:cubicBezTo>
                    <a:pt x="0" y="297"/>
                    <a:pt x="74" y="334"/>
                    <a:pt x="148"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4" name="Google Shape;4624;p28"/>
            <p:cNvSpPr/>
            <p:nvPr/>
          </p:nvSpPr>
          <p:spPr>
            <a:xfrm>
              <a:off x="5952614" y="3585734"/>
              <a:ext cx="32681" cy="32780"/>
            </a:xfrm>
            <a:custGeom>
              <a:avLst/>
              <a:gdLst/>
              <a:ahLst/>
              <a:cxnLst/>
              <a:rect l="l" t="t" r="r" b="b"/>
              <a:pathLst>
                <a:path w="333" h="334" extrusionOk="0">
                  <a:moveTo>
                    <a:pt x="148" y="334"/>
                  </a:moveTo>
                  <a:cubicBezTo>
                    <a:pt x="333" y="334"/>
                    <a:pt x="0" y="1"/>
                    <a:pt x="0" y="186"/>
                  </a:cubicBezTo>
                  <a:cubicBezTo>
                    <a:pt x="0" y="260"/>
                    <a:pt x="37" y="334"/>
                    <a:pt x="148" y="3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5" name="Google Shape;4625;p28"/>
            <p:cNvSpPr/>
            <p:nvPr/>
          </p:nvSpPr>
          <p:spPr>
            <a:xfrm>
              <a:off x="6250084" y="3596628"/>
              <a:ext cx="32780" cy="25517"/>
            </a:xfrm>
            <a:custGeom>
              <a:avLst/>
              <a:gdLst/>
              <a:ahLst/>
              <a:cxnLst/>
              <a:rect l="l" t="t" r="r" b="b"/>
              <a:pathLst>
                <a:path w="334" h="260" extrusionOk="0">
                  <a:moveTo>
                    <a:pt x="149" y="260"/>
                  </a:moveTo>
                  <a:cubicBezTo>
                    <a:pt x="334" y="260"/>
                    <a:pt x="334" y="1"/>
                    <a:pt x="149" y="1"/>
                  </a:cubicBezTo>
                  <a:cubicBezTo>
                    <a:pt x="1" y="1"/>
                    <a:pt x="1" y="260"/>
                    <a:pt x="149" y="26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6" name="Google Shape;4626;p28"/>
            <p:cNvSpPr/>
            <p:nvPr/>
          </p:nvSpPr>
          <p:spPr>
            <a:xfrm>
              <a:off x="6246452" y="3592997"/>
              <a:ext cx="32780" cy="25517"/>
            </a:xfrm>
            <a:custGeom>
              <a:avLst/>
              <a:gdLst/>
              <a:ahLst/>
              <a:cxnLst/>
              <a:rect l="l" t="t" r="r" b="b"/>
              <a:pathLst>
                <a:path w="334" h="260" extrusionOk="0">
                  <a:moveTo>
                    <a:pt x="149" y="260"/>
                  </a:moveTo>
                  <a:cubicBezTo>
                    <a:pt x="334" y="260"/>
                    <a:pt x="334" y="1"/>
                    <a:pt x="149" y="1"/>
                  </a:cubicBezTo>
                  <a:cubicBezTo>
                    <a:pt x="1" y="1"/>
                    <a:pt x="1" y="260"/>
                    <a:pt x="149" y="26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7" name="Google Shape;4627;p28"/>
            <p:cNvSpPr/>
            <p:nvPr/>
          </p:nvSpPr>
          <p:spPr>
            <a:xfrm>
              <a:off x="3880727" y="3647466"/>
              <a:ext cx="308560" cy="90782"/>
            </a:xfrm>
            <a:custGeom>
              <a:avLst/>
              <a:gdLst/>
              <a:ahLst/>
              <a:cxnLst/>
              <a:rect l="l" t="t" r="r" b="b"/>
              <a:pathLst>
                <a:path w="3144" h="925" extrusionOk="0">
                  <a:moveTo>
                    <a:pt x="3069" y="74"/>
                  </a:moveTo>
                  <a:lnTo>
                    <a:pt x="3069" y="851"/>
                  </a:lnTo>
                  <a:lnTo>
                    <a:pt x="112" y="851"/>
                  </a:lnTo>
                  <a:lnTo>
                    <a:pt x="112" y="74"/>
                  </a:lnTo>
                  <a:close/>
                  <a:moveTo>
                    <a:pt x="1" y="0"/>
                  </a:moveTo>
                  <a:lnTo>
                    <a:pt x="1" y="925"/>
                  </a:lnTo>
                  <a:lnTo>
                    <a:pt x="3143" y="925"/>
                  </a:lnTo>
                  <a:lnTo>
                    <a:pt x="314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8" name="Google Shape;4628;p28"/>
            <p:cNvSpPr/>
            <p:nvPr/>
          </p:nvSpPr>
          <p:spPr>
            <a:xfrm>
              <a:off x="3880727" y="3730887"/>
              <a:ext cx="308560" cy="90782"/>
            </a:xfrm>
            <a:custGeom>
              <a:avLst/>
              <a:gdLst/>
              <a:ahLst/>
              <a:cxnLst/>
              <a:rect l="l" t="t" r="r" b="b"/>
              <a:pathLst>
                <a:path w="3144" h="925" extrusionOk="0">
                  <a:moveTo>
                    <a:pt x="3069" y="75"/>
                  </a:moveTo>
                  <a:lnTo>
                    <a:pt x="3069" y="814"/>
                  </a:lnTo>
                  <a:lnTo>
                    <a:pt x="112" y="814"/>
                  </a:lnTo>
                  <a:lnTo>
                    <a:pt x="112" y="75"/>
                  </a:lnTo>
                  <a:close/>
                  <a:moveTo>
                    <a:pt x="1" y="1"/>
                  </a:moveTo>
                  <a:lnTo>
                    <a:pt x="1" y="925"/>
                  </a:lnTo>
                  <a:lnTo>
                    <a:pt x="3143" y="925"/>
                  </a:lnTo>
                  <a:lnTo>
                    <a:pt x="314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9" name="Google Shape;4629;p28"/>
            <p:cNvSpPr/>
            <p:nvPr/>
          </p:nvSpPr>
          <p:spPr>
            <a:xfrm>
              <a:off x="3880727" y="3810775"/>
              <a:ext cx="308560" cy="90782"/>
            </a:xfrm>
            <a:custGeom>
              <a:avLst/>
              <a:gdLst/>
              <a:ahLst/>
              <a:cxnLst/>
              <a:rect l="l" t="t" r="r" b="b"/>
              <a:pathLst>
                <a:path w="3144" h="925" extrusionOk="0">
                  <a:moveTo>
                    <a:pt x="3069" y="111"/>
                  </a:moveTo>
                  <a:lnTo>
                    <a:pt x="3069" y="850"/>
                  </a:lnTo>
                  <a:lnTo>
                    <a:pt x="112" y="850"/>
                  </a:lnTo>
                  <a:lnTo>
                    <a:pt x="112" y="111"/>
                  </a:lnTo>
                  <a:close/>
                  <a:moveTo>
                    <a:pt x="1" y="0"/>
                  </a:moveTo>
                  <a:lnTo>
                    <a:pt x="1" y="924"/>
                  </a:lnTo>
                  <a:lnTo>
                    <a:pt x="3143" y="924"/>
                  </a:lnTo>
                  <a:lnTo>
                    <a:pt x="314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0" name="Google Shape;4630;p28"/>
            <p:cNvSpPr/>
            <p:nvPr/>
          </p:nvSpPr>
          <p:spPr>
            <a:xfrm>
              <a:off x="2766810" y="4202560"/>
              <a:ext cx="170670" cy="203351"/>
            </a:xfrm>
            <a:custGeom>
              <a:avLst/>
              <a:gdLst/>
              <a:ahLst/>
              <a:cxnLst/>
              <a:rect l="l" t="t" r="r" b="b"/>
              <a:pathLst>
                <a:path w="1739" h="2072" extrusionOk="0">
                  <a:moveTo>
                    <a:pt x="1443" y="223"/>
                  </a:moveTo>
                  <a:cubicBezTo>
                    <a:pt x="1517" y="223"/>
                    <a:pt x="1554" y="297"/>
                    <a:pt x="1554" y="371"/>
                  </a:cubicBezTo>
                  <a:lnTo>
                    <a:pt x="1554" y="1702"/>
                  </a:lnTo>
                  <a:cubicBezTo>
                    <a:pt x="1554" y="1812"/>
                    <a:pt x="1517" y="1849"/>
                    <a:pt x="1443" y="1849"/>
                  </a:cubicBezTo>
                  <a:lnTo>
                    <a:pt x="297" y="1849"/>
                  </a:lnTo>
                  <a:cubicBezTo>
                    <a:pt x="260" y="1849"/>
                    <a:pt x="186" y="1812"/>
                    <a:pt x="186" y="1702"/>
                  </a:cubicBezTo>
                  <a:lnTo>
                    <a:pt x="186" y="371"/>
                  </a:lnTo>
                  <a:cubicBezTo>
                    <a:pt x="186" y="297"/>
                    <a:pt x="260" y="223"/>
                    <a:pt x="297" y="223"/>
                  </a:cubicBezTo>
                  <a:close/>
                  <a:moveTo>
                    <a:pt x="297" y="1"/>
                  </a:moveTo>
                  <a:cubicBezTo>
                    <a:pt x="112" y="38"/>
                    <a:pt x="1" y="186"/>
                    <a:pt x="1" y="371"/>
                  </a:cubicBezTo>
                  <a:lnTo>
                    <a:pt x="1" y="1702"/>
                  </a:lnTo>
                  <a:cubicBezTo>
                    <a:pt x="1" y="1886"/>
                    <a:pt x="112" y="2034"/>
                    <a:pt x="297" y="2071"/>
                  </a:cubicBezTo>
                  <a:lnTo>
                    <a:pt x="1443" y="2071"/>
                  </a:lnTo>
                  <a:cubicBezTo>
                    <a:pt x="1628" y="2034"/>
                    <a:pt x="1739" y="1886"/>
                    <a:pt x="1739" y="1702"/>
                  </a:cubicBezTo>
                  <a:lnTo>
                    <a:pt x="1739" y="371"/>
                  </a:lnTo>
                  <a:cubicBezTo>
                    <a:pt x="1739" y="186"/>
                    <a:pt x="1628" y="38"/>
                    <a:pt x="144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31" name="Google Shape;4631;p28"/>
            <p:cNvGrpSpPr/>
            <p:nvPr/>
          </p:nvGrpSpPr>
          <p:grpSpPr>
            <a:xfrm>
              <a:off x="5903011" y="3990234"/>
              <a:ext cx="682226" cy="682479"/>
              <a:chOff x="2047771" y="2209841"/>
              <a:chExt cx="1265256" cy="1265256"/>
            </a:xfrm>
          </p:grpSpPr>
          <p:sp>
            <p:nvSpPr>
              <p:cNvPr id="4632" name="Google Shape;4632;p28"/>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33" name="Google Shape;4633;p28"/>
              <p:cNvGrpSpPr/>
              <p:nvPr/>
            </p:nvGrpSpPr>
            <p:grpSpPr>
              <a:xfrm>
                <a:off x="2047771" y="2310683"/>
                <a:ext cx="1164414" cy="1164414"/>
                <a:chOff x="2047771" y="2310683"/>
                <a:chExt cx="1164414" cy="1164414"/>
              </a:xfrm>
            </p:grpSpPr>
            <p:sp>
              <p:nvSpPr>
                <p:cNvPr id="4634" name="Google Shape;4634;p28"/>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5" name="Google Shape;4635;p28"/>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6" name="Google Shape;4636;p28"/>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37" name="Google Shape;4637;p28"/>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8" name="Google Shape;4638;p28"/>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9" name="Google Shape;4639;p28"/>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40" name="Google Shape;4640;p28"/>
              <p:cNvGrpSpPr/>
              <p:nvPr/>
            </p:nvGrpSpPr>
            <p:grpSpPr>
              <a:xfrm>
                <a:off x="2376993" y="2712892"/>
                <a:ext cx="430854" cy="444324"/>
                <a:chOff x="2377419" y="2714598"/>
                <a:chExt cx="430854" cy="444324"/>
              </a:xfrm>
            </p:grpSpPr>
            <p:sp>
              <p:nvSpPr>
                <p:cNvPr id="4641" name="Google Shape;4641;p28"/>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2" name="Google Shape;4642;p28"/>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3" name="Google Shape;4643;p28"/>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4" name="Google Shape;4644;p28"/>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5" name="Google Shape;4645;p28"/>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6" name="Google Shape;4646;p28"/>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7" name="Google Shape;4647;p28"/>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8" name="Google Shape;4648;p28"/>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9" name="Google Shape;4649;p28"/>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0" name="Google Shape;4650;p28"/>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1" name="Google Shape;4651;p28"/>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52" name="Google Shape;4652;p28"/>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53" name="Google Shape;4653;p28"/>
            <p:cNvGrpSpPr/>
            <p:nvPr/>
          </p:nvGrpSpPr>
          <p:grpSpPr>
            <a:xfrm>
              <a:off x="5263242" y="3990234"/>
              <a:ext cx="682226" cy="682479"/>
              <a:chOff x="2047771" y="2209841"/>
              <a:chExt cx="1265256" cy="1265256"/>
            </a:xfrm>
          </p:grpSpPr>
          <p:sp>
            <p:nvSpPr>
              <p:cNvPr id="4654" name="Google Shape;4654;p28"/>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55" name="Google Shape;4655;p28"/>
              <p:cNvGrpSpPr/>
              <p:nvPr/>
            </p:nvGrpSpPr>
            <p:grpSpPr>
              <a:xfrm>
                <a:off x="2047771" y="2310683"/>
                <a:ext cx="1164414" cy="1164414"/>
                <a:chOff x="2047771" y="2310683"/>
                <a:chExt cx="1164414" cy="1164414"/>
              </a:xfrm>
            </p:grpSpPr>
            <p:sp>
              <p:nvSpPr>
                <p:cNvPr id="4656" name="Google Shape;4656;p28"/>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7" name="Google Shape;4657;p28"/>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8" name="Google Shape;4658;p28"/>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59" name="Google Shape;4659;p28"/>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0" name="Google Shape;4660;p28"/>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1" name="Google Shape;4661;p28"/>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62" name="Google Shape;4662;p28"/>
              <p:cNvGrpSpPr/>
              <p:nvPr/>
            </p:nvGrpSpPr>
            <p:grpSpPr>
              <a:xfrm>
                <a:off x="2376993" y="2712892"/>
                <a:ext cx="430854" cy="444324"/>
                <a:chOff x="2377419" y="2714598"/>
                <a:chExt cx="430854" cy="444324"/>
              </a:xfrm>
            </p:grpSpPr>
            <p:sp>
              <p:nvSpPr>
                <p:cNvPr id="4663" name="Google Shape;4663;p28"/>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4" name="Google Shape;4664;p28"/>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5" name="Google Shape;4665;p28"/>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6" name="Google Shape;4666;p28"/>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7" name="Google Shape;4667;p28"/>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8" name="Google Shape;4668;p28"/>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9" name="Google Shape;4669;p28"/>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0" name="Google Shape;4670;p28"/>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1" name="Google Shape;4671;p28"/>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2" name="Google Shape;4672;p28"/>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3" name="Google Shape;4673;p28"/>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74" name="Google Shape;4674;p28"/>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75" name="Google Shape;4675;p28"/>
            <p:cNvGrpSpPr/>
            <p:nvPr/>
          </p:nvGrpSpPr>
          <p:grpSpPr>
            <a:xfrm>
              <a:off x="3725298" y="3990234"/>
              <a:ext cx="682226" cy="682479"/>
              <a:chOff x="2047771" y="2209841"/>
              <a:chExt cx="1265256" cy="1265256"/>
            </a:xfrm>
          </p:grpSpPr>
          <p:sp>
            <p:nvSpPr>
              <p:cNvPr id="4676" name="Google Shape;4676;p28"/>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77" name="Google Shape;4677;p28"/>
              <p:cNvGrpSpPr/>
              <p:nvPr/>
            </p:nvGrpSpPr>
            <p:grpSpPr>
              <a:xfrm>
                <a:off x="2047771" y="2310683"/>
                <a:ext cx="1164414" cy="1164414"/>
                <a:chOff x="2047771" y="2310683"/>
                <a:chExt cx="1164414" cy="1164414"/>
              </a:xfrm>
            </p:grpSpPr>
            <p:sp>
              <p:nvSpPr>
                <p:cNvPr id="4678" name="Google Shape;4678;p28"/>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9" name="Google Shape;4679;p28"/>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0" name="Google Shape;4680;p28"/>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81" name="Google Shape;4681;p28"/>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2" name="Google Shape;4682;p28"/>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3" name="Google Shape;4683;p28"/>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84" name="Google Shape;4684;p28"/>
              <p:cNvGrpSpPr/>
              <p:nvPr/>
            </p:nvGrpSpPr>
            <p:grpSpPr>
              <a:xfrm>
                <a:off x="2376993" y="2712892"/>
                <a:ext cx="430854" cy="444324"/>
                <a:chOff x="2377419" y="2714598"/>
                <a:chExt cx="430854" cy="444324"/>
              </a:xfrm>
            </p:grpSpPr>
            <p:sp>
              <p:nvSpPr>
                <p:cNvPr id="4685" name="Google Shape;4685;p28"/>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6" name="Google Shape;4686;p28"/>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7" name="Google Shape;4687;p28"/>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8" name="Google Shape;4688;p28"/>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9" name="Google Shape;4689;p28"/>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0" name="Google Shape;4690;p28"/>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1" name="Google Shape;4691;p28"/>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2" name="Google Shape;4692;p28"/>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3" name="Google Shape;4693;p28"/>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4" name="Google Shape;4694;p28"/>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5" name="Google Shape;4695;p28"/>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96" name="Google Shape;4696;p28"/>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97" name="Google Shape;4697;p28"/>
            <p:cNvGrpSpPr/>
            <p:nvPr/>
          </p:nvGrpSpPr>
          <p:grpSpPr>
            <a:xfrm>
              <a:off x="3085529" y="3990234"/>
              <a:ext cx="682226" cy="682479"/>
              <a:chOff x="2047771" y="2209841"/>
              <a:chExt cx="1265256" cy="1265256"/>
            </a:xfrm>
          </p:grpSpPr>
          <p:sp>
            <p:nvSpPr>
              <p:cNvPr id="4698" name="Google Shape;4698;p28"/>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99" name="Google Shape;4699;p28"/>
              <p:cNvGrpSpPr/>
              <p:nvPr/>
            </p:nvGrpSpPr>
            <p:grpSpPr>
              <a:xfrm>
                <a:off x="2047771" y="2310683"/>
                <a:ext cx="1164414" cy="1164414"/>
                <a:chOff x="2047771" y="2310683"/>
                <a:chExt cx="1164414" cy="1164414"/>
              </a:xfrm>
            </p:grpSpPr>
            <p:sp>
              <p:nvSpPr>
                <p:cNvPr id="4700" name="Google Shape;4700;p28"/>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1" name="Google Shape;4701;p28"/>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2" name="Google Shape;4702;p28"/>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03" name="Google Shape;4703;p28"/>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4" name="Google Shape;4704;p28"/>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5" name="Google Shape;4705;p28"/>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06" name="Google Shape;4706;p28"/>
              <p:cNvGrpSpPr/>
              <p:nvPr/>
            </p:nvGrpSpPr>
            <p:grpSpPr>
              <a:xfrm>
                <a:off x="2376993" y="2712892"/>
                <a:ext cx="430854" cy="444324"/>
                <a:chOff x="2377419" y="2714598"/>
                <a:chExt cx="430854" cy="444324"/>
              </a:xfrm>
            </p:grpSpPr>
            <p:sp>
              <p:nvSpPr>
                <p:cNvPr id="4707" name="Google Shape;4707;p28"/>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8" name="Google Shape;4708;p28"/>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9" name="Google Shape;4709;p28"/>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0" name="Google Shape;4710;p28"/>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1" name="Google Shape;4711;p28"/>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2" name="Google Shape;4712;p28"/>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3" name="Google Shape;4713;p28"/>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4" name="Google Shape;4714;p28"/>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5" name="Google Shape;4715;p28"/>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6" name="Google Shape;4716;p28"/>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7" name="Google Shape;4717;p28"/>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18" name="Google Shape;4718;p28"/>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719" name="Google Shape;4719;p28"/>
          <p:cNvGrpSpPr/>
          <p:nvPr/>
        </p:nvGrpSpPr>
        <p:grpSpPr>
          <a:xfrm>
            <a:off x="-398462" y="-478383"/>
            <a:ext cx="3494400" cy="1083041"/>
            <a:chOff x="-235759" y="3923169"/>
            <a:chExt cx="4089409" cy="1267456"/>
          </a:xfrm>
        </p:grpSpPr>
        <p:sp>
          <p:nvSpPr>
            <p:cNvPr id="4720" name="Google Shape;4720;p28"/>
            <p:cNvSpPr/>
            <p:nvPr/>
          </p:nvSpPr>
          <p:spPr>
            <a:xfrm rot="607683" flipH="1">
              <a:off x="-194853" y="4450752"/>
              <a:ext cx="646147" cy="522474"/>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21" name="Google Shape;4721;p28"/>
            <p:cNvGrpSpPr/>
            <p:nvPr/>
          </p:nvGrpSpPr>
          <p:grpSpPr>
            <a:xfrm flipH="1">
              <a:off x="6" y="4458306"/>
              <a:ext cx="3853644" cy="732319"/>
              <a:chOff x="4200950" y="2130100"/>
              <a:chExt cx="2188700" cy="415925"/>
            </a:xfrm>
          </p:grpSpPr>
          <p:sp>
            <p:nvSpPr>
              <p:cNvPr id="4722" name="Google Shape;4722;p28"/>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3" name="Google Shape;4723;p28"/>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24" name="Google Shape;4724;p28"/>
            <p:cNvSpPr/>
            <p:nvPr/>
          </p:nvSpPr>
          <p:spPr>
            <a:xfrm rot="607683" flipH="1">
              <a:off x="89179" y="4044996"/>
              <a:ext cx="745379" cy="612381"/>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5" name="Google Shape;4725;p28"/>
            <p:cNvSpPr/>
            <p:nvPr/>
          </p:nvSpPr>
          <p:spPr>
            <a:xfrm rot="607683" flipH="1">
              <a:off x="146302" y="4048184"/>
              <a:ext cx="692951" cy="558082"/>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6" name="Google Shape;4726;p28"/>
            <p:cNvSpPr/>
            <p:nvPr/>
          </p:nvSpPr>
          <p:spPr>
            <a:xfrm rot="607683" flipH="1">
              <a:off x="-139416" y="3964561"/>
              <a:ext cx="509431" cy="436366"/>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7" name="Google Shape;4727;p28"/>
            <p:cNvSpPr/>
            <p:nvPr/>
          </p:nvSpPr>
          <p:spPr>
            <a:xfrm rot="607683" flipH="1">
              <a:off x="-157147" y="4454093"/>
              <a:ext cx="614285" cy="453182"/>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8" name="Google Shape;4728;p28"/>
            <p:cNvSpPr/>
            <p:nvPr/>
          </p:nvSpPr>
          <p:spPr>
            <a:xfrm rot="607683" flipH="1">
              <a:off x="278888" y="4497252"/>
              <a:ext cx="367092" cy="297782"/>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9" name="Google Shape;4729;p28"/>
            <p:cNvSpPr/>
            <p:nvPr/>
          </p:nvSpPr>
          <p:spPr>
            <a:xfrm rot="607683" flipH="1">
              <a:off x="301105" y="4497347"/>
              <a:ext cx="348350" cy="260351"/>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1630100" y="2039150"/>
            <a:ext cx="4965300" cy="8418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1" name="Google Shape;21;p3"/>
          <p:cNvSpPr txBox="1">
            <a:spLocks noGrp="1"/>
          </p:cNvSpPr>
          <p:nvPr>
            <p:ph type="title" idx="2" hasCustomPrompt="1"/>
          </p:nvPr>
        </p:nvSpPr>
        <p:spPr>
          <a:xfrm>
            <a:off x="1630100" y="1063000"/>
            <a:ext cx="1324200" cy="1052400"/>
          </a:xfrm>
          <a:prstGeom prst="rect">
            <a:avLst/>
          </a:prstGeom>
        </p:spPr>
        <p:txBody>
          <a:bodyPr spcFirstLastPara="1" wrap="square" lIns="91425" tIns="91425" rIns="91425" bIns="91425" anchor="b" anchorCtr="0">
            <a:noAutofit/>
          </a:bodyPr>
          <a:lstStyle>
            <a:lvl1pPr lvl="0"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22" name="Google Shape;22;p3"/>
          <p:cNvSpPr txBox="1">
            <a:spLocks noGrp="1"/>
          </p:cNvSpPr>
          <p:nvPr>
            <p:ph type="subTitle" idx="1"/>
          </p:nvPr>
        </p:nvSpPr>
        <p:spPr>
          <a:xfrm>
            <a:off x="1630100" y="2971325"/>
            <a:ext cx="4965300" cy="407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400"/>
              <a:buNone/>
              <a:defRPr sz="1600">
                <a:solidFill>
                  <a:schemeClr val="dk1"/>
                </a:solidFill>
              </a:defRPr>
            </a:lvl1pPr>
            <a:lvl2pPr lvl="1" algn="ctr" rtl="0">
              <a:lnSpc>
                <a:spcPct val="100000"/>
              </a:lnSpc>
              <a:spcBef>
                <a:spcPts val="0"/>
              </a:spcBef>
              <a:spcAft>
                <a:spcPts val="0"/>
              </a:spcAft>
              <a:buClr>
                <a:schemeClr val="dk1"/>
              </a:buClr>
              <a:buSzPts val="1400"/>
              <a:buNone/>
              <a:defRPr>
                <a:solidFill>
                  <a:schemeClr val="dk1"/>
                </a:solidFill>
              </a:defRPr>
            </a:lvl2pPr>
            <a:lvl3pPr lvl="2" algn="ctr" rtl="0">
              <a:lnSpc>
                <a:spcPct val="100000"/>
              </a:lnSpc>
              <a:spcBef>
                <a:spcPts val="0"/>
              </a:spcBef>
              <a:spcAft>
                <a:spcPts val="0"/>
              </a:spcAft>
              <a:buClr>
                <a:schemeClr val="dk1"/>
              </a:buClr>
              <a:buSzPts val="1400"/>
              <a:buNone/>
              <a:defRPr>
                <a:solidFill>
                  <a:schemeClr val="dk1"/>
                </a:solidFill>
              </a:defRPr>
            </a:lvl3pPr>
            <a:lvl4pPr lvl="3" algn="ctr" rtl="0">
              <a:lnSpc>
                <a:spcPct val="100000"/>
              </a:lnSpc>
              <a:spcBef>
                <a:spcPts val="0"/>
              </a:spcBef>
              <a:spcAft>
                <a:spcPts val="0"/>
              </a:spcAft>
              <a:buClr>
                <a:schemeClr val="dk1"/>
              </a:buClr>
              <a:buSzPts val="1400"/>
              <a:buNone/>
              <a:defRPr>
                <a:solidFill>
                  <a:schemeClr val="dk1"/>
                </a:solidFill>
              </a:defRPr>
            </a:lvl4pPr>
            <a:lvl5pPr lvl="4" algn="ctr" rtl="0">
              <a:lnSpc>
                <a:spcPct val="100000"/>
              </a:lnSpc>
              <a:spcBef>
                <a:spcPts val="0"/>
              </a:spcBef>
              <a:spcAft>
                <a:spcPts val="0"/>
              </a:spcAft>
              <a:buClr>
                <a:schemeClr val="dk1"/>
              </a:buClr>
              <a:buSzPts val="1400"/>
              <a:buNone/>
              <a:defRPr>
                <a:solidFill>
                  <a:schemeClr val="dk1"/>
                </a:solidFill>
              </a:defRPr>
            </a:lvl5pPr>
            <a:lvl6pPr lvl="5" algn="ctr" rtl="0">
              <a:lnSpc>
                <a:spcPct val="100000"/>
              </a:lnSpc>
              <a:spcBef>
                <a:spcPts val="0"/>
              </a:spcBef>
              <a:spcAft>
                <a:spcPts val="0"/>
              </a:spcAft>
              <a:buClr>
                <a:schemeClr val="dk1"/>
              </a:buClr>
              <a:buSzPts val="1400"/>
              <a:buNone/>
              <a:defRPr>
                <a:solidFill>
                  <a:schemeClr val="dk1"/>
                </a:solidFill>
              </a:defRPr>
            </a:lvl6pPr>
            <a:lvl7pPr lvl="6" algn="ctr" rtl="0">
              <a:lnSpc>
                <a:spcPct val="100000"/>
              </a:lnSpc>
              <a:spcBef>
                <a:spcPts val="0"/>
              </a:spcBef>
              <a:spcAft>
                <a:spcPts val="0"/>
              </a:spcAft>
              <a:buClr>
                <a:schemeClr val="dk1"/>
              </a:buClr>
              <a:buSzPts val="1400"/>
              <a:buNone/>
              <a:defRPr>
                <a:solidFill>
                  <a:schemeClr val="dk1"/>
                </a:solidFill>
              </a:defRPr>
            </a:lvl7pPr>
            <a:lvl8pPr lvl="7" algn="ctr" rtl="0">
              <a:lnSpc>
                <a:spcPct val="100000"/>
              </a:lnSpc>
              <a:spcBef>
                <a:spcPts val="0"/>
              </a:spcBef>
              <a:spcAft>
                <a:spcPts val="0"/>
              </a:spcAft>
              <a:buClr>
                <a:schemeClr val="dk1"/>
              </a:buClr>
              <a:buSzPts val="1400"/>
              <a:buNone/>
              <a:defRPr>
                <a:solidFill>
                  <a:schemeClr val="dk1"/>
                </a:solidFill>
              </a:defRPr>
            </a:lvl8pPr>
            <a:lvl9pPr lvl="8" algn="ctr" rtl="0">
              <a:lnSpc>
                <a:spcPct val="100000"/>
              </a:lnSpc>
              <a:spcBef>
                <a:spcPts val="0"/>
              </a:spcBef>
              <a:spcAft>
                <a:spcPts val="0"/>
              </a:spcAft>
              <a:buClr>
                <a:schemeClr val="dk1"/>
              </a:buClr>
              <a:buSzPts val="1400"/>
              <a:buNone/>
              <a:defRPr>
                <a:solidFill>
                  <a:schemeClr val="dk1"/>
                </a:solidFill>
              </a:defRPr>
            </a:lvl9pPr>
          </a:lstStyle>
          <a:p>
            <a:endParaRPr/>
          </a:p>
        </p:txBody>
      </p:sp>
      <p:sp>
        <p:nvSpPr>
          <p:cNvPr id="23" name="Google Shape;23;p3"/>
          <p:cNvSpPr/>
          <p:nvPr/>
        </p:nvSpPr>
        <p:spPr>
          <a:xfrm>
            <a:off x="25" y="4507100"/>
            <a:ext cx="9310544" cy="642722"/>
          </a:xfrm>
          <a:custGeom>
            <a:avLst/>
            <a:gdLst/>
            <a:ahLst/>
            <a:cxnLst/>
            <a:rect l="l" t="t" r="r" b="b"/>
            <a:pathLst>
              <a:path w="145591" h="42480" extrusionOk="0">
                <a:moveTo>
                  <a:pt x="0" y="1"/>
                </a:moveTo>
                <a:lnTo>
                  <a:pt x="0" y="42480"/>
                </a:lnTo>
                <a:lnTo>
                  <a:pt x="145591" y="42480"/>
                </a:lnTo>
                <a:lnTo>
                  <a:pt x="145591" y="1"/>
                </a:lnTo>
                <a:close/>
              </a:path>
            </a:pathLst>
          </a:custGeom>
          <a:solidFill>
            <a:srgbClr val="778062">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 name="Google Shape;24;p3"/>
          <p:cNvGrpSpPr/>
          <p:nvPr/>
        </p:nvGrpSpPr>
        <p:grpSpPr>
          <a:xfrm>
            <a:off x="44" y="4579888"/>
            <a:ext cx="9310539" cy="569949"/>
            <a:chOff x="6917352" y="1790816"/>
            <a:chExt cx="1723535" cy="105511"/>
          </a:xfrm>
        </p:grpSpPr>
        <p:sp>
          <p:nvSpPr>
            <p:cNvPr id="25" name="Google Shape;25;p3"/>
            <p:cNvSpPr/>
            <p:nvPr/>
          </p:nvSpPr>
          <p:spPr>
            <a:xfrm>
              <a:off x="6917352" y="1790816"/>
              <a:ext cx="743942" cy="105503"/>
            </a:xfrm>
            <a:custGeom>
              <a:avLst/>
              <a:gdLst/>
              <a:ahLst/>
              <a:cxnLst/>
              <a:rect l="l" t="t" r="r" b="b"/>
              <a:pathLst>
                <a:path w="60226" h="8541" extrusionOk="0">
                  <a:moveTo>
                    <a:pt x="19927" y="0"/>
                  </a:moveTo>
                  <a:cubicBezTo>
                    <a:pt x="13236" y="0"/>
                    <a:pt x="6581" y="370"/>
                    <a:pt x="0" y="1146"/>
                  </a:cubicBezTo>
                  <a:lnTo>
                    <a:pt x="0" y="8540"/>
                  </a:lnTo>
                  <a:lnTo>
                    <a:pt x="56972" y="8540"/>
                  </a:lnTo>
                  <a:cubicBezTo>
                    <a:pt x="59190" y="7320"/>
                    <a:pt x="60226" y="6063"/>
                    <a:pt x="60226" y="5065"/>
                  </a:cubicBezTo>
                  <a:cubicBezTo>
                    <a:pt x="60226" y="2255"/>
                    <a:pt x="42184" y="0"/>
                    <a:pt x="1989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a:off x="6944750" y="1808624"/>
              <a:ext cx="1104721" cy="87703"/>
            </a:xfrm>
            <a:custGeom>
              <a:avLst/>
              <a:gdLst/>
              <a:ahLst/>
              <a:cxnLst/>
              <a:rect l="l" t="t" r="r" b="b"/>
              <a:pathLst>
                <a:path w="89433" h="7100" extrusionOk="0">
                  <a:moveTo>
                    <a:pt x="58340" y="5177"/>
                  </a:moveTo>
                  <a:lnTo>
                    <a:pt x="56566" y="5177"/>
                  </a:lnTo>
                  <a:lnTo>
                    <a:pt x="56566" y="5066"/>
                  </a:lnTo>
                  <a:cubicBezTo>
                    <a:pt x="56566" y="2256"/>
                    <a:pt x="38524" y="1"/>
                    <a:pt x="16268" y="1"/>
                  </a:cubicBezTo>
                  <a:lnTo>
                    <a:pt x="16268" y="1"/>
                  </a:lnTo>
                  <a:cubicBezTo>
                    <a:pt x="10463" y="1"/>
                    <a:pt x="4992" y="297"/>
                    <a:pt x="0" y="777"/>
                  </a:cubicBezTo>
                  <a:lnTo>
                    <a:pt x="0" y="7099"/>
                  </a:lnTo>
                  <a:lnTo>
                    <a:pt x="89433" y="7099"/>
                  </a:lnTo>
                  <a:cubicBezTo>
                    <a:pt x="85625" y="5953"/>
                    <a:pt x="73166" y="5140"/>
                    <a:pt x="58340" y="5140"/>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7211909" y="1818440"/>
              <a:ext cx="1428962" cy="77191"/>
            </a:xfrm>
            <a:custGeom>
              <a:avLst/>
              <a:gdLst/>
              <a:ahLst/>
              <a:cxnLst/>
              <a:rect l="l" t="t" r="r" b="b"/>
              <a:pathLst>
                <a:path w="115682" h="6249" extrusionOk="0">
                  <a:moveTo>
                    <a:pt x="104147" y="1"/>
                  </a:moveTo>
                  <a:lnTo>
                    <a:pt x="104147" y="1"/>
                  </a:lnTo>
                  <a:cubicBezTo>
                    <a:pt x="85255" y="1"/>
                    <a:pt x="68988" y="2182"/>
                    <a:pt x="61594" y="4437"/>
                  </a:cubicBezTo>
                  <a:cubicBezTo>
                    <a:pt x="56603" y="3513"/>
                    <a:pt x="45253" y="2847"/>
                    <a:pt x="32091" y="2847"/>
                  </a:cubicBezTo>
                  <a:lnTo>
                    <a:pt x="32091" y="2847"/>
                  </a:lnTo>
                  <a:cubicBezTo>
                    <a:pt x="15454" y="2847"/>
                    <a:pt x="1738" y="4770"/>
                    <a:pt x="0" y="6249"/>
                  </a:cubicBezTo>
                  <a:lnTo>
                    <a:pt x="115682" y="6249"/>
                  </a:lnTo>
                  <a:lnTo>
                    <a:pt x="115682" y="148"/>
                  </a:lnTo>
                  <a:cubicBezTo>
                    <a:pt x="111985" y="75"/>
                    <a:pt x="108140" y="1"/>
                    <a:pt x="1041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8065458" y="1832135"/>
              <a:ext cx="575429" cy="63492"/>
            </a:xfrm>
            <a:custGeom>
              <a:avLst/>
              <a:gdLst/>
              <a:ahLst/>
              <a:cxnLst/>
              <a:rect l="l" t="t" r="r" b="b"/>
              <a:pathLst>
                <a:path w="46584" h="5140" extrusionOk="0">
                  <a:moveTo>
                    <a:pt x="46584" y="1"/>
                  </a:moveTo>
                  <a:cubicBezTo>
                    <a:pt x="24734" y="74"/>
                    <a:pt x="6323" y="2699"/>
                    <a:pt x="1" y="5139"/>
                  </a:cubicBezTo>
                  <a:lnTo>
                    <a:pt x="46584" y="5139"/>
                  </a:ln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29;p3"/>
          <p:cNvSpPr/>
          <p:nvPr/>
        </p:nvSpPr>
        <p:spPr>
          <a:xfrm>
            <a:off x="1630088" y="1483726"/>
            <a:ext cx="7157534" cy="502499"/>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a:off x="5586645" y="2550376"/>
            <a:ext cx="3655736" cy="947466"/>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a:off x="100" y="0"/>
            <a:ext cx="9144129" cy="658569"/>
          </a:xfrm>
          <a:custGeom>
            <a:avLst/>
            <a:gdLst/>
            <a:ahLst/>
            <a:cxnLst/>
            <a:rect l="l" t="t" r="r" b="b"/>
            <a:pathLst>
              <a:path w="145555" h="7654" extrusionOk="0">
                <a:moveTo>
                  <a:pt x="145555" y="3771"/>
                </a:moveTo>
                <a:lnTo>
                  <a:pt x="135018" y="3771"/>
                </a:lnTo>
                <a:cubicBezTo>
                  <a:pt x="132615" y="3771"/>
                  <a:pt x="130840" y="3586"/>
                  <a:pt x="129103" y="4363"/>
                </a:cubicBezTo>
                <a:cubicBezTo>
                  <a:pt x="121228" y="4880"/>
                  <a:pt x="120378" y="6063"/>
                  <a:pt x="103519" y="5398"/>
                </a:cubicBezTo>
                <a:cubicBezTo>
                  <a:pt x="102299" y="5361"/>
                  <a:pt x="100487" y="5509"/>
                  <a:pt x="95792" y="5509"/>
                </a:cubicBezTo>
                <a:cubicBezTo>
                  <a:pt x="87732" y="5509"/>
                  <a:pt x="75902" y="7653"/>
                  <a:pt x="68693" y="6174"/>
                </a:cubicBezTo>
                <a:cubicBezTo>
                  <a:pt x="67694" y="5989"/>
                  <a:pt x="65476" y="5916"/>
                  <a:pt x="64848" y="5509"/>
                </a:cubicBezTo>
                <a:cubicBezTo>
                  <a:pt x="64256" y="5065"/>
                  <a:pt x="65254" y="4659"/>
                  <a:pt x="65254" y="4326"/>
                </a:cubicBezTo>
                <a:cubicBezTo>
                  <a:pt x="60966" y="4363"/>
                  <a:pt x="57417" y="3956"/>
                  <a:pt x="52795" y="4437"/>
                </a:cubicBezTo>
                <a:cubicBezTo>
                  <a:pt x="41852" y="5620"/>
                  <a:pt x="39116" y="6063"/>
                  <a:pt x="28173" y="4695"/>
                </a:cubicBezTo>
                <a:cubicBezTo>
                  <a:pt x="26916" y="4548"/>
                  <a:pt x="24513" y="4252"/>
                  <a:pt x="23773" y="4880"/>
                </a:cubicBezTo>
                <a:cubicBezTo>
                  <a:pt x="17340" y="4732"/>
                  <a:pt x="10575" y="5509"/>
                  <a:pt x="4437" y="5509"/>
                </a:cubicBezTo>
                <a:cubicBezTo>
                  <a:pt x="4105" y="5509"/>
                  <a:pt x="814" y="5657"/>
                  <a:pt x="1" y="5916"/>
                </a:cubicBezTo>
                <a:lnTo>
                  <a:pt x="1" y="0"/>
                </a:lnTo>
                <a:lnTo>
                  <a:pt x="145555"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a:off x="-39600" y="3582804"/>
            <a:ext cx="9223190" cy="658580"/>
          </a:xfrm>
          <a:custGeom>
            <a:avLst/>
            <a:gdLst/>
            <a:ahLst/>
            <a:cxnLst/>
            <a:rect l="l" t="t" r="r" b="b"/>
            <a:pathLst>
              <a:path w="145591" h="5103" extrusionOk="0">
                <a:moveTo>
                  <a:pt x="145591" y="740"/>
                </a:moveTo>
                <a:cubicBezTo>
                  <a:pt x="119637" y="1"/>
                  <a:pt x="105551" y="1368"/>
                  <a:pt x="85550" y="1664"/>
                </a:cubicBezTo>
                <a:lnTo>
                  <a:pt x="70577" y="740"/>
                </a:lnTo>
                <a:lnTo>
                  <a:pt x="48875" y="1184"/>
                </a:lnTo>
                <a:cubicBezTo>
                  <a:pt x="30316" y="259"/>
                  <a:pt x="16267" y="925"/>
                  <a:pt x="0" y="777"/>
                </a:cubicBezTo>
                <a:lnTo>
                  <a:pt x="0" y="4400"/>
                </a:lnTo>
                <a:cubicBezTo>
                  <a:pt x="7764" y="4807"/>
                  <a:pt x="20482" y="4844"/>
                  <a:pt x="22737" y="4881"/>
                </a:cubicBezTo>
                <a:lnTo>
                  <a:pt x="91651" y="5102"/>
                </a:lnTo>
                <a:lnTo>
                  <a:pt x="145591" y="4067"/>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3"/>
        <p:cNvGrpSpPr/>
        <p:nvPr/>
      </p:nvGrpSpPr>
      <p:grpSpPr>
        <a:xfrm>
          <a:off x="0" y="0"/>
          <a:ext cx="0" cy="0"/>
          <a:chOff x="0" y="0"/>
          <a:chExt cx="0" cy="0"/>
        </a:xfrm>
      </p:grpSpPr>
      <p:sp>
        <p:nvSpPr>
          <p:cNvPr id="34" name="Google Shape;34;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35" name="Google Shape;35;p4"/>
          <p:cNvSpPr txBox="1">
            <a:spLocks noGrp="1"/>
          </p:cNvSpPr>
          <p:nvPr>
            <p:ph type="body" idx="1"/>
          </p:nvPr>
        </p:nvSpPr>
        <p:spPr>
          <a:xfrm>
            <a:off x="720000" y="1219550"/>
            <a:ext cx="7704000" cy="31305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Font typeface="Be Vietnam Pro Light"/>
              <a:buChar char="●"/>
              <a:defRPr/>
            </a:lvl1pPr>
            <a:lvl2pPr marL="914400" lvl="1" indent="-304800" rtl="0">
              <a:spcBef>
                <a:spcPts val="0"/>
              </a:spcBef>
              <a:spcAft>
                <a:spcPts val="0"/>
              </a:spcAft>
              <a:buSzPts val="1200"/>
              <a:buFont typeface="Be Vietnam Pro Light"/>
              <a:buChar char="○"/>
              <a:defRPr/>
            </a:lvl2pPr>
            <a:lvl3pPr marL="1371600" lvl="2" indent="-304800" rtl="0">
              <a:lnSpc>
                <a:spcPct val="115000"/>
              </a:lnSpc>
              <a:spcBef>
                <a:spcPts val="0"/>
              </a:spcBef>
              <a:spcAft>
                <a:spcPts val="0"/>
              </a:spcAft>
              <a:buClr>
                <a:srgbClr val="FFC800"/>
              </a:buClr>
              <a:buSzPts val="1200"/>
              <a:buFont typeface="Nunito Light"/>
              <a:buChar char="■"/>
              <a:defRPr/>
            </a:lvl3pPr>
            <a:lvl4pPr marL="1828800" lvl="3" indent="-304800" rtl="0">
              <a:lnSpc>
                <a:spcPct val="115000"/>
              </a:lnSpc>
              <a:spcBef>
                <a:spcPts val="0"/>
              </a:spcBef>
              <a:spcAft>
                <a:spcPts val="0"/>
              </a:spcAft>
              <a:buClr>
                <a:srgbClr val="FFC800"/>
              </a:buClr>
              <a:buSzPts val="1200"/>
              <a:buFont typeface="Nunito Light"/>
              <a:buChar char="●"/>
              <a:defRPr/>
            </a:lvl4pPr>
            <a:lvl5pPr marL="2286000" lvl="4" indent="-304800" rtl="0">
              <a:lnSpc>
                <a:spcPct val="115000"/>
              </a:lnSpc>
              <a:spcBef>
                <a:spcPts val="0"/>
              </a:spcBef>
              <a:spcAft>
                <a:spcPts val="0"/>
              </a:spcAft>
              <a:buClr>
                <a:srgbClr val="434343"/>
              </a:buClr>
              <a:buSzPts val="1200"/>
              <a:buFont typeface="Nunito Light"/>
              <a:buChar char="○"/>
              <a:defRPr/>
            </a:lvl5pPr>
            <a:lvl6pPr marL="2743200" lvl="5" indent="-304800" rtl="0">
              <a:lnSpc>
                <a:spcPct val="115000"/>
              </a:lnSpc>
              <a:spcBef>
                <a:spcPts val="0"/>
              </a:spcBef>
              <a:spcAft>
                <a:spcPts val="0"/>
              </a:spcAft>
              <a:buClr>
                <a:srgbClr val="434343"/>
              </a:buClr>
              <a:buSzPts val="1200"/>
              <a:buFont typeface="Nunito Light"/>
              <a:buChar char="■"/>
              <a:defRPr/>
            </a:lvl6pPr>
            <a:lvl7pPr marL="3200400" lvl="6" indent="-304800" rtl="0">
              <a:lnSpc>
                <a:spcPct val="115000"/>
              </a:lnSpc>
              <a:spcBef>
                <a:spcPts val="0"/>
              </a:spcBef>
              <a:spcAft>
                <a:spcPts val="0"/>
              </a:spcAft>
              <a:buClr>
                <a:srgbClr val="434343"/>
              </a:buClr>
              <a:buSzPts val="1200"/>
              <a:buFont typeface="Nunito Light"/>
              <a:buChar char="●"/>
              <a:defRPr/>
            </a:lvl7pPr>
            <a:lvl8pPr marL="3657600" lvl="7" indent="-304800" rtl="0">
              <a:lnSpc>
                <a:spcPct val="115000"/>
              </a:lnSpc>
              <a:spcBef>
                <a:spcPts val="0"/>
              </a:spcBef>
              <a:spcAft>
                <a:spcPts val="0"/>
              </a:spcAft>
              <a:buClr>
                <a:srgbClr val="434343"/>
              </a:buClr>
              <a:buSzPts val="1200"/>
              <a:buFont typeface="Nunito Light"/>
              <a:buChar char="○"/>
              <a:defRPr/>
            </a:lvl8pPr>
            <a:lvl9pPr marL="4114800" lvl="8" indent="-304800" rtl="0">
              <a:lnSpc>
                <a:spcPct val="115000"/>
              </a:lnSpc>
              <a:spcBef>
                <a:spcPts val="0"/>
              </a:spcBef>
              <a:spcAft>
                <a:spcPts val="0"/>
              </a:spcAft>
              <a:buClr>
                <a:srgbClr val="434343"/>
              </a:buClr>
              <a:buSzPts val="1200"/>
              <a:buFont typeface="Nunito Light"/>
              <a:buChar char="■"/>
              <a:defRPr/>
            </a:lvl9pPr>
          </a:lstStyle>
          <a:p>
            <a:endParaRPr/>
          </a:p>
        </p:txBody>
      </p:sp>
      <p:sp>
        <p:nvSpPr>
          <p:cNvPr id="36" name="Google Shape;36;p4"/>
          <p:cNvSpPr/>
          <p:nvPr/>
        </p:nvSpPr>
        <p:spPr>
          <a:xfrm rot="10800000">
            <a:off x="-231940" y="3540956"/>
            <a:ext cx="9417145" cy="1602533"/>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 name="Google Shape;37;p4"/>
          <p:cNvGrpSpPr/>
          <p:nvPr/>
        </p:nvGrpSpPr>
        <p:grpSpPr>
          <a:xfrm flipH="1">
            <a:off x="1908214" y="4710714"/>
            <a:ext cx="2081252" cy="501438"/>
            <a:chOff x="1683250" y="1346300"/>
            <a:chExt cx="759775" cy="183053"/>
          </a:xfrm>
        </p:grpSpPr>
        <p:sp>
          <p:nvSpPr>
            <p:cNvPr id="38" name="Google Shape;38;p4"/>
            <p:cNvSpPr/>
            <p:nvPr/>
          </p:nvSpPr>
          <p:spPr>
            <a:xfrm>
              <a:off x="1683250" y="1346300"/>
              <a:ext cx="759775" cy="182125"/>
            </a:xfrm>
            <a:custGeom>
              <a:avLst/>
              <a:gdLst/>
              <a:ahLst/>
              <a:cxnLst/>
              <a:rect l="l" t="t" r="r" b="b"/>
              <a:pathLst>
                <a:path w="30391" h="7285" extrusionOk="0">
                  <a:moveTo>
                    <a:pt x="0" y="7099"/>
                  </a:moveTo>
                  <a:cubicBezTo>
                    <a:pt x="37" y="6434"/>
                    <a:pt x="962" y="5879"/>
                    <a:pt x="2145" y="5731"/>
                  </a:cubicBezTo>
                  <a:cubicBezTo>
                    <a:pt x="1553" y="5066"/>
                    <a:pt x="1405" y="4326"/>
                    <a:pt x="1960" y="3846"/>
                  </a:cubicBezTo>
                  <a:cubicBezTo>
                    <a:pt x="2477" y="3365"/>
                    <a:pt x="3587" y="3291"/>
                    <a:pt x="4622" y="3624"/>
                  </a:cubicBezTo>
                  <a:cubicBezTo>
                    <a:pt x="4770" y="3402"/>
                    <a:pt x="5028" y="3254"/>
                    <a:pt x="5324" y="3180"/>
                  </a:cubicBezTo>
                  <a:cubicBezTo>
                    <a:pt x="6027" y="3069"/>
                    <a:pt x="6766" y="3402"/>
                    <a:pt x="7173" y="3994"/>
                  </a:cubicBezTo>
                  <a:cubicBezTo>
                    <a:pt x="7395" y="3920"/>
                    <a:pt x="7616" y="3883"/>
                    <a:pt x="7875" y="3846"/>
                  </a:cubicBezTo>
                  <a:cubicBezTo>
                    <a:pt x="8910" y="3735"/>
                    <a:pt x="9872" y="4031"/>
                    <a:pt x="10093" y="4548"/>
                  </a:cubicBezTo>
                  <a:lnTo>
                    <a:pt x="10426" y="4548"/>
                  </a:lnTo>
                  <a:lnTo>
                    <a:pt x="10463" y="4474"/>
                  </a:lnTo>
                  <a:cubicBezTo>
                    <a:pt x="10685" y="4068"/>
                    <a:pt x="11350" y="3883"/>
                    <a:pt x="12127" y="3920"/>
                  </a:cubicBezTo>
                  <a:cubicBezTo>
                    <a:pt x="12016" y="3698"/>
                    <a:pt x="11979" y="3476"/>
                    <a:pt x="12090" y="3254"/>
                  </a:cubicBezTo>
                  <a:cubicBezTo>
                    <a:pt x="12386" y="2700"/>
                    <a:pt x="13495" y="2515"/>
                    <a:pt x="14567" y="2774"/>
                  </a:cubicBezTo>
                  <a:cubicBezTo>
                    <a:pt x="14678" y="2811"/>
                    <a:pt x="14789" y="2885"/>
                    <a:pt x="14900" y="2922"/>
                  </a:cubicBezTo>
                  <a:cubicBezTo>
                    <a:pt x="15380" y="2219"/>
                    <a:pt x="16157" y="1775"/>
                    <a:pt x="17007" y="1739"/>
                  </a:cubicBezTo>
                  <a:cubicBezTo>
                    <a:pt x="17266" y="1739"/>
                    <a:pt x="17525" y="1739"/>
                    <a:pt x="17783" y="1812"/>
                  </a:cubicBezTo>
                  <a:cubicBezTo>
                    <a:pt x="17414" y="1147"/>
                    <a:pt x="17746" y="334"/>
                    <a:pt x="18449" y="149"/>
                  </a:cubicBezTo>
                  <a:cubicBezTo>
                    <a:pt x="19151" y="1"/>
                    <a:pt x="19891" y="260"/>
                    <a:pt x="20297" y="851"/>
                  </a:cubicBezTo>
                  <a:cubicBezTo>
                    <a:pt x="20593" y="703"/>
                    <a:pt x="20926" y="629"/>
                    <a:pt x="21222" y="629"/>
                  </a:cubicBezTo>
                  <a:cubicBezTo>
                    <a:pt x="23699" y="482"/>
                    <a:pt x="23847" y="2145"/>
                    <a:pt x="23144" y="3254"/>
                  </a:cubicBezTo>
                  <a:cubicBezTo>
                    <a:pt x="23588" y="2922"/>
                    <a:pt x="24142" y="2774"/>
                    <a:pt x="24697" y="2848"/>
                  </a:cubicBezTo>
                  <a:cubicBezTo>
                    <a:pt x="24993" y="2922"/>
                    <a:pt x="25251" y="3106"/>
                    <a:pt x="25436" y="3365"/>
                  </a:cubicBezTo>
                  <a:cubicBezTo>
                    <a:pt x="26545" y="2996"/>
                    <a:pt x="27691" y="3032"/>
                    <a:pt x="28283" y="3587"/>
                  </a:cubicBezTo>
                  <a:cubicBezTo>
                    <a:pt x="28875" y="4105"/>
                    <a:pt x="28764" y="4918"/>
                    <a:pt x="28061" y="5620"/>
                  </a:cubicBezTo>
                  <a:cubicBezTo>
                    <a:pt x="29355" y="5768"/>
                    <a:pt x="30316" y="6360"/>
                    <a:pt x="30390" y="7062"/>
                  </a:cubicBezTo>
                  <a:cubicBezTo>
                    <a:pt x="30390" y="7136"/>
                    <a:pt x="30390" y="7210"/>
                    <a:pt x="30390" y="7284"/>
                  </a:cubicBezTo>
                  <a:lnTo>
                    <a:pt x="0" y="7284"/>
                  </a:lnTo>
                  <a:cubicBezTo>
                    <a:pt x="0" y="7210"/>
                    <a:pt x="0" y="7173"/>
                    <a:pt x="0" y="70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4"/>
            <p:cNvSpPr/>
            <p:nvPr/>
          </p:nvSpPr>
          <p:spPr>
            <a:xfrm>
              <a:off x="1862619" y="1423206"/>
              <a:ext cx="549042" cy="106147"/>
            </a:xfrm>
            <a:custGeom>
              <a:avLst/>
              <a:gdLst/>
              <a:ahLst/>
              <a:cxnLst/>
              <a:rect l="l" t="t" r="r" b="b"/>
              <a:pathLst>
                <a:path w="25252" h="4882" extrusionOk="0">
                  <a:moveTo>
                    <a:pt x="1" y="4770"/>
                  </a:moveTo>
                  <a:cubicBezTo>
                    <a:pt x="75" y="4327"/>
                    <a:pt x="814" y="3957"/>
                    <a:pt x="1812" y="3846"/>
                  </a:cubicBezTo>
                  <a:cubicBezTo>
                    <a:pt x="1295" y="3402"/>
                    <a:pt x="1184" y="2885"/>
                    <a:pt x="1628" y="2589"/>
                  </a:cubicBezTo>
                  <a:cubicBezTo>
                    <a:pt x="2071" y="2256"/>
                    <a:pt x="2996" y="2182"/>
                    <a:pt x="3846" y="2441"/>
                  </a:cubicBezTo>
                  <a:cubicBezTo>
                    <a:pt x="3994" y="2256"/>
                    <a:pt x="4216" y="2145"/>
                    <a:pt x="4437" y="2108"/>
                  </a:cubicBezTo>
                  <a:cubicBezTo>
                    <a:pt x="4992" y="2034"/>
                    <a:pt x="5584" y="2256"/>
                    <a:pt x="5953" y="2663"/>
                  </a:cubicBezTo>
                  <a:cubicBezTo>
                    <a:pt x="6138" y="2626"/>
                    <a:pt x="6360" y="2589"/>
                    <a:pt x="6545" y="2589"/>
                  </a:cubicBezTo>
                  <a:cubicBezTo>
                    <a:pt x="7432" y="2478"/>
                    <a:pt x="8208" y="2700"/>
                    <a:pt x="8393" y="3033"/>
                  </a:cubicBezTo>
                  <a:lnTo>
                    <a:pt x="8689" y="3033"/>
                  </a:lnTo>
                  <a:cubicBezTo>
                    <a:pt x="8689" y="3033"/>
                    <a:pt x="8689" y="2996"/>
                    <a:pt x="8689" y="2996"/>
                  </a:cubicBezTo>
                  <a:cubicBezTo>
                    <a:pt x="8874" y="2737"/>
                    <a:pt x="9428" y="2589"/>
                    <a:pt x="10057" y="2626"/>
                  </a:cubicBezTo>
                  <a:cubicBezTo>
                    <a:pt x="9946" y="2478"/>
                    <a:pt x="9946" y="2293"/>
                    <a:pt x="10057" y="2182"/>
                  </a:cubicBezTo>
                  <a:cubicBezTo>
                    <a:pt x="10279" y="1813"/>
                    <a:pt x="11203" y="1665"/>
                    <a:pt x="12090" y="1886"/>
                  </a:cubicBezTo>
                  <a:cubicBezTo>
                    <a:pt x="12867" y="2071"/>
                    <a:pt x="13163" y="962"/>
                    <a:pt x="14752" y="1221"/>
                  </a:cubicBezTo>
                  <a:cubicBezTo>
                    <a:pt x="14493" y="740"/>
                    <a:pt x="14789" y="149"/>
                    <a:pt x="15344" y="112"/>
                  </a:cubicBezTo>
                  <a:cubicBezTo>
                    <a:pt x="15898" y="1"/>
                    <a:pt x="16453" y="186"/>
                    <a:pt x="16860" y="556"/>
                  </a:cubicBezTo>
                  <a:cubicBezTo>
                    <a:pt x="17118" y="482"/>
                    <a:pt x="17377" y="445"/>
                    <a:pt x="17636" y="408"/>
                  </a:cubicBezTo>
                  <a:cubicBezTo>
                    <a:pt x="19669" y="334"/>
                    <a:pt x="19817" y="1443"/>
                    <a:pt x="19226" y="2182"/>
                  </a:cubicBezTo>
                  <a:cubicBezTo>
                    <a:pt x="21518" y="1258"/>
                    <a:pt x="23108" y="2108"/>
                    <a:pt x="23514" y="2404"/>
                  </a:cubicBezTo>
                  <a:cubicBezTo>
                    <a:pt x="23921" y="2700"/>
                    <a:pt x="23847" y="3291"/>
                    <a:pt x="23292" y="3772"/>
                  </a:cubicBezTo>
                  <a:cubicBezTo>
                    <a:pt x="24402" y="3883"/>
                    <a:pt x="25178" y="4253"/>
                    <a:pt x="25252" y="4770"/>
                  </a:cubicBezTo>
                  <a:cubicBezTo>
                    <a:pt x="25252" y="4807"/>
                    <a:pt x="25252" y="4844"/>
                    <a:pt x="25252" y="4881"/>
                  </a:cubicBezTo>
                  <a:lnTo>
                    <a:pt x="38" y="4881"/>
                  </a:lnTo>
                  <a:cubicBezTo>
                    <a:pt x="1" y="4844"/>
                    <a:pt x="1" y="4807"/>
                    <a:pt x="1" y="477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 name="Google Shape;40;p4"/>
          <p:cNvGrpSpPr/>
          <p:nvPr/>
        </p:nvGrpSpPr>
        <p:grpSpPr>
          <a:xfrm>
            <a:off x="-1116625" y="4397452"/>
            <a:ext cx="3406615" cy="814707"/>
            <a:chOff x="1999750" y="1792725"/>
            <a:chExt cx="2203075" cy="526875"/>
          </a:xfrm>
        </p:grpSpPr>
        <p:sp>
          <p:nvSpPr>
            <p:cNvPr id="41" name="Google Shape;41;p4"/>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4"/>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4"/>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44;p4"/>
          <p:cNvSpPr/>
          <p:nvPr/>
        </p:nvSpPr>
        <p:spPr>
          <a:xfrm>
            <a:off x="-1246675" y="-60067"/>
            <a:ext cx="10390669" cy="1768199"/>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 name="Google Shape;45;p4"/>
          <p:cNvGrpSpPr/>
          <p:nvPr/>
        </p:nvGrpSpPr>
        <p:grpSpPr>
          <a:xfrm flipH="1">
            <a:off x="7532079" y="4491156"/>
            <a:ext cx="1938027" cy="713411"/>
            <a:chOff x="4915357" y="445350"/>
            <a:chExt cx="2131574" cy="784658"/>
          </a:xfrm>
        </p:grpSpPr>
        <p:sp>
          <p:nvSpPr>
            <p:cNvPr id="46" name="Google Shape;46;p4"/>
            <p:cNvSpPr/>
            <p:nvPr/>
          </p:nvSpPr>
          <p:spPr>
            <a:xfrm>
              <a:off x="5020999" y="656633"/>
              <a:ext cx="80849" cy="136821"/>
            </a:xfrm>
            <a:custGeom>
              <a:avLst/>
              <a:gdLst/>
              <a:ahLst/>
              <a:cxnLst/>
              <a:rect l="l" t="t" r="r" b="b"/>
              <a:pathLst>
                <a:path w="962" h="1628" extrusionOk="0">
                  <a:moveTo>
                    <a:pt x="1" y="1"/>
                  </a:moveTo>
                  <a:lnTo>
                    <a:pt x="1" y="1628"/>
                  </a:lnTo>
                  <a:lnTo>
                    <a:pt x="962" y="1628"/>
                  </a:lnTo>
                  <a:lnTo>
                    <a:pt x="9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4"/>
            <p:cNvSpPr/>
            <p:nvPr/>
          </p:nvSpPr>
          <p:spPr>
            <a:xfrm>
              <a:off x="5953116" y="1041968"/>
              <a:ext cx="630823" cy="105725"/>
            </a:xfrm>
            <a:custGeom>
              <a:avLst/>
              <a:gdLst/>
              <a:ahLst/>
              <a:cxnLst/>
              <a:rect l="l" t="t" r="r" b="b"/>
              <a:pathLst>
                <a:path w="7506" h="1258" extrusionOk="0">
                  <a:moveTo>
                    <a:pt x="75" y="0"/>
                  </a:moveTo>
                  <a:lnTo>
                    <a:pt x="7506" y="777"/>
                  </a:lnTo>
                  <a:lnTo>
                    <a:pt x="7432" y="1257"/>
                  </a:lnTo>
                  <a:lnTo>
                    <a:pt x="1" y="48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4"/>
            <p:cNvSpPr/>
            <p:nvPr/>
          </p:nvSpPr>
          <p:spPr>
            <a:xfrm>
              <a:off x="5390787" y="1048187"/>
              <a:ext cx="630823" cy="105725"/>
            </a:xfrm>
            <a:custGeom>
              <a:avLst/>
              <a:gdLst/>
              <a:ahLst/>
              <a:cxnLst/>
              <a:rect l="l" t="t" r="r" b="b"/>
              <a:pathLst>
                <a:path w="7506" h="1258" extrusionOk="0">
                  <a:moveTo>
                    <a:pt x="7431" y="0"/>
                  </a:moveTo>
                  <a:lnTo>
                    <a:pt x="0" y="777"/>
                  </a:lnTo>
                  <a:lnTo>
                    <a:pt x="74" y="1257"/>
                  </a:lnTo>
                  <a:lnTo>
                    <a:pt x="7505" y="48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4"/>
            <p:cNvSpPr/>
            <p:nvPr/>
          </p:nvSpPr>
          <p:spPr>
            <a:xfrm>
              <a:off x="5070752" y="734372"/>
              <a:ext cx="1945080" cy="348020"/>
            </a:xfrm>
            <a:custGeom>
              <a:avLst/>
              <a:gdLst/>
              <a:ahLst/>
              <a:cxnLst/>
              <a:rect l="l" t="t" r="r" b="b"/>
              <a:pathLst>
                <a:path w="23144" h="4141" extrusionOk="0">
                  <a:moveTo>
                    <a:pt x="1516" y="4141"/>
                  </a:moveTo>
                  <a:lnTo>
                    <a:pt x="17635" y="4141"/>
                  </a:lnTo>
                  <a:lnTo>
                    <a:pt x="21665" y="3401"/>
                  </a:lnTo>
                  <a:lnTo>
                    <a:pt x="23144" y="1664"/>
                  </a:lnTo>
                  <a:lnTo>
                    <a:pt x="22256" y="0"/>
                  </a:lnTo>
                  <a:lnTo>
                    <a:pt x="0" y="0"/>
                  </a:lnTo>
                  <a:lnTo>
                    <a:pt x="0" y="358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4"/>
            <p:cNvSpPr/>
            <p:nvPr/>
          </p:nvSpPr>
          <p:spPr>
            <a:xfrm>
              <a:off x="5039656" y="464008"/>
              <a:ext cx="1942054" cy="590483"/>
            </a:xfrm>
            <a:custGeom>
              <a:avLst/>
              <a:gdLst/>
              <a:ahLst/>
              <a:cxnLst/>
              <a:rect l="l" t="t" r="r" b="b"/>
              <a:pathLst>
                <a:path w="23108" h="7026" extrusionOk="0">
                  <a:moveTo>
                    <a:pt x="333" y="1"/>
                  </a:moveTo>
                  <a:lnTo>
                    <a:pt x="14308" y="1"/>
                  </a:lnTo>
                  <a:cubicBezTo>
                    <a:pt x="14419" y="1"/>
                    <a:pt x="14530" y="38"/>
                    <a:pt x="14567" y="149"/>
                  </a:cubicBezTo>
                  <a:lnTo>
                    <a:pt x="16009" y="2182"/>
                  </a:lnTo>
                  <a:lnTo>
                    <a:pt x="22700" y="2958"/>
                  </a:lnTo>
                  <a:lnTo>
                    <a:pt x="23107" y="3809"/>
                  </a:lnTo>
                  <a:cubicBezTo>
                    <a:pt x="23107" y="3809"/>
                    <a:pt x="23107" y="3846"/>
                    <a:pt x="23107" y="3883"/>
                  </a:cubicBezTo>
                  <a:cubicBezTo>
                    <a:pt x="23070" y="3883"/>
                    <a:pt x="23070" y="3920"/>
                    <a:pt x="23033" y="3920"/>
                  </a:cubicBezTo>
                  <a:lnTo>
                    <a:pt x="16822" y="3920"/>
                  </a:lnTo>
                  <a:lnTo>
                    <a:pt x="15010" y="7025"/>
                  </a:lnTo>
                  <a:lnTo>
                    <a:pt x="7284" y="7025"/>
                  </a:lnTo>
                  <a:lnTo>
                    <a:pt x="6322" y="3920"/>
                  </a:lnTo>
                  <a:lnTo>
                    <a:pt x="1960" y="3920"/>
                  </a:lnTo>
                  <a:lnTo>
                    <a:pt x="925" y="5398"/>
                  </a:lnTo>
                  <a:lnTo>
                    <a:pt x="74" y="5398"/>
                  </a:lnTo>
                  <a:cubicBezTo>
                    <a:pt x="37" y="5398"/>
                    <a:pt x="0" y="5361"/>
                    <a:pt x="0" y="5325"/>
                  </a:cubicBezTo>
                  <a:lnTo>
                    <a:pt x="0" y="333"/>
                  </a:lnTo>
                  <a:cubicBezTo>
                    <a:pt x="0" y="149"/>
                    <a:pt x="148" y="1"/>
                    <a:pt x="3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5039656" y="464008"/>
              <a:ext cx="1914068" cy="258010"/>
            </a:xfrm>
            <a:custGeom>
              <a:avLst/>
              <a:gdLst/>
              <a:ahLst/>
              <a:cxnLst/>
              <a:rect l="l" t="t" r="r" b="b"/>
              <a:pathLst>
                <a:path w="22775" h="3070" extrusionOk="0">
                  <a:moveTo>
                    <a:pt x="333" y="1"/>
                  </a:moveTo>
                  <a:lnTo>
                    <a:pt x="14308" y="1"/>
                  </a:lnTo>
                  <a:cubicBezTo>
                    <a:pt x="14419" y="1"/>
                    <a:pt x="14530" y="38"/>
                    <a:pt x="14567" y="149"/>
                  </a:cubicBezTo>
                  <a:lnTo>
                    <a:pt x="16009" y="2182"/>
                  </a:lnTo>
                  <a:lnTo>
                    <a:pt x="22700" y="2958"/>
                  </a:lnTo>
                  <a:lnTo>
                    <a:pt x="22774" y="3069"/>
                  </a:lnTo>
                  <a:lnTo>
                    <a:pt x="11276" y="2145"/>
                  </a:lnTo>
                  <a:lnTo>
                    <a:pt x="0" y="2145"/>
                  </a:lnTo>
                  <a:lnTo>
                    <a:pt x="0" y="333"/>
                  </a:lnTo>
                  <a:cubicBezTo>
                    <a:pt x="0" y="149"/>
                    <a:pt x="148" y="1"/>
                    <a:pt x="3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4"/>
            <p:cNvSpPr/>
            <p:nvPr/>
          </p:nvSpPr>
          <p:spPr>
            <a:xfrm>
              <a:off x="5039656" y="793370"/>
              <a:ext cx="164723" cy="124383"/>
            </a:xfrm>
            <a:custGeom>
              <a:avLst/>
              <a:gdLst/>
              <a:ahLst/>
              <a:cxnLst/>
              <a:rect l="l" t="t" r="r" b="b"/>
              <a:pathLst>
                <a:path w="1960" h="1480" extrusionOk="0">
                  <a:moveTo>
                    <a:pt x="1960" y="1"/>
                  </a:moveTo>
                  <a:lnTo>
                    <a:pt x="925" y="1479"/>
                  </a:lnTo>
                  <a:lnTo>
                    <a:pt x="111" y="1479"/>
                  </a:lnTo>
                  <a:cubicBezTo>
                    <a:pt x="37" y="1479"/>
                    <a:pt x="0" y="1442"/>
                    <a:pt x="0" y="1406"/>
                  </a:cubicBezTo>
                  <a:lnTo>
                    <a:pt x="0" y="1"/>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4"/>
            <p:cNvSpPr/>
            <p:nvPr/>
          </p:nvSpPr>
          <p:spPr>
            <a:xfrm>
              <a:off x="5611315" y="923888"/>
              <a:ext cx="764451" cy="130602"/>
            </a:xfrm>
            <a:custGeom>
              <a:avLst/>
              <a:gdLst/>
              <a:ahLst/>
              <a:cxnLst/>
              <a:rect l="l" t="t" r="r" b="b"/>
              <a:pathLst>
                <a:path w="9096" h="1554" extrusionOk="0">
                  <a:moveTo>
                    <a:pt x="9096" y="0"/>
                  </a:moveTo>
                  <a:lnTo>
                    <a:pt x="8208" y="1553"/>
                  </a:lnTo>
                  <a:lnTo>
                    <a:pt x="482" y="1553"/>
                  </a:lnTo>
                  <a:lnTo>
                    <a:pt x="1"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4"/>
            <p:cNvSpPr/>
            <p:nvPr/>
          </p:nvSpPr>
          <p:spPr>
            <a:xfrm>
              <a:off x="5148408" y="513761"/>
              <a:ext cx="261036" cy="99506"/>
            </a:xfrm>
            <a:custGeom>
              <a:avLst/>
              <a:gdLst/>
              <a:ahLst/>
              <a:cxnLst/>
              <a:rect l="l" t="t" r="r" b="b"/>
              <a:pathLst>
                <a:path w="3106" h="1184" extrusionOk="0">
                  <a:moveTo>
                    <a:pt x="185" y="0"/>
                  </a:moveTo>
                  <a:cubicBezTo>
                    <a:pt x="74" y="0"/>
                    <a:pt x="0" y="74"/>
                    <a:pt x="0" y="148"/>
                  </a:cubicBezTo>
                  <a:lnTo>
                    <a:pt x="0" y="998"/>
                  </a:lnTo>
                  <a:cubicBezTo>
                    <a:pt x="0" y="1109"/>
                    <a:pt x="74" y="1183"/>
                    <a:pt x="185" y="1183"/>
                  </a:cubicBezTo>
                  <a:lnTo>
                    <a:pt x="2958" y="1183"/>
                  </a:lnTo>
                  <a:cubicBezTo>
                    <a:pt x="3032" y="1183"/>
                    <a:pt x="3106" y="1109"/>
                    <a:pt x="3106" y="998"/>
                  </a:cubicBezTo>
                  <a:lnTo>
                    <a:pt x="3106" y="148"/>
                  </a:lnTo>
                  <a:cubicBezTo>
                    <a:pt x="3106" y="74"/>
                    <a:pt x="3032" y="0"/>
                    <a:pt x="29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4"/>
            <p:cNvSpPr/>
            <p:nvPr/>
          </p:nvSpPr>
          <p:spPr>
            <a:xfrm>
              <a:off x="5232282" y="513761"/>
              <a:ext cx="155479" cy="99506"/>
            </a:xfrm>
            <a:custGeom>
              <a:avLst/>
              <a:gdLst/>
              <a:ahLst/>
              <a:cxnLst/>
              <a:rect l="l" t="t" r="r" b="b"/>
              <a:pathLst>
                <a:path w="1850" h="1184" extrusionOk="0">
                  <a:moveTo>
                    <a:pt x="481" y="0"/>
                  </a:moveTo>
                  <a:lnTo>
                    <a:pt x="1849" y="0"/>
                  </a:lnTo>
                  <a:lnTo>
                    <a:pt x="1368" y="1183"/>
                  </a:lnTo>
                  <a:lnTo>
                    <a:pt x="1" y="1183"/>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4"/>
            <p:cNvSpPr/>
            <p:nvPr/>
          </p:nvSpPr>
          <p:spPr>
            <a:xfrm>
              <a:off x="5549207" y="513761"/>
              <a:ext cx="261120" cy="99506"/>
            </a:xfrm>
            <a:custGeom>
              <a:avLst/>
              <a:gdLst/>
              <a:ahLst/>
              <a:cxnLst/>
              <a:rect l="l" t="t" r="r" b="b"/>
              <a:pathLst>
                <a:path w="3107" h="1184" extrusionOk="0">
                  <a:moveTo>
                    <a:pt x="185" y="0"/>
                  </a:moveTo>
                  <a:cubicBezTo>
                    <a:pt x="74" y="0"/>
                    <a:pt x="1" y="74"/>
                    <a:pt x="1" y="148"/>
                  </a:cubicBezTo>
                  <a:lnTo>
                    <a:pt x="1" y="998"/>
                  </a:lnTo>
                  <a:cubicBezTo>
                    <a:pt x="1" y="1109"/>
                    <a:pt x="74" y="1183"/>
                    <a:pt x="185" y="1183"/>
                  </a:cubicBezTo>
                  <a:lnTo>
                    <a:pt x="2958" y="1183"/>
                  </a:lnTo>
                  <a:cubicBezTo>
                    <a:pt x="3032" y="1183"/>
                    <a:pt x="3106" y="1109"/>
                    <a:pt x="3106" y="998"/>
                  </a:cubicBezTo>
                  <a:lnTo>
                    <a:pt x="3106" y="148"/>
                  </a:lnTo>
                  <a:cubicBezTo>
                    <a:pt x="3106" y="74"/>
                    <a:pt x="3032" y="0"/>
                    <a:pt x="29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4"/>
            <p:cNvSpPr/>
            <p:nvPr/>
          </p:nvSpPr>
          <p:spPr>
            <a:xfrm>
              <a:off x="5552317" y="513761"/>
              <a:ext cx="146150" cy="99506"/>
            </a:xfrm>
            <a:custGeom>
              <a:avLst/>
              <a:gdLst/>
              <a:ahLst/>
              <a:cxnLst/>
              <a:rect l="l" t="t" r="r" b="b"/>
              <a:pathLst>
                <a:path w="1739" h="1184" extrusionOk="0">
                  <a:moveTo>
                    <a:pt x="407" y="0"/>
                  </a:moveTo>
                  <a:lnTo>
                    <a:pt x="1738" y="0"/>
                  </a:lnTo>
                  <a:lnTo>
                    <a:pt x="1257" y="1183"/>
                  </a:lnTo>
                  <a:lnTo>
                    <a:pt x="148" y="1183"/>
                  </a:lnTo>
                  <a:cubicBezTo>
                    <a:pt x="37" y="1183"/>
                    <a:pt x="0" y="1109"/>
                    <a:pt x="0" y="1035"/>
                  </a:cubicBezTo>
                  <a:lnTo>
                    <a:pt x="0" y="998"/>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4"/>
            <p:cNvSpPr/>
            <p:nvPr/>
          </p:nvSpPr>
          <p:spPr>
            <a:xfrm>
              <a:off x="6823126" y="808918"/>
              <a:ext cx="220696" cy="211367"/>
            </a:xfrm>
            <a:custGeom>
              <a:avLst/>
              <a:gdLst/>
              <a:ahLst/>
              <a:cxnLst/>
              <a:rect l="l" t="t" r="r" b="b"/>
              <a:pathLst>
                <a:path w="2626" h="2515" extrusionOk="0">
                  <a:moveTo>
                    <a:pt x="111" y="37"/>
                  </a:moveTo>
                  <a:lnTo>
                    <a:pt x="2551" y="37"/>
                  </a:lnTo>
                  <a:cubicBezTo>
                    <a:pt x="2588" y="37"/>
                    <a:pt x="2625" y="37"/>
                    <a:pt x="2625" y="111"/>
                  </a:cubicBezTo>
                  <a:lnTo>
                    <a:pt x="2625" y="2145"/>
                  </a:lnTo>
                  <a:lnTo>
                    <a:pt x="814" y="2514"/>
                  </a:lnTo>
                  <a:lnTo>
                    <a:pt x="37" y="111"/>
                  </a:lnTo>
                  <a:cubicBezTo>
                    <a:pt x="1" y="74"/>
                    <a:pt x="1" y="74"/>
                    <a:pt x="37" y="37"/>
                  </a:cubicBezTo>
                  <a:cubicBezTo>
                    <a:pt x="37" y="0"/>
                    <a:pt x="74" y="0"/>
                    <a:pt x="111"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4"/>
            <p:cNvSpPr/>
            <p:nvPr/>
          </p:nvSpPr>
          <p:spPr>
            <a:xfrm>
              <a:off x="6860441" y="926998"/>
              <a:ext cx="186490" cy="93287"/>
            </a:xfrm>
            <a:custGeom>
              <a:avLst/>
              <a:gdLst/>
              <a:ahLst/>
              <a:cxnLst/>
              <a:rect l="l" t="t" r="r" b="b"/>
              <a:pathLst>
                <a:path w="2219" h="1110" extrusionOk="0">
                  <a:moveTo>
                    <a:pt x="2218" y="740"/>
                  </a:moveTo>
                  <a:lnTo>
                    <a:pt x="370" y="1109"/>
                  </a:lnTo>
                  <a:lnTo>
                    <a:pt x="0" y="0"/>
                  </a:lnTo>
                  <a:lnTo>
                    <a:pt x="1627"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4"/>
            <p:cNvSpPr/>
            <p:nvPr/>
          </p:nvSpPr>
          <p:spPr>
            <a:xfrm>
              <a:off x="4915357" y="923888"/>
              <a:ext cx="198929" cy="136821"/>
            </a:xfrm>
            <a:custGeom>
              <a:avLst/>
              <a:gdLst/>
              <a:ahLst/>
              <a:cxnLst/>
              <a:rect l="l" t="t" r="r" b="b"/>
              <a:pathLst>
                <a:path w="2367" h="1628" extrusionOk="0">
                  <a:moveTo>
                    <a:pt x="2367" y="0"/>
                  </a:moveTo>
                  <a:lnTo>
                    <a:pt x="74" y="0"/>
                  </a:lnTo>
                  <a:cubicBezTo>
                    <a:pt x="74" y="0"/>
                    <a:pt x="37" y="0"/>
                    <a:pt x="37" y="0"/>
                  </a:cubicBezTo>
                  <a:cubicBezTo>
                    <a:pt x="0" y="0"/>
                    <a:pt x="0" y="37"/>
                    <a:pt x="0" y="37"/>
                  </a:cubicBezTo>
                  <a:lnTo>
                    <a:pt x="0" y="1220"/>
                  </a:lnTo>
                  <a:lnTo>
                    <a:pt x="1405" y="1627"/>
                  </a:lnTo>
                  <a:cubicBezTo>
                    <a:pt x="1442" y="1627"/>
                    <a:pt x="1479" y="1627"/>
                    <a:pt x="1479" y="159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4"/>
            <p:cNvSpPr/>
            <p:nvPr/>
          </p:nvSpPr>
          <p:spPr>
            <a:xfrm>
              <a:off x="4915357" y="1026420"/>
              <a:ext cx="143040" cy="34289"/>
            </a:xfrm>
            <a:custGeom>
              <a:avLst/>
              <a:gdLst/>
              <a:ahLst/>
              <a:cxnLst/>
              <a:rect l="l" t="t" r="r" b="b"/>
              <a:pathLst>
                <a:path w="1702" h="408" extrusionOk="0">
                  <a:moveTo>
                    <a:pt x="0" y="0"/>
                  </a:moveTo>
                  <a:lnTo>
                    <a:pt x="1405" y="407"/>
                  </a:lnTo>
                  <a:cubicBezTo>
                    <a:pt x="1442" y="407"/>
                    <a:pt x="1479" y="407"/>
                    <a:pt x="1479" y="370"/>
                  </a:cubicBezTo>
                  <a:lnTo>
                    <a:pt x="1701"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4"/>
            <p:cNvSpPr/>
            <p:nvPr/>
          </p:nvSpPr>
          <p:spPr>
            <a:xfrm>
              <a:off x="4934015" y="572759"/>
              <a:ext cx="99506" cy="341885"/>
            </a:xfrm>
            <a:custGeom>
              <a:avLst/>
              <a:gdLst/>
              <a:ahLst/>
              <a:cxnLst/>
              <a:rect l="l" t="t" r="r" b="b"/>
              <a:pathLst>
                <a:path w="1184" h="4068" extrusionOk="0">
                  <a:moveTo>
                    <a:pt x="185" y="1"/>
                  </a:moveTo>
                  <a:cubicBezTo>
                    <a:pt x="74" y="1"/>
                    <a:pt x="0" y="75"/>
                    <a:pt x="0" y="149"/>
                  </a:cubicBezTo>
                  <a:lnTo>
                    <a:pt x="0" y="3920"/>
                  </a:lnTo>
                  <a:cubicBezTo>
                    <a:pt x="0" y="3994"/>
                    <a:pt x="74" y="4067"/>
                    <a:pt x="185" y="4067"/>
                  </a:cubicBezTo>
                  <a:lnTo>
                    <a:pt x="999" y="4067"/>
                  </a:lnTo>
                  <a:cubicBezTo>
                    <a:pt x="1109" y="4067"/>
                    <a:pt x="1183" y="3994"/>
                    <a:pt x="1183" y="3920"/>
                  </a:cubicBezTo>
                  <a:lnTo>
                    <a:pt x="1183" y="149"/>
                  </a:lnTo>
                  <a:cubicBezTo>
                    <a:pt x="1183" y="75"/>
                    <a:pt x="1109" y="1"/>
                    <a:pt x="9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4"/>
            <p:cNvSpPr/>
            <p:nvPr/>
          </p:nvSpPr>
          <p:spPr>
            <a:xfrm>
              <a:off x="4940234" y="585197"/>
              <a:ext cx="93287" cy="329447"/>
            </a:xfrm>
            <a:custGeom>
              <a:avLst/>
              <a:gdLst/>
              <a:ahLst/>
              <a:cxnLst/>
              <a:rect l="l" t="t" r="r" b="b"/>
              <a:pathLst>
                <a:path w="1110" h="3920" extrusionOk="0">
                  <a:moveTo>
                    <a:pt x="1109" y="38"/>
                  </a:moveTo>
                  <a:lnTo>
                    <a:pt x="1109" y="3772"/>
                  </a:lnTo>
                  <a:cubicBezTo>
                    <a:pt x="1109" y="3846"/>
                    <a:pt x="1035" y="3919"/>
                    <a:pt x="925" y="3919"/>
                  </a:cubicBezTo>
                  <a:lnTo>
                    <a:pt x="111" y="3919"/>
                  </a:lnTo>
                  <a:cubicBezTo>
                    <a:pt x="74" y="3919"/>
                    <a:pt x="37" y="3919"/>
                    <a:pt x="0" y="3919"/>
                  </a:cubicBezTo>
                  <a:lnTo>
                    <a:pt x="0" y="185"/>
                  </a:lnTo>
                  <a:cubicBezTo>
                    <a:pt x="0" y="75"/>
                    <a:pt x="74" y="1"/>
                    <a:pt x="185" y="1"/>
                  </a:cubicBezTo>
                  <a:lnTo>
                    <a:pt x="1035" y="1"/>
                  </a:lnTo>
                  <a:cubicBezTo>
                    <a:pt x="1035" y="1"/>
                    <a:pt x="1072" y="1"/>
                    <a:pt x="1109"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4"/>
            <p:cNvSpPr/>
            <p:nvPr/>
          </p:nvSpPr>
          <p:spPr>
            <a:xfrm>
              <a:off x="5157736" y="678400"/>
              <a:ext cx="257926" cy="15632"/>
            </a:xfrm>
            <a:custGeom>
              <a:avLst/>
              <a:gdLst/>
              <a:ahLst/>
              <a:cxnLst/>
              <a:rect l="l" t="t" r="r" b="b"/>
              <a:pathLst>
                <a:path w="3069" h="186" extrusionOk="0">
                  <a:moveTo>
                    <a:pt x="111" y="186"/>
                  </a:moveTo>
                  <a:lnTo>
                    <a:pt x="2921" y="186"/>
                  </a:lnTo>
                  <a:cubicBezTo>
                    <a:pt x="2995" y="186"/>
                    <a:pt x="3069" y="112"/>
                    <a:pt x="3069" y="1"/>
                  </a:cubicBezTo>
                  <a:lnTo>
                    <a:pt x="3069" y="1"/>
                  </a:lnTo>
                  <a:lnTo>
                    <a:pt x="0" y="1"/>
                  </a:lnTo>
                  <a:lnTo>
                    <a:pt x="0" y="38"/>
                  </a:lnTo>
                  <a:cubicBezTo>
                    <a:pt x="0" y="112"/>
                    <a:pt x="74" y="186"/>
                    <a:pt x="111" y="18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4"/>
            <p:cNvSpPr/>
            <p:nvPr/>
          </p:nvSpPr>
          <p:spPr>
            <a:xfrm>
              <a:off x="5157736" y="700167"/>
              <a:ext cx="257926" cy="18741"/>
            </a:xfrm>
            <a:custGeom>
              <a:avLst/>
              <a:gdLst/>
              <a:ahLst/>
              <a:cxnLst/>
              <a:rect l="l" t="t" r="r" b="b"/>
              <a:pathLst>
                <a:path w="3069" h="223" extrusionOk="0">
                  <a:moveTo>
                    <a:pt x="111" y="222"/>
                  </a:moveTo>
                  <a:lnTo>
                    <a:pt x="2921" y="222"/>
                  </a:lnTo>
                  <a:cubicBezTo>
                    <a:pt x="2995" y="222"/>
                    <a:pt x="3069" y="148"/>
                    <a:pt x="3069" y="37"/>
                  </a:cubicBezTo>
                  <a:lnTo>
                    <a:pt x="3069" y="1"/>
                  </a:lnTo>
                  <a:lnTo>
                    <a:pt x="0" y="1"/>
                  </a:lnTo>
                  <a:lnTo>
                    <a:pt x="0" y="37"/>
                  </a:lnTo>
                  <a:cubicBezTo>
                    <a:pt x="0" y="148"/>
                    <a:pt x="74" y="222"/>
                    <a:pt x="111"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4"/>
            <p:cNvSpPr/>
            <p:nvPr/>
          </p:nvSpPr>
          <p:spPr>
            <a:xfrm>
              <a:off x="5157736" y="725044"/>
              <a:ext cx="257926" cy="21851"/>
            </a:xfrm>
            <a:custGeom>
              <a:avLst/>
              <a:gdLst/>
              <a:ahLst/>
              <a:cxnLst/>
              <a:rect l="l" t="t" r="r" b="b"/>
              <a:pathLst>
                <a:path w="3069" h="260" extrusionOk="0">
                  <a:moveTo>
                    <a:pt x="111" y="259"/>
                  </a:moveTo>
                  <a:lnTo>
                    <a:pt x="2921" y="259"/>
                  </a:lnTo>
                  <a:cubicBezTo>
                    <a:pt x="2995" y="259"/>
                    <a:pt x="3069" y="148"/>
                    <a:pt x="3069" y="37"/>
                  </a:cubicBezTo>
                  <a:lnTo>
                    <a:pt x="3069" y="0"/>
                  </a:lnTo>
                  <a:lnTo>
                    <a:pt x="0" y="0"/>
                  </a:lnTo>
                  <a:lnTo>
                    <a:pt x="0" y="37"/>
                  </a:lnTo>
                  <a:cubicBezTo>
                    <a:pt x="0" y="148"/>
                    <a:pt x="74" y="259"/>
                    <a:pt x="111" y="259"/>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4"/>
            <p:cNvSpPr/>
            <p:nvPr/>
          </p:nvSpPr>
          <p:spPr>
            <a:xfrm>
              <a:off x="5157736" y="753030"/>
              <a:ext cx="257926" cy="18657"/>
            </a:xfrm>
            <a:custGeom>
              <a:avLst/>
              <a:gdLst/>
              <a:ahLst/>
              <a:cxnLst/>
              <a:rect l="l" t="t" r="r" b="b"/>
              <a:pathLst>
                <a:path w="3069" h="222" extrusionOk="0">
                  <a:moveTo>
                    <a:pt x="111" y="222"/>
                  </a:moveTo>
                  <a:lnTo>
                    <a:pt x="2921" y="222"/>
                  </a:lnTo>
                  <a:cubicBezTo>
                    <a:pt x="2995" y="222"/>
                    <a:pt x="3069" y="111"/>
                    <a:pt x="3069" y="37"/>
                  </a:cubicBezTo>
                  <a:lnTo>
                    <a:pt x="3069" y="0"/>
                  </a:lnTo>
                  <a:lnTo>
                    <a:pt x="0" y="0"/>
                  </a:lnTo>
                  <a:lnTo>
                    <a:pt x="0" y="37"/>
                  </a:lnTo>
                  <a:cubicBezTo>
                    <a:pt x="0" y="111"/>
                    <a:pt x="74" y="222"/>
                    <a:pt x="111"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4"/>
            <p:cNvSpPr/>
            <p:nvPr/>
          </p:nvSpPr>
          <p:spPr>
            <a:xfrm>
              <a:off x="5154627" y="669071"/>
              <a:ext cx="264146" cy="18741"/>
            </a:xfrm>
            <a:custGeom>
              <a:avLst/>
              <a:gdLst/>
              <a:ahLst/>
              <a:cxnLst/>
              <a:rect l="l" t="t" r="r" b="b"/>
              <a:pathLst>
                <a:path w="3143" h="223" extrusionOk="0">
                  <a:moveTo>
                    <a:pt x="111" y="1"/>
                  </a:moveTo>
                  <a:lnTo>
                    <a:pt x="3032" y="1"/>
                  </a:lnTo>
                  <a:cubicBezTo>
                    <a:pt x="3069" y="1"/>
                    <a:pt x="3143" y="75"/>
                    <a:pt x="3143" y="186"/>
                  </a:cubicBezTo>
                  <a:lnTo>
                    <a:pt x="3143" y="223"/>
                  </a:lnTo>
                  <a:lnTo>
                    <a:pt x="0" y="223"/>
                  </a:lnTo>
                  <a:lnTo>
                    <a:pt x="0" y="186"/>
                  </a:lnTo>
                  <a:cubicBezTo>
                    <a:pt x="0" y="112"/>
                    <a:pt x="37" y="1"/>
                    <a:pt x="1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4"/>
            <p:cNvSpPr/>
            <p:nvPr/>
          </p:nvSpPr>
          <p:spPr>
            <a:xfrm>
              <a:off x="5154627" y="693948"/>
              <a:ext cx="264146" cy="18741"/>
            </a:xfrm>
            <a:custGeom>
              <a:avLst/>
              <a:gdLst/>
              <a:ahLst/>
              <a:cxnLst/>
              <a:rect l="l" t="t" r="r" b="b"/>
              <a:pathLst>
                <a:path w="3143" h="223" extrusionOk="0">
                  <a:moveTo>
                    <a:pt x="111" y="1"/>
                  </a:moveTo>
                  <a:lnTo>
                    <a:pt x="3032" y="1"/>
                  </a:lnTo>
                  <a:cubicBezTo>
                    <a:pt x="3069" y="1"/>
                    <a:pt x="3143" y="75"/>
                    <a:pt x="3143" y="185"/>
                  </a:cubicBezTo>
                  <a:lnTo>
                    <a:pt x="3143" y="222"/>
                  </a:lnTo>
                  <a:lnTo>
                    <a:pt x="0" y="222"/>
                  </a:lnTo>
                  <a:lnTo>
                    <a:pt x="0" y="185"/>
                  </a:lnTo>
                  <a:cubicBezTo>
                    <a:pt x="0" y="75"/>
                    <a:pt x="37" y="1"/>
                    <a:pt x="1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p:nvPr/>
          </p:nvSpPr>
          <p:spPr>
            <a:xfrm>
              <a:off x="5154627" y="718825"/>
              <a:ext cx="264146" cy="18741"/>
            </a:xfrm>
            <a:custGeom>
              <a:avLst/>
              <a:gdLst/>
              <a:ahLst/>
              <a:cxnLst/>
              <a:rect l="l" t="t" r="r" b="b"/>
              <a:pathLst>
                <a:path w="3143" h="223" extrusionOk="0">
                  <a:moveTo>
                    <a:pt x="111" y="0"/>
                  </a:moveTo>
                  <a:lnTo>
                    <a:pt x="3032" y="0"/>
                  </a:lnTo>
                  <a:cubicBezTo>
                    <a:pt x="3069" y="0"/>
                    <a:pt x="3143" y="74"/>
                    <a:pt x="3143" y="185"/>
                  </a:cubicBezTo>
                  <a:lnTo>
                    <a:pt x="3143" y="222"/>
                  </a:lnTo>
                  <a:lnTo>
                    <a:pt x="0" y="222"/>
                  </a:lnTo>
                  <a:lnTo>
                    <a:pt x="0" y="185"/>
                  </a:lnTo>
                  <a:cubicBezTo>
                    <a:pt x="0" y="74"/>
                    <a:pt x="37" y="0"/>
                    <a:pt x="1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4"/>
            <p:cNvSpPr/>
            <p:nvPr/>
          </p:nvSpPr>
          <p:spPr>
            <a:xfrm>
              <a:off x="5154627" y="743701"/>
              <a:ext cx="264146" cy="18657"/>
            </a:xfrm>
            <a:custGeom>
              <a:avLst/>
              <a:gdLst/>
              <a:ahLst/>
              <a:cxnLst/>
              <a:rect l="l" t="t" r="r" b="b"/>
              <a:pathLst>
                <a:path w="3143" h="222" extrusionOk="0">
                  <a:moveTo>
                    <a:pt x="111" y="0"/>
                  </a:moveTo>
                  <a:lnTo>
                    <a:pt x="3032" y="0"/>
                  </a:lnTo>
                  <a:cubicBezTo>
                    <a:pt x="3069" y="0"/>
                    <a:pt x="3143" y="74"/>
                    <a:pt x="3143" y="185"/>
                  </a:cubicBezTo>
                  <a:lnTo>
                    <a:pt x="3143" y="222"/>
                  </a:lnTo>
                  <a:lnTo>
                    <a:pt x="0" y="222"/>
                  </a:lnTo>
                  <a:lnTo>
                    <a:pt x="0" y="185"/>
                  </a:lnTo>
                  <a:cubicBezTo>
                    <a:pt x="0" y="74"/>
                    <a:pt x="37" y="0"/>
                    <a:pt x="1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a:off x="6068087" y="951874"/>
              <a:ext cx="80849" cy="83958"/>
            </a:xfrm>
            <a:custGeom>
              <a:avLst/>
              <a:gdLst/>
              <a:ahLst/>
              <a:cxnLst/>
              <a:rect l="l" t="t" r="r" b="b"/>
              <a:pathLst>
                <a:path w="962" h="999" extrusionOk="0">
                  <a:moveTo>
                    <a:pt x="222" y="0"/>
                  </a:moveTo>
                  <a:cubicBezTo>
                    <a:pt x="112" y="0"/>
                    <a:pt x="1" y="111"/>
                    <a:pt x="1" y="222"/>
                  </a:cubicBezTo>
                  <a:lnTo>
                    <a:pt x="1" y="777"/>
                  </a:lnTo>
                  <a:cubicBezTo>
                    <a:pt x="1" y="924"/>
                    <a:pt x="112" y="998"/>
                    <a:pt x="222" y="998"/>
                  </a:cubicBezTo>
                  <a:lnTo>
                    <a:pt x="740" y="998"/>
                  </a:lnTo>
                  <a:cubicBezTo>
                    <a:pt x="851" y="998"/>
                    <a:pt x="962" y="924"/>
                    <a:pt x="962" y="777"/>
                  </a:cubicBezTo>
                  <a:lnTo>
                    <a:pt x="962" y="222"/>
                  </a:lnTo>
                  <a:cubicBezTo>
                    <a:pt x="962" y="111"/>
                    <a:pt x="851" y="0"/>
                    <a:pt x="7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4"/>
            <p:cNvSpPr/>
            <p:nvPr/>
          </p:nvSpPr>
          <p:spPr>
            <a:xfrm>
              <a:off x="6074306" y="1004653"/>
              <a:ext cx="68411" cy="31180"/>
            </a:xfrm>
            <a:custGeom>
              <a:avLst/>
              <a:gdLst/>
              <a:ahLst/>
              <a:cxnLst/>
              <a:rect l="l" t="t" r="r" b="b"/>
              <a:pathLst>
                <a:path w="814" h="371" extrusionOk="0">
                  <a:moveTo>
                    <a:pt x="814" y="38"/>
                  </a:moveTo>
                  <a:lnTo>
                    <a:pt x="814" y="149"/>
                  </a:lnTo>
                  <a:cubicBezTo>
                    <a:pt x="814" y="259"/>
                    <a:pt x="740" y="370"/>
                    <a:pt x="629" y="370"/>
                  </a:cubicBezTo>
                  <a:lnTo>
                    <a:pt x="222" y="370"/>
                  </a:lnTo>
                  <a:cubicBezTo>
                    <a:pt x="75" y="370"/>
                    <a:pt x="1" y="259"/>
                    <a:pt x="1" y="149"/>
                  </a:cubicBezTo>
                  <a:lnTo>
                    <a:pt x="1" y="75"/>
                  </a:lnTo>
                  <a:cubicBezTo>
                    <a:pt x="38" y="38"/>
                    <a:pt x="111" y="1"/>
                    <a:pt x="148" y="1"/>
                  </a:cubicBezTo>
                  <a:lnTo>
                    <a:pt x="703" y="1"/>
                  </a:lnTo>
                  <a:cubicBezTo>
                    <a:pt x="740" y="1"/>
                    <a:pt x="777" y="38"/>
                    <a:pt x="814"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a:off x="5990431" y="488884"/>
              <a:ext cx="360458" cy="267255"/>
            </a:xfrm>
            <a:custGeom>
              <a:avLst/>
              <a:gdLst/>
              <a:ahLst/>
              <a:cxnLst/>
              <a:rect l="l" t="t" r="r" b="b"/>
              <a:pathLst>
                <a:path w="4289" h="3180" extrusionOk="0">
                  <a:moveTo>
                    <a:pt x="3069" y="74"/>
                  </a:moveTo>
                  <a:lnTo>
                    <a:pt x="4215" y="1775"/>
                  </a:lnTo>
                  <a:lnTo>
                    <a:pt x="4215" y="3069"/>
                  </a:lnTo>
                  <a:lnTo>
                    <a:pt x="111" y="3069"/>
                  </a:lnTo>
                  <a:lnTo>
                    <a:pt x="74" y="74"/>
                  </a:lnTo>
                  <a:close/>
                  <a:moveTo>
                    <a:pt x="0" y="0"/>
                  </a:moveTo>
                  <a:lnTo>
                    <a:pt x="0" y="3106"/>
                  </a:lnTo>
                  <a:lnTo>
                    <a:pt x="0" y="3143"/>
                  </a:lnTo>
                  <a:lnTo>
                    <a:pt x="4252" y="3180"/>
                  </a:lnTo>
                  <a:lnTo>
                    <a:pt x="4289" y="3180"/>
                  </a:lnTo>
                  <a:lnTo>
                    <a:pt x="4252" y="1738"/>
                  </a:lnTo>
                  <a:lnTo>
                    <a:pt x="306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6456448" y="740592"/>
              <a:ext cx="139931" cy="18657"/>
            </a:xfrm>
            <a:custGeom>
              <a:avLst/>
              <a:gdLst/>
              <a:ahLst/>
              <a:cxnLst/>
              <a:rect l="l" t="t" r="r" b="b"/>
              <a:pathLst>
                <a:path w="1665" h="222" extrusionOk="0">
                  <a:moveTo>
                    <a:pt x="75" y="222"/>
                  </a:moveTo>
                  <a:lnTo>
                    <a:pt x="1591" y="222"/>
                  </a:lnTo>
                  <a:cubicBezTo>
                    <a:pt x="1628" y="222"/>
                    <a:pt x="1665" y="148"/>
                    <a:pt x="1665" y="37"/>
                  </a:cubicBezTo>
                  <a:lnTo>
                    <a:pt x="1665" y="0"/>
                  </a:lnTo>
                  <a:lnTo>
                    <a:pt x="1" y="0"/>
                  </a:lnTo>
                  <a:lnTo>
                    <a:pt x="1" y="37"/>
                  </a:lnTo>
                  <a:cubicBezTo>
                    <a:pt x="38" y="185"/>
                    <a:pt x="75" y="222"/>
                    <a:pt x="7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4"/>
            <p:cNvSpPr/>
            <p:nvPr/>
          </p:nvSpPr>
          <p:spPr>
            <a:xfrm>
              <a:off x="6456448" y="734372"/>
              <a:ext cx="143040" cy="21767"/>
            </a:xfrm>
            <a:custGeom>
              <a:avLst/>
              <a:gdLst/>
              <a:ahLst/>
              <a:cxnLst/>
              <a:rect l="l" t="t" r="r" b="b"/>
              <a:pathLst>
                <a:path w="1702" h="259" extrusionOk="0">
                  <a:moveTo>
                    <a:pt x="75" y="0"/>
                  </a:moveTo>
                  <a:lnTo>
                    <a:pt x="1628" y="0"/>
                  </a:lnTo>
                  <a:cubicBezTo>
                    <a:pt x="1665" y="0"/>
                    <a:pt x="1702" y="74"/>
                    <a:pt x="1702" y="185"/>
                  </a:cubicBezTo>
                  <a:lnTo>
                    <a:pt x="1702" y="259"/>
                  </a:lnTo>
                  <a:lnTo>
                    <a:pt x="1" y="259"/>
                  </a:lnTo>
                  <a:lnTo>
                    <a:pt x="1" y="222"/>
                  </a:lnTo>
                  <a:cubicBezTo>
                    <a:pt x="1" y="74"/>
                    <a:pt x="38" y="0"/>
                    <a:pt x="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4"/>
            <p:cNvSpPr/>
            <p:nvPr/>
          </p:nvSpPr>
          <p:spPr>
            <a:xfrm>
              <a:off x="6021527" y="513761"/>
              <a:ext cx="285913" cy="121273"/>
            </a:xfrm>
            <a:custGeom>
              <a:avLst/>
              <a:gdLst/>
              <a:ahLst/>
              <a:cxnLst/>
              <a:rect l="l" t="t" r="r" b="b"/>
              <a:pathLst>
                <a:path w="3402" h="1443" extrusionOk="0">
                  <a:moveTo>
                    <a:pt x="185" y="0"/>
                  </a:moveTo>
                  <a:lnTo>
                    <a:pt x="2477" y="0"/>
                  </a:lnTo>
                  <a:cubicBezTo>
                    <a:pt x="2514" y="0"/>
                    <a:pt x="2588" y="37"/>
                    <a:pt x="2625" y="74"/>
                  </a:cubicBezTo>
                  <a:lnTo>
                    <a:pt x="3364" y="1220"/>
                  </a:lnTo>
                  <a:cubicBezTo>
                    <a:pt x="3401" y="1257"/>
                    <a:pt x="3401" y="1331"/>
                    <a:pt x="3364" y="1368"/>
                  </a:cubicBezTo>
                  <a:cubicBezTo>
                    <a:pt x="3327" y="1405"/>
                    <a:pt x="3253" y="1442"/>
                    <a:pt x="3217" y="1442"/>
                  </a:cubicBezTo>
                  <a:lnTo>
                    <a:pt x="148" y="1183"/>
                  </a:lnTo>
                  <a:cubicBezTo>
                    <a:pt x="74" y="1183"/>
                    <a:pt x="0" y="1109"/>
                    <a:pt x="0" y="1035"/>
                  </a:cubicBezTo>
                  <a:lnTo>
                    <a:pt x="0" y="148"/>
                  </a:lnTo>
                  <a:cubicBezTo>
                    <a:pt x="0" y="74"/>
                    <a:pt x="74" y="0"/>
                    <a:pt x="18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4"/>
            <p:cNvSpPr/>
            <p:nvPr/>
          </p:nvSpPr>
          <p:spPr>
            <a:xfrm>
              <a:off x="6040100" y="513761"/>
              <a:ext cx="155479" cy="108835"/>
            </a:xfrm>
            <a:custGeom>
              <a:avLst/>
              <a:gdLst/>
              <a:ahLst/>
              <a:cxnLst/>
              <a:rect l="l" t="t" r="r" b="b"/>
              <a:pathLst>
                <a:path w="1850" h="1295" extrusionOk="0">
                  <a:moveTo>
                    <a:pt x="482" y="0"/>
                  </a:moveTo>
                  <a:lnTo>
                    <a:pt x="1849" y="0"/>
                  </a:lnTo>
                  <a:lnTo>
                    <a:pt x="1295" y="1294"/>
                  </a:lnTo>
                  <a:lnTo>
                    <a:pt x="1" y="1183"/>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4"/>
            <p:cNvSpPr/>
            <p:nvPr/>
          </p:nvSpPr>
          <p:spPr>
            <a:xfrm>
              <a:off x="6027746" y="628731"/>
              <a:ext cx="87068" cy="21767"/>
            </a:xfrm>
            <a:custGeom>
              <a:avLst/>
              <a:gdLst/>
              <a:ahLst/>
              <a:cxnLst/>
              <a:rect l="l" t="t" r="r" b="b"/>
              <a:pathLst>
                <a:path w="1036" h="259" extrusionOk="0">
                  <a:moveTo>
                    <a:pt x="148" y="0"/>
                  </a:moveTo>
                  <a:cubicBezTo>
                    <a:pt x="111" y="0"/>
                    <a:pt x="74" y="37"/>
                    <a:pt x="37" y="74"/>
                  </a:cubicBezTo>
                  <a:cubicBezTo>
                    <a:pt x="0" y="74"/>
                    <a:pt x="0" y="148"/>
                    <a:pt x="0" y="185"/>
                  </a:cubicBezTo>
                  <a:lnTo>
                    <a:pt x="37" y="185"/>
                  </a:lnTo>
                  <a:cubicBezTo>
                    <a:pt x="37" y="148"/>
                    <a:pt x="74" y="111"/>
                    <a:pt x="74" y="111"/>
                  </a:cubicBezTo>
                  <a:cubicBezTo>
                    <a:pt x="111" y="74"/>
                    <a:pt x="148" y="74"/>
                    <a:pt x="148" y="74"/>
                  </a:cubicBezTo>
                  <a:lnTo>
                    <a:pt x="887" y="148"/>
                  </a:lnTo>
                  <a:cubicBezTo>
                    <a:pt x="924" y="148"/>
                    <a:pt x="961" y="148"/>
                    <a:pt x="961" y="185"/>
                  </a:cubicBezTo>
                  <a:cubicBezTo>
                    <a:pt x="961" y="222"/>
                    <a:pt x="961" y="222"/>
                    <a:pt x="961" y="259"/>
                  </a:cubicBezTo>
                  <a:lnTo>
                    <a:pt x="1035" y="259"/>
                  </a:lnTo>
                  <a:cubicBezTo>
                    <a:pt x="1035" y="222"/>
                    <a:pt x="1035" y="148"/>
                    <a:pt x="998" y="111"/>
                  </a:cubicBezTo>
                  <a:cubicBezTo>
                    <a:pt x="961" y="74"/>
                    <a:pt x="924" y="74"/>
                    <a:pt x="887" y="74"/>
                  </a:cubicBezTo>
                  <a:lnTo>
                    <a:pt x="1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4"/>
            <p:cNvSpPr/>
            <p:nvPr/>
          </p:nvSpPr>
          <p:spPr>
            <a:xfrm>
              <a:off x="6251384" y="569649"/>
              <a:ext cx="56056" cy="65385"/>
            </a:xfrm>
            <a:custGeom>
              <a:avLst/>
              <a:gdLst/>
              <a:ahLst/>
              <a:cxnLst/>
              <a:rect l="l" t="t" r="r" b="b"/>
              <a:pathLst>
                <a:path w="667" h="778" extrusionOk="0">
                  <a:moveTo>
                    <a:pt x="1" y="740"/>
                  </a:moveTo>
                  <a:lnTo>
                    <a:pt x="297" y="1"/>
                  </a:lnTo>
                  <a:lnTo>
                    <a:pt x="629" y="555"/>
                  </a:lnTo>
                  <a:cubicBezTo>
                    <a:pt x="666" y="592"/>
                    <a:pt x="666" y="666"/>
                    <a:pt x="629" y="703"/>
                  </a:cubicBezTo>
                  <a:cubicBezTo>
                    <a:pt x="592" y="740"/>
                    <a:pt x="555" y="777"/>
                    <a:pt x="482" y="77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4"/>
            <p:cNvSpPr/>
            <p:nvPr/>
          </p:nvSpPr>
          <p:spPr>
            <a:xfrm>
              <a:off x="5716956" y="513761"/>
              <a:ext cx="93371" cy="99506"/>
            </a:xfrm>
            <a:custGeom>
              <a:avLst/>
              <a:gdLst/>
              <a:ahLst/>
              <a:cxnLst/>
              <a:rect l="l" t="t" r="r" b="b"/>
              <a:pathLst>
                <a:path w="1111" h="1184" extrusionOk="0">
                  <a:moveTo>
                    <a:pt x="1110" y="37"/>
                  </a:moveTo>
                  <a:lnTo>
                    <a:pt x="629" y="1183"/>
                  </a:lnTo>
                  <a:lnTo>
                    <a:pt x="1" y="1183"/>
                  </a:lnTo>
                  <a:lnTo>
                    <a:pt x="519" y="0"/>
                  </a:lnTo>
                  <a:lnTo>
                    <a:pt x="962" y="0"/>
                  </a:lnTo>
                  <a:cubicBezTo>
                    <a:pt x="1036" y="0"/>
                    <a:pt x="1073" y="0"/>
                    <a:pt x="1110" y="3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a:off x="5142188" y="445350"/>
              <a:ext cx="658809" cy="21851"/>
            </a:xfrm>
            <a:custGeom>
              <a:avLst/>
              <a:gdLst/>
              <a:ahLst/>
              <a:cxnLst/>
              <a:rect l="l" t="t" r="r" b="b"/>
              <a:pathLst>
                <a:path w="7839" h="260" extrusionOk="0">
                  <a:moveTo>
                    <a:pt x="74" y="1"/>
                  </a:moveTo>
                  <a:lnTo>
                    <a:pt x="7764" y="1"/>
                  </a:lnTo>
                  <a:cubicBezTo>
                    <a:pt x="7801" y="1"/>
                    <a:pt x="7838" y="38"/>
                    <a:pt x="7838" y="75"/>
                  </a:cubicBezTo>
                  <a:lnTo>
                    <a:pt x="7838" y="260"/>
                  </a:lnTo>
                  <a:lnTo>
                    <a:pt x="0" y="260"/>
                  </a:lnTo>
                  <a:lnTo>
                    <a:pt x="0" y="75"/>
                  </a:lnTo>
                  <a:cubicBezTo>
                    <a:pt x="0" y="38"/>
                    <a:pt x="37" y="1"/>
                    <a:pt x="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a:off x="5148408" y="510651"/>
              <a:ext cx="264146" cy="105725"/>
            </a:xfrm>
            <a:custGeom>
              <a:avLst/>
              <a:gdLst/>
              <a:ahLst/>
              <a:cxnLst/>
              <a:rect l="l" t="t" r="r" b="b"/>
              <a:pathLst>
                <a:path w="3143" h="1258" extrusionOk="0">
                  <a:moveTo>
                    <a:pt x="2958" y="74"/>
                  </a:moveTo>
                  <a:cubicBezTo>
                    <a:pt x="3032" y="74"/>
                    <a:pt x="3069" y="111"/>
                    <a:pt x="3069" y="185"/>
                  </a:cubicBezTo>
                  <a:lnTo>
                    <a:pt x="3069" y="1072"/>
                  </a:lnTo>
                  <a:cubicBezTo>
                    <a:pt x="3069" y="1109"/>
                    <a:pt x="3032" y="1183"/>
                    <a:pt x="2958" y="1183"/>
                  </a:cubicBezTo>
                  <a:lnTo>
                    <a:pt x="185" y="1183"/>
                  </a:lnTo>
                  <a:cubicBezTo>
                    <a:pt x="111" y="1183"/>
                    <a:pt x="74" y="1109"/>
                    <a:pt x="74" y="1072"/>
                  </a:cubicBezTo>
                  <a:lnTo>
                    <a:pt x="74" y="185"/>
                  </a:lnTo>
                  <a:cubicBezTo>
                    <a:pt x="74" y="111"/>
                    <a:pt x="111" y="74"/>
                    <a:pt x="185" y="74"/>
                  </a:cubicBezTo>
                  <a:close/>
                  <a:moveTo>
                    <a:pt x="185" y="0"/>
                  </a:moveTo>
                  <a:cubicBezTo>
                    <a:pt x="74" y="0"/>
                    <a:pt x="0" y="74"/>
                    <a:pt x="0" y="185"/>
                  </a:cubicBezTo>
                  <a:lnTo>
                    <a:pt x="0" y="1072"/>
                  </a:lnTo>
                  <a:cubicBezTo>
                    <a:pt x="0" y="1146"/>
                    <a:pt x="74" y="1257"/>
                    <a:pt x="185" y="1257"/>
                  </a:cubicBezTo>
                  <a:lnTo>
                    <a:pt x="2958" y="1257"/>
                  </a:lnTo>
                  <a:cubicBezTo>
                    <a:pt x="3069" y="1257"/>
                    <a:pt x="3143" y="1146"/>
                    <a:pt x="3143" y="1072"/>
                  </a:cubicBezTo>
                  <a:lnTo>
                    <a:pt x="3143" y="185"/>
                  </a:lnTo>
                  <a:cubicBezTo>
                    <a:pt x="3143" y="74"/>
                    <a:pt x="3069" y="0"/>
                    <a:pt x="29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4"/>
            <p:cNvSpPr/>
            <p:nvPr/>
          </p:nvSpPr>
          <p:spPr>
            <a:xfrm>
              <a:off x="5549207" y="510651"/>
              <a:ext cx="267255" cy="105725"/>
            </a:xfrm>
            <a:custGeom>
              <a:avLst/>
              <a:gdLst/>
              <a:ahLst/>
              <a:cxnLst/>
              <a:rect l="l" t="t" r="r" b="b"/>
              <a:pathLst>
                <a:path w="3180" h="1258" extrusionOk="0">
                  <a:moveTo>
                    <a:pt x="2958" y="74"/>
                  </a:moveTo>
                  <a:cubicBezTo>
                    <a:pt x="3032" y="74"/>
                    <a:pt x="3069" y="111"/>
                    <a:pt x="3069" y="185"/>
                  </a:cubicBezTo>
                  <a:lnTo>
                    <a:pt x="3069" y="1072"/>
                  </a:lnTo>
                  <a:cubicBezTo>
                    <a:pt x="3069" y="1109"/>
                    <a:pt x="3032" y="1183"/>
                    <a:pt x="2958" y="1183"/>
                  </a:cubicBezTo>
                  <a:lnTo>
                    <a:pt x="185" y="1183"/>
                  </a:lnTo>
                  <a:cubicBezTo>
                    <a:pt x="111" y="1183"/>
                    <a:pt x="74" y="1109"/>
                    <a:pt x="74" y="1072"/>
                  </a:cubicBezTo>
                  <a:lnTo>
                    <a:pt x="74" y="185"/>
                  </a:lnTo>
                  <a:cubicBezTo>
                    <a:pt x="74" y="111"/>
                    <a:pt x="111" y="74"/>
                    <a:pt x="185" y="74"/>
                  </a:cubicBezTo>
                  <a:close/>
                  <a:moveTo>
                    <a:pt x="185" y="0"/>
                  </a:moveTo>
                  <a:cubicBezTo>
                    <a:pt x="74" y="0"/>
                    <a:pt x="1" y="74"/>
                    <a:pt x="1" y="185"/>
                  </a:cubicBezTo>
                  <a:lnTo>
                    <a:pt x="1" y="1072"/>
                  </a:lnTo>
                  <a:cubicBezTo>
                    <a:pt x="1" y="1146"/>
                    <a:pt x="74" y="1257"/>
                    <a:pt x="185" y="1257"/>
                  </a:cubicBezTo>
                  <a:lnTo>
                    <a:pt x="2958" y="1257"/>
                  </a:lnTo>
                  <a:cubicBezTo>
                    <a:pt x="3069" y="1257"/>
                    <a:pt x="3180" y="1146"/>
                    <a:pt x="3180" y="1072"/>
                  </a:cubicBezTo>
                  <a:lnTo>
                    <a:pt x="3180" y="185"/>
                  </a:lnTo>
                  <a:cubicBezTo>
                    <a:pt x="3180" y="74"/>
                    <a:pt x="3069" y="0"/>
                    <a:pt x="29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4"/>
            <p:cNvSpPr/>
            <p:nvPr/>
          </p:nvSpPr>
          <p:spPr>
            <a:xfrm>
              <a:off x="6021527" y="507542"/>
              <a:ext cx="292132" cy="130602"/>
            </a:xfrm>
            <a:custGeom>
              <a:avLst/>
              <a:gdLst/>
              <a:ahLst/>
              <a:cxnLst/>
              <a:rect l="l" t="t" r="r" b="b"/>
              <a:pathLst>
                <a:path w="3476" h="1554" extrusionOk="0">
                  <a:moveTo>
                    <a:pt x="2477" y="111"/>
                  </a:moveTo>
                  <a:cubicBezTo>
                    <a:pt x="2551" y="111"/>
                    <a:pt x="2588" y="111"/>
                    <a:pt x="2588" y="148"/>
                  </a:cubicBezTo>
                  <a:lnTo>
                    <a:pt x="3327" y="1294"/>
                  </a:lnTo>
                  <a:cubicBezTo>
                    <a:pt x="3364" y="1331"/>
                    <a:pt x="3364" y="1368"/>
                    <a:pt x="3327" y="1405"/>
                  </a:cubicBezTo>
                  <a:cubicBezTo>
                    <a:pt x="3327" y="1442"/>
                    <a:pt x="3290" y="1479"/>
                    <a:pt x="3253" y="1479"/>
                  </a:cubicBezTo>
                  <a:lnTo>
                    <a:pt x="185" y="1220"/>
                  </a:lnTo>
                  <a:cubicBezTo>
                    <a:pt x="111" y="1183"/>
                    <a:pt x="74" y="1146"/>
                    <a:pt x="74" y="1109"/>
                  </a:cubicBezTo>
                  <a:lnTo>
                    <a:pt x="74" y="222"/>
                  </a:lnTo>
                  <a:cubicBezTo>
                    <a:pt x="74" y="148"/>
                    <a:pt x="111" y="111"/>
                    <a:pt x="185" y="111"/>
                  </a:cubicBezTo>
                  <a:close/>
                  <a:moveTo>
                    <a:pt x="222" y="0"/>
                  </a:moveTo>
                  <a:cubicBezTo>
                    <a:pt x="111" y="0"/>
                    <a:pt x="0" y="111"/>
                    <a:pt x="0" y="222"/>
                  </a:cubicBezTo>
                  <a:lnTo>
                    <a:pt x="0" y="1109"/>
                  </a:lnTo>
                  <a:cubicBezTo>
                    <a:pt x="0" y="1183"/>
                    <a:pt x="74" y="1294"/>
                    <a:pt x="185" y="1294"/>
                  </a:cubicBezTo>
                  <a:lnTo>
                    <a:pt x="3253" y="1553"/>
                  </a:lnTo>
                  <a:cubicBezTo>
                    <a:pt x="3327" y="1553"/>
                    <a:pt x="3401" y="1516"/>
                    <a:pt x="3438" y="1442"/>
                  </a:cubicBezTo>
                  <a:cubicBezTo>
                    <a:pt x="3475" y="1405"/>
                    <a:pt x="3475" y="1294"/>
                    <a:pt x="3438" y="1257"/>
                  </a:cubicBezTo>
                  <a:lnTo>
                    <a:pt x="2699" y="111"/>
                  </a:lnTo>
                  <a:cubicBezTo>
                    <a:pt x="2662" y="37"/>
                    <a:pt x="2588" y="0"/>
                    <a:pt x="25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 name="Google Shape;86;p4"/>
            <p:cNvGrpSpPr/>
            <p:nvPr/>
          </p:nvGrpSpPr>
          <p:grpSpPr>
            <a:xfrm>
              <a:off x="5160643" y="767431"/>
              <a:ext cx="462451" cy="462578"/>
              <a:chOff x="2047771" y="2209841"/>
              <a:chExt cx="1265256" cy="1265256"/>
            </a:xfrm>
          </p:grpSpPr>
          <p:sp>
            <p:nvSpPr>
              <p:cNvPr id="87" name="Google Shape;87;p4"/>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 name="Google Shape;88;p4"/>
              <p:cNvGrpSpPr/>
              <p:nvPr/>
            </p:nvGrpSpPr>
            <p:grpSpPr>
              <a:xfrm>
                <a:off x="2047771" y="2310683"/>
                <a:ext cx="1164414" cy="1164414"/>
                <a:chOff x="2047771" y="2310683"/>
                <a:chExt cx="1164414" cy="1164414"/>
              </a:xfrm>
            </p:grpSpPr>
            <p:sp>
              <p:nvSpPr>
                <p:cNvPr id="89" name="Google Shape;89;p4"/>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 name="Google Shape;92;p4"/>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 name="Google Shape;95;p4"/>
              <p:cNvGrpSpPr/>
              <p:nvPr/>
            </p:nvGrpSpPr>
            <p:grpSpPr>
              <a:xfrm>
                <a:off x="2376993" y="2712892"/>
                <a:ext cx="430854" cy="444324"/>
                <a:chOff x="2377419" y="2714598"/>
                <a:chExt cx="430854" cy="444324"/>
              </a:xfrm>
            </p:grpSpPr>
            <p:sp>
              <p:nvSpPr>
                <p:cNvPr id="96" name="Google Shape;96;p4"/>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4"/>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4"/>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4"/>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4"/>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4"/>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4"/>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 name="Google Shape;107;p4"/>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 name="Google Shape;108;p4"/>
            <p:cNvGrpSpPr/>
            <p:nvPr/>
          </p:nvGrpSpPr>
          <p:grpSpPr>
            <a:xfrm>
              <a:off x="6426178" y="767431"/>
              <a:ext cx="462451" cy="462578"/>
              <a:chOff x="2047771" y="2209841"/>
              <a:chExt cx="1265256" cy="1265256"/>
            </a:xfrm>
          </p:grpSpPr>
          <p:sp>
            <p:nvSpPr>
              <p:cNvPr id="109" name="Google Shape;109;p4"/>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0" name="Google Shape;110;p4"/>
              <p:cNvGrpSpPr/>
              <p:nvPr/>
            </p:nvGrpSpPr>
            <p:grpSpPr>
              <a:xfrm>
                <a:off x="2047771" y="2310683"/>
                <a:ext cx="1164414" cy="1164414"/>
                <a:chOff x="2047771" y="2310683"/>
                <a:chExt cx="1164414" cy="1164414"/>
              </a:xfrm>
            </p:grpSpPr>
            <p:sp>
              <p:nvSpPr>
                <p:cNvPr id="111" name="Google Shape;111;p4"/>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 name="Google Shape;114;p4"/>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 name="Google Shape;117;p4"/>
              <p:cNvGrpSpPr/>
              <p:nvPr/>
            </p:nvGrpSpPr>
            <p:grpSpPr>
              <a:xfrm>
                <a:off x="2376993" y="2712892"/>
                <a:ext cx="430854" cy="444324"/>
                <a:chOff x="2377419" y="2714598"/>
                <a:chExt cx="430854" cy="444324"/>
              </a:xfrm>
            </p:grpSpPr>
            <p:sp>
              <p:nvSpPr>
                <p:cNvPr id="118" name="Google Shape;118;p4"/>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4"/>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4"/>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4"/>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4"/>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 name="Google Shape;129;p4"/>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0" name="Google Shape;130;p4"/>
            <p:cNvGrpSpPr/>
            <p:nvPr/>
          </p:nvGrpSpPr>
          <p:grpSpPr>
            <a:xfrm>
              <a:off x="5641999" y="651491"/>
              <a:ext cx="462451" cy="462578"/>
              <a:chOff x="2047771" y="2209841"/>
              <a:chExt cx="1265256" cy="1265256"/>
            </a:xfrm>
          </p:grpSpPr>
          <p:sp>
            <p:nvSpPr>
              <p:cNvPr id="131" name="Google Shape;131;p4"/>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 name="Google Shape;132;p4"/>
              <p:cNvGrpSpPr/>
              <p:nvPr/>
            </p:nvGrpSpPr>
            <p:grpSpPr>
              <a:xfrm>
                <a:off x="2047771" y="2310683"/>
                <a:ext cx="1164414" cy="1164414"/>
                <a:chOff x="2047771" y="2310683"/>
                <a:chExt cx="1164414" cy="1164414"/>
              </a:xfrm>
            </p:grpSpPr>
            <p:sp>
              <p:nvSpPr>
                <p:cNvPr id="133" name="Google Shape;133;p4"/>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4"/>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4"/>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6" name="Google Shape;136;p4"/>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9" name="Google Shape;139;p4"/>
              <p:cNvGrpSpPr/>
              <p:nvPr/>
            </p:nvGrpSpPr>
            <p:grpSpPr>
              <a:xfrm>
                <a:off x="2376993" y="2712892"/>
                <a:ext cx="430854" cy="444324"/>
                <a:chOff x="2377419" y="2714598"/>
                <a:chExt cx="430854" cy="444324"/>
              </a:xfrm>
            </p:grpSpPr>
            <p:sp>
              <p:nvSpPr>
                <p:cNvPr id="140" name="Google Shape;140;p4"/>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4"/>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4"/>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4"/>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4"/>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4"/>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4"/>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4"/>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4"/>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 name="Google Shape;151;p4"/>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46"/>
        <p:cNvGrpSpPr/>
        <p:nvPr/>
      </p:nvGrpSpPr>
      <p:grpSpPr>
        <a:xfrm>
          <a:off x="0" y="0"/>
          <a:ext cx="0" cy="0"/>
          <a:chOff x="0" y="0"/>
          <a:chExt cx="0" cy="0"/>
        </a:xfrm>
      </p:grpSpPr>
      <p:grpSp>
        <p:nvGrpSpPr>
          <p:cNvPr id="447" name="Google Shape;447;p6"/>
          <p:cNvGrpSpPr/>
          <p:nvPr/>
        </p:nvGrpSpPr>
        <p:grpSpPr>
          <a:xfrm flipH="1">
            <a:off x="-723917" y="-53200"/>
            <a:ext cx="10878172" cy="3575199"/>
            <a:chOff x="1170800" y="2112250"/>
            <a:chExt cx="5379375" cy="1767975"/>
          </a:xfrm>
        </p:grpSpPr>
        <p:sp>
          <p:nvSpPr>
            <p:cNvPr id="448" name="Google Shape;448;p6"/>
            <p:cNvSpPr/>
            <p:nvPr/>
          </p:nvSpPr>
          <p:spPr>
            <a:xfrm>
              <a:off x="1170800" y="2112250"/>
              <a:ext cx="4170700" cy="932500"/>
            </a:xfrm>
            <a:custGeom>
              <a:avLst/>
              <a:gdLst/>
              <a:ahLst/>
              <a:cxnLst/>
              <a:rect l="l" t="t" r="r" b="b"/>
              <a:pathLst>
                <a:path w="166828" h="37300" extrusionOk="0">
                  <a:moveTo>
                    <a:pt x="166827" y="0"/>
                  </a:moveTo>
                  <a:lnTo>
                    <a:pt x="1" y="931"/>
                  </a:lnTo>
                  <a:lnTo>
                    <a:pt x="1" y="931"/>
                  </a:lnTo>
                  <a:lnTo>
                    <a:pt x="1" y="36483"/>
                  </a:lnTo>
                  <a:cubicBezTo>
                    <a:pt x="1" y="36483"/>
                    <a:pt x="745" y="36726"/>
                    <a:pt x="6002" y="36726"/>
                  </a:cubicBezTo>
                  <a:cubicBezTo>
                    <a:pt x="7317" y="36726"/>
                    <a:pt x="8913" y="36711"/>
                    <a:pt x="10850" y="36673"/>
                  </a:cubicBezTo>
                  <a:cubicBezTo>
                    <a:pt x="11380" y="36663"/>
                    <a:pt x="11876" y="36658"/>
                    <a:pt x="12343" y="36658"/>
                  </a:cubicBezTo>
                  <a:cubicBezTo>
                    <a:pt x="17754" y="36658"/>
                    <a:pt x="19241" y="37300"/>
                    <a:pt x="23788" y="37300"/>
                  </a:cubicBezTo>
                  <a:cubicBezTo>
                    <a:pt x="26037" y="37300"/>
                    <a:pt x="29035" y="37143"/>
                    <a:pt x="33628" y="36673"/>
                  </a:cubicBezTo>
                  <a:cubicBezTo>
                    <a:pt x="43368" y="35677"/>
                    <a:pt x="47548" y="35509"/>
                    <a:pt x="51791" y="35509"/>
                  </a:cubicBezTo>
                  <a:cubicBezTo>
                    <a:pt x="53943" y="35509"/>
                    <a:pt x="56111" y="35552"/>
                    <a:pt x="59029" y="35552"/>
                  </a:cubicBezTo>
                  <a:cubicBezTo>
                    <a:pt x="67679" y="35552"/>
                    <a:pt x="68419" y="33860"/>
                    <a:pt x="77069" y="31449"/>
                  </a:cubicBezTo>
                  <a:cubicBezTo>
                    <a:pt x="80112" y="30603"/>
                    <a:pt x="82595" y="30322"/>
                    <a:pt x="84838" y="30322"/>
                  </a:cubicBezTo>
                  <a:cubicBezTo>
                    <a:pt x="88986" y="30322"/>
                    <a:pt x="92314" y="31283"/>
                    <a:pt x="96844" y="31407"/>
                  </a:cubicBezTo>
                  <a:cubicBezTo>
                    <a:pt x="97715" y="31431"/>
                    <a:pt x="98642" y="31443"/>
                    <a:pt x="99596" y="31443"/>
                  </a:cubicBezTo>
                  <a:cubicBezTo>
                    <a:pt x="106257" y="31443"/>
                    <a:pt x="114191" y="30862"/>
                    <a:pt x="113192" y="29715"/>
                  </a:cubicBezTo>
                  <a:cubicBezTo>
                    <a:pt x="112071" y="28404"/>
                    <a:pt x="95702" y="28763"/>
                    <a:pt x="91937" y="26331"/>
                  </a:cubicBezTo>
                  <a:cubicBezTo>
                    <a:pt x="88173" y="23899"/>
                    <a:pt x="93629" y="23497"/>
                    <a:pt x="100037" y="22566"/>
                  </a:cubicBezTo>
                  <a:cubicBezTo>
                    <a:pt x="106425" y="21636"/>
                    <a:pt x="106234" y="22397"/>
                    <a:pt x="112642" y="18252"/>
                  </a:cubicBezTo>
                  <a:cubicBezTo>
                    <a:pt x="115249" y="16569"/>
                    <a:pt x="116447" y="16136"/>
                    <a:pt x="117643" y="16136"/>
                  </a:cubicBezTo>
                  <a:cubicBezTo>
                    <a:pt x="118908" y="16136"/>
                    <a:pt x="120171" y="16620"/>
                    <a:pt x="123095" y="16620"/>
                  </a:cubicBezTo>
                  <a:cubicBezTo>
                    <a:pt x="124182" y="16620"/>
                    <a:pt x="125499" y="16553"/>
                    <a:pt x="127130" y="16370"/>
                  </a:cubicBezTo>
                  <a:cubicBezTo>
                    <a:pt x="137282" y="15249"/>
                    <a:pt x="130514" y="15249"/>
                    <a:pt x="132015" y="14297"/>
                  </a:cubicBezTo>
                  <a:cubicBezTo>
                    <a:pt x="133517" y="13366"/>
                    <a:pt x="138593" y="13937"/>
                    <a:pt x="138974" y="12245"/>
                  </a:cubicBezTo>
                  <a:cubicBezTo>
                    <a:pt x="139354" y="10554"/>
                    <a:pt x="132396" y="11674"/>
                    <a:pt x="133327" y="9792"/>
                  </a:cubicBezTo>
                  <a:cubicBezTo>
                    <a:pt x="134278" y="7910"/>
                    <a:pt x="137091" y="8100"/>
                    <a:pt x="141046" y="7339"/>
                  </a:cubicBezTo>
                  <a:cubicBezTo>
                    <a:pt x="142074" y="7146"/>
                    <a:pt x="142848" y="7080"/>
                    <a:pt x="143489" y="7080"/>
                  </a:cubicBezTo>
                  <a:cubicBezTo>
                    <a:pt x="144938" y="7080"/>
                    <a:pt x="145713" y="7420"/>
                    <a:pt x="147222" y="7420"/>
                  </a:cubicBezTo>
                  <a:cubicBezTo>
                    <a:pt x="147615" y="7420"/>
                    <a:pt x="148058" y="7397"/>
                    <a:pt x="148575" y="7339"/>
                  </a:cubicBezTo>
                  <a:cubicBezTo>
                    <a:pt x="151959" y="6958"/>
                    <a:pt x="150267" y="6768"/>
                    <a:pt x="154222" y="6028"/>
                  </a:cubicBezTo>
                  <a:cubicBezTo>
                    <a:pt x="158156" y="5266"/>
                    <a:pt x="166827" y="0"/>
                    <a:pt x="166827"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6"/>
            <p:cNvSpPr/>
            <p:nvPr/>
          </p:nvSpPr>
          <p:spPr>
            <a:xfrm>
              <a:off x="1512900" y="3411700"/>
              <a:ext cx="2077425" cy="468525"/>
            </a:xfrm>
            <a:custGeom>
              <a:avLst/>
              <a:gdLst/>
              <a:ahLst/>
              <a:cxnLst/>
              <a:rect l="l" t="t" r="r" b="b"/>
              <a:pathLst>
                <a:path w="83097" h="18741" extrusionOk="0">
                  <a:moveTo>
                    <a:pt x="15544" y="0"/>
                  </a:moveTo>
                  <a:cubicBezTo>
                    <a:pt x="9862" y="0"/>
                    <a:pt x="0" y="895"/>
                    <a:pt x="0" y="895"/>
                  </a:cubicBezTo>
                  <a:cubicBezTo>
                    <a:pt x="0" y="895"/>
                    <a:pt x="1269" y="17561"/>
                    <a:pt x="1967" y="18111"/>
                  </a:cubicBezTo>
                  <a:cubicBezTo>
                    <a:pt x="2300" y="18375"/>
                    <a:pt x="3446" y="18486"/>
                    <a:pt x="5170" y="18486"/>
                  </a:cubicBezTo>
                  <a:cubicBezTo>
                    <a:pt x="7165" y="18486"/>
                    <a:pt x="9935" y="18338"/>
                    <a:pt x="13113" y="18111"/>
                  </a:cubicBezTo>
                  <a:cubicBezTo>
                    <a:pt x="16801" y="17847"/>
                    <a:pt x="18742" y="17256"/>
                    <a:pt x="21623" y="17256"/>
                  </a:cubicBezTo>
                  <a:cubicBezTo>
                    <a:pt x="23368" y="17256"/>
                    <a:pt x="25457" y="17473"/>
                    <a:pt x="28489" y="18111"/>
                  </a:cubicBezTo>
                  <a:cubicBezTo>
                    <a:pt x="30618" y="18558"/>
                    <a:pt x="32124" y="18741"/>
                    <a:pt x="33247" y="18741"/>
                  </a:cubicBezTo>
                  <a:cubicBezTo>
                    <a:pt x="36376" y="18741"/>
                    <a:pt x="36540" y="17323"/>
                    <a:pt x="38936" y="16250"/>
                  </a:cubicBezTo>
                  <a:cubicBezTo>
                    <a:pt x="42193" y="14790"/>
                    <a:pt x="42193" y="14008"/>
                    <a:pt x="46423" y="13860"/>
                  </a:cubicBezTo>
                  <a:cubicBezTo>
                    <a:pt x="46533" y="13857"/>
                    <a:pt x="46641" y="13855"/>
                    <a:pt x="46747" y="13855"/>
                  </a:cubicBezTo>
                  <a:cubicBezTo>
                    <a:pt x="50290" y="13855"/>
                    <a:pt x="51820" y="15640"/>
                    <a:pt x="55222" y="15640"/>
                  </a:cubicBezTo>
                  <a:cubicBezTo>
                    <a:pt x="55642" y="15640"/>
                    <a:pt x="56091" y="15613"/>
                    <a:pt x="56575" y="15552"/>
                  </a:cubicBezTo>
                  <a:cubicBezTo>
                    <a:pt x="58068" y="15370"/>
                    <a:pt x="59191" y="15295"/>
                    <a:pt x="60227" y="15295"/>
                  </a:cubicBezTo>
                  <a:cubicBezTo>
                    <a:pt x="62331" y="15295"/>
                    <a:pt x="64078" y="15606"/>
                    <a:pt x="67848" y="15975"/>
                  </a:cubicBezTo>
                  <a:cubicBezTo>
                    <a:pt x="69730" y="16165"/>
                    <a:pt x="72052" y="16229"/>
                    <a:pt x="74311" y="16229"/>
                  </a:cubicBezTo>
                  <a:cubicBezTo>
                    <a:pt x="78829" y="16229"/>
                    <a:pt x="83096" y="15975"/>
                    <a:pt x="83096" y="15975"/>
                  </a:cubicBezTo>
                  <a:cubicBezTo>
                    <a:pt x="83096" y="15975"/>
                    <a:pt x="75060" y="14283"/>
                    <a:pt x="70407" y="12993"/>
                  </a:cubicBezTo>
                  <a:cubicBezTo>
                    <a:pt x="65754" y="11703"/>
                    <a:pt x="66029" y="9355"/>
                    <a:pt x="61524" y="8784"/>
                  </a:cubicBezTo>
                  <a:cubicBezTo>
                    <a:pt x="56998" y="8234"/>
                    <a:pt x="55158" y="6965"/>
                    <a:pt x="53995" y="5125"/>
                  </a:cubicBezTo>
                  <a:cubicBezTo>
                    <a:pt x="52810" y="3285"/>
                    <a:pt x="40078" y="3137"/>
                    <a:pt x="34009" y="2587"/>
                  </a:cubicBezTo>
                  <a:cubicBezTo>
                    <a:pt x="27939" y="2016"/>
                    <a:pt x="22440" y="324"/>
                    <a:pt x="17512" y="49"/>
                  </a:cubicBezTo>
                  <a:cubicBezTo>
                    <a:pt x="16947" y="15"/>
                    <a:pt x="16280" y="0"/>
                    <a:pt x="15544"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6"/>
            <p:cNvSpPr/>
            <p:nvPr/>
          </p:nvSpPr>
          <p:spPr>
            <a:xfrm>
              <a:off x="3297897" y="3071392"/>
              <a:ext cx="2354396" cy="165300"/>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6"/>
            <p:cNvSpPr/>
            <p:nvPr/>
          </p:nvSpPr>
          <p:spPr>
            <a:xfrm>
              <a:off x="5084945" y="3509148"/>
              <a:ext cx="1431825" cy="371075"/>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6"/>
            <p:cNvSpPr/>
            <p:nvPr/>
          </p:nvSpPr>
          <p:spPr>
            <a:xfrm>
              <a:off x="5502200" y="2528050"/>
              <a:ext cx="1047975" cy="165300"/>
            </a:xfrm>
            <a:custGeom>
              <a:avLst/>
              <a:gdLst/>
              <a:ahLst/>
              <a:cxnLst/>
              <a:rect l="l" t="t" r="r" b="b"/>
              <a:pathLst>
                <a:path w="41919" h="6612" extrusionOk="0">
                  <a:moveTo>
                    <a:pt x="12255" y="0"/>
                  </a:moveTo>
                  <a:cubicBezTo>
                    <a:pt x="11536" y="0"/>
                    <a:pt x="10808" y="150"/>
                    <a:pt x="10026" y="541"/>
                  </a:cubicBezTo>
                  <a:cubicBezTo>
                    <a:pt x="7488" y="1810"/>
                    <a:pt x="1" y="3925"/>
                    <a:pt x="1" y="3925"/>
                  </a:cubicBezTo>
                  <a:cubicBezTo>
                    <a:pt x="1" y="3925"/>
                    <a:pt x="1003" y="4009"/>
                    <a:pt x="2515" y="4009"/>
                  </a:cubicBezTo>
                  <a:cubicBezTo>
                    <a:pt x="4404" y="4009"/>
                    <a:pt x="7088" y="3878"/>
                    <a:pt x="9603" y="3291"/>
                  </a:cubicBezTo>
                  <a:cubicBezTo>
                    <a:pt x="10740" y="3029"/>
                    <a:pt x="11546" y="2913"/>
                    <a:pt x="12195" y="2913"/>
                  </a:cubicBezTo>
                  <a:cubicBezTo>
                    <a:pt x="14114" y="2913"/>
                    <a:pt x="14654" y="3929"/>
                    <a:pt x="18337" y="5194"/>
                  </a:cubicBezTo>
                  <a:cubicBezTo>
                    <a:pt x="20064" y="5784"/>
                    <a:pt x="21222" y="5963"/>
                    <a:pt x="22129" y="5963"/>
                  </a:cubicBezTo>
                  <a:cubicBezTo>
                    <a:pt x="23516" y="5963"/>
                    <a:pt x="24319" y="5547"/>
                    <a:pt x="25675" y="5547"/>
                  </a:cubicBezTo>
                  <a:cubicBezTo>
                    <a:pt x="25975" y="5547"/>
                    <a:pt x="26303" y="5567"/>
                    <a:pt x="26670" y="5617"/>
                  </a:cubicBezTo>
                  <a:cubicBezTo>
                    <a:pt x="29779" y="6040"/>
                    <a:pt x="41919" y="6611"/>
                    <a:pt x="41919" y="6611"/>
                  </a:cubicBezTo>
                  <a:lnTo>
                    <a:pt x="41919" y="2931"/>
                  </a:lnTo>
                  <a:cubicBezTo>
                    <a:pt x="41919" y="2931"/>
                    <a:pt x="40840" y="2956"/>
                    <a:pt x="39432" y="2956"/>
                  </a:cubicBezTo>
                  <a:cubicBezTo>
                    <a:pt x="37422" y="2956"/>
                    <a:pt x="34743" y="2905"/>
                    <a:pt x="33586" y="2656"/>
                  </a:cubicBezTo>
                  <a:cubicBezTo>
                    <a:pt x="32141" y="2330"/>
                    <a:pt x="30456" y="1638"/>
                    <a:pt x="28430" y="1638"/>
                  </a:cubicBezTo>
                  <a:cubicBezTo>
                    <a:pt x="27699" y="1638"/>
                    <a:pt x="26924" y="1728"/>
                    <a:pt x="26099" y="1958"/>
                  </a:cubicBezTo>
                  <a:cubicBezTo>
                    <a:pt x="25181" y="2214"/>
                    <a:pt x="24313" y="2317"/>
                    <a:pt x="23469" y="2317"/>
                  </a:cubicBezTo>
                  <a:cubicBezTo>
                    <a:pt x="21454" y="2317"/>
                    <a:pt x="19578" y="1731"/>
                    <a:pt x="17491" y="1239"/>
                  </a:cubicBezTo>
                  <a:cubicBezTo>
                    <a:pt x="15443" y="756"/>
                    <a:pt x="13870" y="0"/>
                    <a:pt x="12255"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3" name="Google Shape;453;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454" name="Google Shape;454;p6"/>
          <p:cNvGrpSpPr/>
          <p:nvPr/>
        </p:nvGrpSpPr>
        <p:grpSpPr>
          <a:xfrm>
            <a:off x="6874807" y="4448764"/>
            <a:ext cx="3030991" cy="724875"/>
            <a:chOff x="1999750" y="1792725"/>
            <a:chExt cx="2203075" cy="526875"/>
          </a:xfrm>
        </p:grpSpPr>
        <p:sp>
          <p:nvSpPr>
            <p:cNvPr id="455" name="Google Shape;455;p6"/>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6"/>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6"/>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8" name="Google Shape;458;p6"/>
          <p:cNvGrpSpPr/>
          <p:nvPr/>
        </p:nvGrpSpPr>
        <p:grpSpPr>
          <a:xfrm rot="-467659">
            <a:off x="8682586" y="-1522778"/>
            <a:ext cx="1338281" cy="1571974"/>
            <a:chOff x="5368300" y="238125"/>
            <a:chExt cx="1021350" cy="1199700"/>
          </a:xfrm>
        </p:grpSpPr>
        <p:sp>
          <p:nvSpPr>
            <p:cNvPr id="459" name="Google Shape;459;p6"/>
            <p:cNvSpPr/>
            <p:nvPr/>
          </p:nvSpPr>
          <p:spPr>
            <a:xfrm>
              <a:off x="5371075" y="367500"/>
              <a:ext cx="1017650" cy="1070325"/>
            </a:xfrm>
            <a:custGeom>
              <a:avLst/>
              <a:gdLst/>
              <a:ahLst/>
              <a:cxnLst/>
              <a:rect l="l" t="t" r="r" b="b"/>
              <a:pathLst>
                <a:path w="40706" h="42813" extrusionOk="0">
                  <a:moveTo>
                    <a:pt x="148" y="42221"/>
                  </a:moveTo>
                  <a:cubicBezTo>
                    <a:pt x="148" y="40151"/>
                    <a:pt x="1" y="40299"/>
                    <a:pt x="1664" y="39486"/>
                  </a:cubicBezTo>
                  <a:cubicBezTo>
                    <a:pt x="2588" y="39227"/>
                    <a:pt x="3550" y="39042"/>
                    <a:pt x="4511" y="38931"/>
                  </a:cubicBezTo>
                  <a:cubicBezTo>
                    <a:pt x="6470" y="38709"/>
                    <a:pt x="3772" y="37600"/>
                    <a:pt x="5435" y="37600"/>
                  </a:cubicBezTo>
                  <a:lnTo>
                    <a:pt x="7136" y="37600"/>
                  </a:lnTo>
                  <a:cubicBezTo>
                    <a:pt x="8060" y="37600"/>
                    <a:pt x="8393" y="37526"/>
                    <a:pt x="8615" y="36491"/>
                  </a:cubicBezTo>
                  <a:cubicBezTo>
                    <a:pt x="9428" y="37193"/>
                    <a:pt x="8947" y="36898"/>
                    <a:pt x="9983" y="36491"/>
                  </a:cubicBezTo>
                  <a:cubicBezTo>
                    <a:pt x="11055" y="36047"/>
                    <a:pt x="11757" y="36269"/>
                    <a:pt x="12866" y="36084"/>
                  </a:cubicBezTo>
                  <a:cubicBezTo>
                    <a:pt x="15713" y="35641"/>
                    <a:pt x="14530" y="34569"/>
                    <a:pt x="13051" y="33644"/>
                  </a:cubicBezTo>
                  <a:cubicBezTo>
                    <a:pt x="12755" y="33459"/>
                    <a:pt x="11794" y="33681"/>
                    <a:pt x="12645" y="33238"/>
                  </a:cubicBezTo>
                  <a:cubicBezTo>
                    <a:pt x="13347" y="32905"/>
                    <a:pt x="15306" y="32387"/>
                    <a:pt x="13791" y="31907"/>
                  </a:cubicBezTo>
                  <a:cubicBezTo>
                    <a:pt x="12423" y="31500"/>
                    <a:pt x="10907" y="30945"/>
                    <a:pt x="9613" y="30576"/>
                  </a:cubicBezTo>
                  <a:cubicBezTo>
                    <a:pt x="6914" y="29799"/>
                    <a:pt x="9465" y="29282"/>
                    <a:pt x="11129" y="29060"/>
                  </a:cubicBezTo>
                  <a:cubicBezTo>
                    <a:pt x="11609" y="28986"/>
                    <a:pt x="13014" y="28690"/>
                    <a:pt x="13236" y="28505"/>
                  </a:cubicBezTo>
                  <a:cubicBezTo>
                    <a:pt x="13680" y="28025"/>
                    <a:pt x="14271" y="27655"/>
                    <a:pt x="14345" y="28431"/>
                  </a:cubicBezTo>
                  <a:cubicBezTo>
                    <a:pt x="16268" y="28210"/>
                    <a:pt x="16268" y="27729"/>
                    <a:pt x="18190" y="27729"/>
                  </a:cubicBezTo>
                  <a:cubicBezTo>
                    <a:pt x="19632" y="27766"/>
                    <a:pt x="21074" y="27470"/>
                    <a:pt x="22368" y="26805"/>
                  </a:cubicBezTo>
                  <a:cubicBezTo>
                    <a:pt x="23514" y="26213"/>
                    <a:pt x="21074" y="25067"/>
                    <a:pt x="20445" y="24512"/>
                  </a:cubicBezTo>
                  <a:cubicBezTo>
                    <a:pt x="18930" y="23108"/>
                    <a:pt x="21444" y="23329"/>
                    <a:pt x="22553" y="23182"/>
                  </a:cubicBezTo>
                  <a:cubicBezTo>
                    <a:pt x="22922" y="23145"/>
                    <a:pt x="24586" y="23034"/>
                    <a:pt x="24253" y="22627"/>
                  </a:cubicBezTo>
                  <a:cubicBezTo>
                    <a:pt x="23144" y="21111"/>
                    <a:pt x="23958" y="20224"/>
                    <a:pt x="25991" y="20705"/>
                  </a:cubicBezTo>
                  <a:cubicBezTo>
                    <a:pt x="25621" y="19263"/>
                    <a:pt x="25954" y="19004"/>
                    <a:pt x="24438" y="18819"/>
                  </a:cubicBezTo>
                  <a:cubicBezTo>
                    <a:pt x="22516" y="18560"/>
                    <a:pt x="25362" y="17303"/>
                    <a:pt x="25399" y="17303"/>
                  </a:cubicBezTo>
                  <a:cubicBezTo>
                    <a:pt x="26952" y="16601"/>
                    <a:pt x="28653" y="16268"/>
                    <a:pt x="30353" y="16342"/>
                  </a:cubicBezTo>
                  <a:cubicBezTo>
                    <a:pt x="33718" y="16342"/>
                    <a:pt x="28912" y="13347"/>
                    <a:pt x="28246" y="12534"/>
                  </a:cubicBezTo>
                  <a:cubicBezTo>
                    <a:pt x="28024" y="12238"/>
                    <a:pt x="27950" y="3846"/>
                    <a:pt x="30908" y="6619"/>
                  </a:cubicBezTo>
                  <a:cubicBezTo>
                    <a:pt x="34014" y="9576"/>
                    <a:pt x="32128" y="6212"/>
                    <a:pt x="35308" y="6619"/>
                  </a:cubicBezTo>
                  <a:cubicBezTo>
                    <a:pt x="37822" y="6951"/>
                    <a:pt x="33126" y="2478"/>
                    <a:pt x="33200" y="1886"/>
                  </a:cubicBezTo>
                  <a:cubicBezTo>
                    <a:pt x="33274" y="1295"/>
                    <a:pt x="36675" y="2885"/>
                    <a:pt x="36823" y="3032"/>
                  </a:cubicBezTo>
                  <a:cubicBezTo>
                    <a:pt x="37119" y="3291"/>
                    <a:pt x="38857" y="1258"/>
                    <a:pt x="40705" y="1"/>
                  </a:cubicBezTo>
                  <a:lnTo>
                    <a:pt x="40705" y="29577"/>
                  </a:lnTo>
                  <a:cubicBezTo>
                    <a:pt x="37082" y="30502"/>
                    <a:pt x="35751" y="26768"/>
                    <a:pt x="32461" y="26768"/>
                  </a:cubicBezTo>
                  <a:cubicBezTo>
                    <a:pt x="29947" y="26768"/>
                    <a:pt x="26287" y="27285"/>
                    <a:pt x="30723" y="28653"/>
                  </a:cubicBezTo>
                  <a:cubicBezTo>
                    <a:pt x="33496" y="29504"/>
                    <a:pt x="30169" y="30428"/>
                    <a:pt x="29023" y="30576"/>
                  </a:cubicBezTo>
                  <a:cubicBezTo>
                    <a:pt x="27211" y="30761"/>
                    <a:pt x="26472" y="30280"/>
                    <a:pt x="24660" y="29614"/>
                  </a:cubicBezTo>
                  <a:cubicBezTo>
                    <a:pt x="24475" y="29541"/>
                    <a:pt x="19151" y="31204"/>
                    <a:pt x="19706" y="31500"/>
                  </a:cubicBezTo>
                  <a:cubicBezTo>
                    <a:pt x="22553" y="33127"/>
                    <a:pt x="20187" y="33607"/>
                    <a:pt x="18190" y="34162"/>
                  </a:cubicBezTo>
                  <a:cubicBezTo>
                    <a:pt x="17451" y="34569"/>
                    <a:pt x="15565" y="35715"/>
                    <a:pt x="15713" y="36639"/>
                  </a:cubicBezTo>
                  <a:cubicBezTo>
                    <a:pt x="15750" y="37156"/>
                    <a:pt x="16453" y="37083"/>
                    <a:pt x="16453" y="37970"/>
                  </a:cubicBezTo>
                  <a:cubicBezTo>
                    <a:pt x="16453" y="39264"/>
                    <a:pt x="13791" y="38598"/>
                    <a:pt x="12866" y="38746"/>
                  </a:cubicBezTo>
                  <a:cubicBezTo>
                    <a:pt x="12312" y="38820"/>
                    <a:pt x="13051" y="38783"/>
                    <a:pt x="12866" y="39116"/>
                  </a:cubicBezTo>
                  <a:cubicBezTo>
                    <a:pt x="12460" y="39707"/>
                    <a:pt x="10870" y="39744"/>
                    <a:pt x="10204" y="40262"/>
                  </a:cubicBezTo>
                  <a:cubicBezTo>
                    <a:pt x="9835" y="40262"/>
                    <a:pt x="7358" y="40040"/>
                    <a:pt x="6951" y="40447"/>
                  </a:cubicBezTo>
                  <a:cubicBezTo>
                    <a:pt x="6433" y="40964"/>
                    <a:pt x="5509" y="40817"/>
                    <a:pt x="4474" y="40817"/>
                  </a:cubicBezTo>
                  <a:cubicBezTo>
                    <a:pt x="3106" y="40817"/>
                    <a:pt x="4881" y="41519"/>
                    <a:pt x="3735" y="41223"/>
                  </a:cubicBezTo>
                  <a:cubicBezTo>
                    <a:pt x="2404" y="40854"/>
                    <a:pt x="1073" y="39190"/>
                    <a:pt x="1073" y="41038"/>
                  </a:cubicBezTo>
                  <a:cubicBezTo>
                    <a:pt x="1073" y="41667"/>
                    <a:pt x="666" y="41630"/>
                    <a:pt x="666" y="42148"/>
                  </a:cubicBezTo>
                  <a:cubicBezTo>
                    <a:pt x="703" y="42813"/>
                    <a:pt x="777" y="42554"/>
                    <a:pt x="148" y="42221"/>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6"/>
            <p:cNvSpPr/>
            <p:nvPr/>
          </p:nvSpPr>
          <p:spPr>
            <a:xfrm>
              <a:off x="5368300" y="238125"/>
              <a:ext cx="1021350" cy="1157200"/>
            </a:xfrm>
            <a:custGeom>
              <a:avLst/>
              <a:gdLst/>
              <a:ahLst/>
              <a:cxnLst/>
              <a:rect l="l" t="t" r="r" b="b"/>
              <a:pathLst>
                <a:path w="40854" h="46288" extrusionOk="0">
                  <a:moveTo>
                    <a:pt x="333" y="45659"/>
                  </a:moveTo>
                  <a:cubicBezTo>
                    <a:pt x="1" y="43515"/>
                    <a:pt x="2515" y="43256"/>
                    <a:pt x="4141" y="42405"/>
                  </a:cubicBezTo>
                  <a:cubicBezTo>
                    <a:pt x="5066" y="42110"/>
                    <a:pt x="6027" y="41925"/>
                    <a:pt x="7025" y="41814"/>
                  </a:cubicBezTo>
                  <a:cubicBezTo>
                    <a:pt x="9021" y="41592"/>
                    <a:pt x="6027" y="40409"/>
                    <a:pt x="7801" y="40409"/>
                  </a:cubicBezTo>
                  <a:lnTo>
                    <a:pt x="9576" y="40409"/>
                  </a:lnTo>
                  <a:cubicBezTo>
                    <a:pt x="10574" y="40409"/>
                    <a:pt x="10870" y="40335"/>
                    <a:pt x="10944" y="39263"/>
                  </a:cubicBezTo>
                  <a:cubicBezTo>
                    <a:pt x="11905" y="40002"/>
                    <a:pt x="11351" y="39707"/>
                    <a:pt x="12386" y="39226"/>
                  </a:cubicBezTo>
                  <a:cubicBezTo>
                    <a:pt x="13421" y="38745"/>
                    <a:pt x="14197" y="39004"/>
                    <a:pt x="15307" y="38819"/>
                  </a:cubicBezTo>
                  <a:cubicBezTo>
                    <a:pt x="18227" y="38376"/>
                    <a:pt x="16822" y="37230"/>
                    <a:pt x="15085" y="36231"/>
                  </a:cubicBezTo>
                  <a:cubicBezTo>
                    <a:pt x="14752" y="36046"/>
                    <a:pt x="13791" y="36305"/>
                    <a:pt x="14641" y="35825"/>
                  </a:cubicBezTo>
                  <a:cubicBezTo>
                    <a:pt x="15270" y="35492"/>
                    <a:pt x="16785" y="35788"/>
                    <a:pt x="15602" y="34457"/>
                  </a:cubicBezTo>
                  <a:cubicBezTo>
                    <a:pt x="10759" y="29022"/>
                    <a:pt x="16527" y="30057"/>
                    <a:pt x="19484" y="30057"/>
                  </a:cubicBezTo>
                  <a:cubicBezTo>
                    <a:pt x="21222" y="30057"/>
                    <a:pt x="22479" y="29872"/>
                    <a:pt x="23699" y="29059"/>
                  </a:cubicBezTo>
                  <a:cubicBezTo>
                    <a:pt x="25917" y="27617"/>
                    <a:pt x="21185" y="24770"/>
                    <a:pt x="22368" y="21961"/>
                  </a:cubicBezTo>
                  <a:cubicBezTo>
                    <a:pt x="23107" y="20186"/>
                    <a:pt x="25215" y="19114"/>
                    <a:pt x="25289" y="19114"/>
                  </a:cubicBezTo>
                  <a:cubicBezTo>
                    <a:pt x="26730" y="18374"/>
                    <a:pt x="28283" y="18116"/>
                    <a:pt x="30317" y="18116"/>
                  </a:cubicBezTo>
                  <a:cubicBezTo>
                    <a:pt x="33829" y="18116"/>
                    <a:pt x="28283" y="14973"/>
                    <a:pt x="27470" y="14123"/>
                  </a:cubicBezTo>
                  <a:cubicBezTo>
                    <a:pt x="27174" y="13790"/>
                    <a:pt x="25695" y="5028"/>
                    <a:pt x="29244" y="7949"/>
                  </a:cubicBezTo>
                  <a:cubicBezTo>
                    <a:pt x="33015" y="11017"/>
                    <a:pt x="30464" y="7505"/>
                    <a:pt x="33829" y="7949"/>
                  </a:cubicBezTo>
                  <a:cubicBezTo>
                    <a:pt x="36528" y="8281"/>
                    <a:pt x="30871" y="3586"/>
                    <a:pt x="30834" y="2958"/>
                  </a:cubicBezTo>
                  <a:cubicBezTo>
                    <a:pt x="30834" y="2292"/>
                    <a:pt x="34642" y="4030"/>
                    <a:pt x="34864" y="4178"/>
                  </a:cubicBezTo>
                  <a:cubicBezTo>
                    <a:pt x="35345" y="4547"/>
                    <a:pt x="37933" y="407"/>
                    <a:pt x="40410" y="0"/>
                  </a:cubicBezTo>
                  <a:lnTo>
                    <a:pt x="40853" y="0"/>
                  </a:lnTo>
                  <a:lnTo>
                    <a:pt x="40853" y="30908"/>
                  </a:lnTo>
                  <a:cubicBezTo>
                    <a:pt x="39485" y="29281"/>
                    <a:pt x="38450" y="26471"/>
                    <a:pt x="36010" y="25953"/>
                  </a:cubicBezTo>
                  <a:cubicBezTo>
                    <a:pt x="33348" y="25362"/>
                    <a:pt x="30982" y="30168"/>
                    <a:pt x="35862" y="31610"/>
                  </a:cubicBezTo>
                  <a:cubicBezTo>
                    <a:pt x="38894" y="32497"/>
                    <a:pt x="32498" y="32904"/>
                    <a:pt x="31315" y="33052"/>
                  </a:cubicBezTo>
                  <a:cubicBezTo>
                    <a:pt x="29466" y="33274"/>
                    <a:pt x="28616" y="32793"/>
                    <a:pt x="26583" y="32054"/>
                  </a:cubicBezTo>
                  <a:cubicBezTo>
                    <a:pt x="26398" y="32017"/>
                    <a:pt x="21111" y="33754"/>
                    <a:pt x="21702" y="34050"/>
                  </a:cubicBezTo>
                  <a:cubicBezTo>
                    <a:pt x="24956" y="35751"/>
                    <a:pt x="22590" y="36231"/>
                    <a:pt x="20593" y="36823"/>
                  </a:cubicBezTo>
                  <a:cubicBezTo>
                    <a:pt x="19891" y="37266"/>
                    <a:pt x="18116" y="38450"/>
                    <a:pt x="18412" y="39448"/>
                  </a:cubicBezTo>
                  <a:cubicBezTo>
                    <a:pt x="18560" y="39965"/>
                    <a:pt x="19262" y="39891"/>
                    <a:pt x="19410" y="40816"/>
                  </a:cubicBezTo>
                  <a:cubicBezTo>
                    <a:pt x="19632" y="42147"/>
                    <a:pt x="16711" y="41481"/>
                    <a:pt x="15750" y="41629"/>
                  </a:cubicBezTo>
                  <a:cubicBezTo>
                    <a:pt x="15196" y="41703"/>
                    <a:pt x="16009" y="41666"/>
                    <a:pt x="15824" y="42036"/>
                  </a:cubicBezTo>
                  <a:cubicBezTo>
                    <a:pt x="15528" y="42627"/>
                    <a:pt x="13865" y="42664"/>
                    <a:pt x="13236" y="43219"/>
                  </a:cubicBezTo>
                  <a:cubicBezTo>
                    <a:pt x="12866" y="43219"/>
                    <a:pt x="10242" y="42997"/>
                    <a:pt x="9872" y="43404"/>
                  </a:cubicBezTo>
                  <a:cubicBezTo>
                    <a:pt x="9391" y="43958"/>
                    <a:pt x="8393" y="43810"/>
                    <a:pt x="7358" y="43810"/>
                  </a:cubicBezTo>
                  <a:cubicBezTo>
                    <a:pt x="5916" y="43810"/>
                    <a:pt x="7875" y="44550"/>
                    <a:pt x="6618" y="44217"/>
                  </a:cubicBezTo>
                  <a:cubicBezTo>
                    <a:pt x="5177" y="43847"/>
                    <a:pt x="3476" y="42110"/>
                    <a:pt x="3772" y="44032"/>
                  </a:cubicBezTo>
                  <a:cubicBezTo>
                    <a:pt x="3883" y="44698"/>
                    <a:pt x="851" y="45030"/>
                    <a:pt x="925" y="45585"/>
                  </a:cubicBezTo>
                  <a:cubicBezTo>
                    <a:pt x="1036" y="46287"/>
                    <a:pt x="1073" y="45992"/>
                    <a:pt x="333" y="4565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1" name="Google Shape;461;p6"/>
          <p:cNvGrpSpPr/>
          <p:nvPr/>
        </p:nvGrpSpPr>
        <p:grpSpPr>
          <a:xfrm rot="-4256494">
            <a:off x="8556030" y="-24909"/>
            <a:ext cx="400870" cy="400870"/>
            <a:chOff x="3827550" y="1325975"/>
            <a:chExt cx="492650" cy="492650"/>
          </a:xfrm>
        </p:grpSpPr>
        <p:sp>
          <p:nvSpPr>
            <p:cNvPr id="462" name="Google Shape;462;p6"/>
            <p:cNvSpPr/>
            <p:nvPr/>
          </p:nvSpPr>
          <p:spPr>
            <a:xfrm>
              <a:off x="3827550" y="1334300"/>
              <a:ext cx="367875" cy="302250"/>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6"/>
            <p:cNvSpPr/>
            <p:nvPr/>
          </p:nvSpPr>
          <p:spPr>
            <a:xfrm>
              <a:off x="3827550" y="1333375"/>
              <a:ext cx="342000" cy="275450"/>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6"/>
            <p:cNvSpPr/>
            <p:nvPr/>
          </p:nvSpPr>
          <p:spPr>
            <a:xfrm>
              <a:off x="4068775" y="1325975"/>
              <a:ext cx="251425" cy="215375"/>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6"/>
            <p:cNvSpPr/>
            <p:nvPr/>
          </p:nvSpPr>
          <p:spPr>
            <a:xfrm>
              <a:off x="3982825" y="1560750"/>
              <a:ext cx="318900" cy="257875"/>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6"/>
            <p:cNvSpPr/>
            <p:nvPr/>
          </p:nvSpPr>
          <p:spPr>
            <a:xfrm>
              <a:off x="3982825" y="1560750"/>
              <a:ext cx="303175" cy="223675"/>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6"/>
            <p:cNvSpPr/>
            <p:nvPr/>
          </p:nvSpPr>
          <p:spPr>
            <a:xfrm>
              <a:off x="3895025" y="1555200"/>
              <a:ext cx="181175" cy="146975"/>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6"/>
            <p:cNvSpPr/>
            <p:nvPr/>
          </p:nvSpPr>
          <p:spPr>
            <a:xfrm>
              <a:off x="3895025" y="1554275"/>
              <a:ext cx="171925" cy="128500"/>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9" name="Google Shape;469;p6"/>
          <p:cNvGrpSpPr/>
          <p:nvPr/>
        </p:nvGrpSpPr>
        <p:grpSpPr>
          <a:xfrm rot="-514496">
            <a:off x="7026368" y="-304560"/>
            <a:ext cx="2757824" cy="885736"/>
            <a:chOff x="1465125" y="3238575"/>
            <a:chExt cx="4479298" cy="1438625"/>
          </a:xfrm>
        </p:grpSpPr>
        <p:sp>
          <p:nvSpPr>
            <p:cNvPr id="470" name="Google Shape;470;p6"/>
            <p:cNvSpPr/>
            <p:nvPr/>
          </p:nvSpPr>
          <p:spPr>
            <a:xfrm>
              <a:off x="1948559" y="4461260"/>
              <a:ext cx="543522" cy="16104"/>
            </a:xfrm>
            <a:custGeom>
              <a:avLst/>
              <a:gdLst/>
              <a:ahLst/>
              <a:cxnLst/>
              <a:rect l="l" t="t" r="r" b="b"/>
              <a:pathLst>
                <a:path w="5029" h="149" extrusionOk="0">
                  <a:moveTo>
                    <a:pt x="38" y="1"/>
                  </a:moveTo>
                  <a:lnTo>
                    <a:pt x="4955" y="1"/>
                  </a:lnTo>
                  <a:cubicBezTo>
                    <a:pt x="4992" y="1"/>
                    <a:pt x="5029" y="38"/>
                    <a:pt x="5029" y="75"/>
                  </a:cubicBezTo>
                  <a:lnTo>
                    <a:pt x="5029" y="75"/>
                  </a:lnTo>
                  <a:cubicBezTo>
                    <a:pt x="5029" y="112"/>
                    <a:pt x="4992" y="149"/>
                    <a:pt x="4955" y="149"/>
                  </a:cubicBezTo>
                  <a:lnTo>
                    <a:pt x="38" y="149"/>
                  </a:lnTo>
                  <a:cubicBezTo>
                    <a:pt x="1" y="149"/>
                    <a:pt x="1" y="112"/>
                    <a:pt x="1" y="75"/>
                  </a:cubicBezTo>
                  <a:lnTo>
                    <a:pt x="1" y="75"/>
                  </a:lnTo>
                  <a:cubicBezTo>
                    <a:pt x="1" y="38"/>
                    <a:pt x="1" y="1"/>
                    <a:pt x="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6"/>
            <p:cNvSpPr/>
            <p:nvPr/>
          </p:nvSpPr>
          <p:spPr>
            <a:xfrm>
              <a:off x="2651823" y="4537239"/>
              <a:ext cx="48094" cy="55984"/>
            </a:xfrm>
            <a:custGeom>
              <a:avLst/>
              <a:gdLst/>
              <a:ahLst/>
              <a:cxnLst/>
              <a:rect l="l" t="t" r="r" b="b"/>
              <a:pathLst>
                <a:path w="445" h="518" extrusionOk="0">
                  <a:moveTo>
                    <a:pt x="407" y="0"/>
                  </a:moveTo>
                  <a:lnTo>
                    <a:pt x="1" y="481"/>
                  </a:lnTo>
                  <a:lnTo>
                    <a:pt x="38" y="518"/>
                  </a:lnTo>
                  <a:lnTo>
                    <a:pt x="444" y="37"/>
                  </a:lnTo>
                  <a:lnTo>
                    <a:pt x="40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6"/>
            <p:cNvSpPr/>
            <p:nvPr/>
          </p:nvSpPr>
          <p:spPr>
            <a:xfrm>
              <a:off x="2647824" y="4589117"/>
              <a:ext cx="64090" cy="40097"/>
            </a:xfrm>
            <a:custGeom>
              <a:avLst/>
              <a:gdLst/>
              <a:ahLst/>
              <a:cxnLst/>
              <a:rect l="l" t="t" r="r" b="b"/>
              <a:pathLst>
                <a:path w="593" h="371" extrusionOk="0">
                  <a:moveTo>
                    <a:pt x="38" y="1"/>
                  </a:moveTo>
                  <a:lnTo>
                    <a:pt x="1" y="38"/>
                  </a:lnTo>
                  <a:lnTo>
                    <a:pt x="555" y="371"/>
                  </a:lnTo>
                  <a:lnTo>
                    <a:pt x="592" y="297"/>
                  </a:lnTo>
                  <a:lnTo>
                    <a:pt x="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6"/>
            <p:cNvSpPr/>
            <p:nvPr/>
          </p:nvSpPr>
          <p:spPr>
            <a:xfrm>
              <a:off x="2691812" y="4493251"/>
              <a:ext cx="24101" cy="107969"/>
            </a:xfrm>
            <a:custGeom>
              <a:avLst/>
              <a:gdLst/>
              <a:ahLst/>
              <a:cxnLst/>
              <a:rect l="l" t="t" r="r" b="b"/>
              <a:pathLst>
                <a:path w="223" h="999" extrusionOk="0">
                  <a:moveTo>
                    <a:pt x="0" y="1"/>
                  </a:moveTo>
                  <a:lnTo>
                    <a:pt x="0" y="999"/>
                  </a:lnTo>
                  <a:lnTo>
                    <a:pt x="222" y="999"/>
                  </a:lnTo>
                  <a:lnTo>
                    <a:pt x="2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6"/>
            <p:cNvSpPr/>
            <p:nvPr/>
          </p:nvSpPr>
          <p:spPr>
            <a:xfrm>
              <a:off x="2687813" y="4517245"/>
              <a:ext cx="36098" cy="8106"/>
            </a:xfrm>
            <a:custGeom>
              <a:avLst/>
              <a:gdLst/>
              <a:ahLst/>
              <a:cxnLst/>
              <a:rect l="l" t="t" r="r" b="b"/>
              <a:pathLst>
                <a:path w="334" h="75" extrusionOk="0">
                  <a:moveTo>
                    <a:pt x="0" y="0"/>
                  </a:moveTo>
                  <a:lnTo>
                    <a:pt x="0" y="74"/>
                  </a:lnTo>
                  <a:lnTo>
                    <a:pt x="333" y="74"/>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6"/>
            <p:cNvSpPr/>
            <p:nvPr/>
          </p:nvSpPr>
          <p:spPr>
            <a:xfrm>
              <a:off x="2687813" y="4545237"/>
              <a:ext cx="36098" cy="31991"/>
            </a:xfrm>
            <a:custGeom>
              <a:avLst/>
              <a:gdLst/>
              <a:ahLst/>
              <a:cxnLst/>
              <a:rect l="l" t="t" r="r" b="b"/>
              <a:pathLst>
                <a:path w="334" h="296" extrusionOk="0">
                  <a:moveTo>
                    <a:pt x="0" y="0"/>
                  </a:moveTo>
                  <a:lnTo>
                    <a:pt x="0" y="296"/>
                  </a:lnTo>
                  <a:lnTo>
                    <a:pt x="333" y="296"/>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6"/>
            <p:cNvSpPr/>
            <p:nvPr/>
          </p:nvSpPr>
          <p:spPr>
            <a:xfrm>
              <a:off x="2260256" y="3913846"/>
              <a:ext cx="2972888" cy="563516"/>
            </a:xfrm>
            <a:custGeom>
              <a:avLst/>
              <a:gdLst/>
              <a:ahLst/>
              <a:cxnLst/>
              <a:rect l="l" t="t" r="r" b="b"/>
              <a:pathLst>
                <a:path w="27507" h="5214" extrusionOk="0">
                  <a:moveTo>
                    <a:pt x="3661" y="1443"/>
                  </a:moveTo>
                  <a:lnTo>
                    <a:pt x="5990" y="777"/>
                  </a:lnTo>
                  <a:cubicBezTo>
                    <a:pt x="8800" y="1"/>
                    <a:pt x="13458" y="666"/>
                    <a:pt x="16342" y="1073"/>
                  </a:cubicBezTo>
                  <a:lnTo>
                    <a:pt x="24919" y="1628"/>
                  </a:lnTo>
                  <a:lnTo>
                    <a:pt x="27507" y="777"/>
                  </a:lnTo>
                  <a:lnTo>
                    <a:pt x="27137" y="1369"/>
                  </a:lnTo>
                  <a:lnTo>
                    <a:pt x="24512" y="2404"/>
                  </a:lnTo>
                  <a:lnTo>
                    <a:pt x="10389" y="2404"/>
                  </a:lnTo>
                  <a:lnTo>
                    <a:pt x="3402" y="5214"/>
                  </a:lnTo>
                  <a:lnTo>
                    <a:pt x="481" y="5214"/>
                  </a:lnTo>
                  <a:cubicBezTo>
                    <a:pt x="148" y="5029"/>
                    <a:pt x="0" y="4659"/>
                    <a:pt x="0" y="4289"/>
                  </a:cubicBezTo>
                  <a:cubicBezTo>
                    <a:pt x="37" y="3846"/>
                    <a:pt x="925" y="3365"/>
                    <a:pt x="2921" y="236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6"/>
            <p:cNvSpPr/>
            <p:nvPr/>
          </p:nvSpPr>
          <p:spPr>
            <a:xfrm>
              <a:off x="2272253" y="3961832"/>
              <a:ext cx="3000880" cy="515530"/>
            </a:xfrm>
            <a:custGeom>
              <a:avLst/>
              <a:gdLst/>
              <a:ahLst/>
              <a:cxnLst/>
              <a:rect l="l" t="t" r="r" b="b"/>
              <a:pathLst>
                <a:path w="27766" h="4770" extrusionOk="0">
                  <a:moveTo>
                    <a:pt x="27765" y="370"/>
                  </a:moveTo>
                  <a:lnTo>
                    <a:pt x="26989" y="925"/>
                  </a:lnTo>
                  <a:lnTo>
                    <a:pt x="24401" y="1960"/>
                  </a:lnTo>
                  <a:lnTo>
                    <a:pt x="10278" y="1960"/>
                  </a:lnTo>
                  <a:lnTo>
                    <a:pt x="3291" y="4770"/>
                  </a:lnTo>
                  <a:lnTo>
                    <a:pt x="370" y="4770"/>
                  </a:lnTo>
                  <a:cubicBezTo>
                    <a:pt x="185" y="4659"/>
                    <a:pt x="74" y="4511"/>
                    <a:pt x="0" y="4326"/>
                  </a:cubicBezTo>
                  <a:cubicBezTo>
                    <a:pt x="111" y="3882"/>
                    <a:pt x="1183" y="3254"/>
                    <a:pt x="3069" y="2293"/>
                  </a:cubicBezTo>
                  <a:cubicBezTo>
                    <a:pt x="3476" y="1775"/>
                    <a:pt x="3217" y="2071"/>
                    <a:pt x="3660" y="1590"/>
                  </a:cubicBezTo>
                  <a:lnTo>
                    <a:pt x="6433" y="814"/>
                  </a:lnTo>
                  <a:cubicBezTo>
                    <a:pt x="9243" y="1"/>
                    <a:pt x="13458" y="777"/>
                    <a:pt x="16341" y="1221"/>
                  </a:cubicBezTo>
                  <a:cubicBezTo>
                    <a:pt x="19188" y="1405"/>
                    <a:pt x="21924" y="1368"/>
                    <a:pt x="24771" y="1553"/>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6"/>
            <p:cNvSpPr/>
            <p:nvPr/>
          </p:nvSpPr>
          <p:spPr>
            <a:xfrm>
              <a:off x="2280251" y="4445265"/>
              <a:ext cx="423664" cy="32099"/>
            </a:xfrm>
            <a:custGeom>
              <a:avLst/>
              <a:gdLst/>
              <a:ahLst/>
              <a:cxnLst/>
              <a:rect l="l" t="t" r="r" b="b"/>
              <a:pathLst>
                <a:path w="3920" h="297" extrusionOk="0">
                  <a:moveTo>
                    <a:pt x="3919" y="1"/>
                  </a:moveTo>
                  <a:lnTo>
                    <a:pt x="3217" y="297"/>
                  </a:lnTo>
                  <a:lnTo>
                    <a:pt x="296" y="297"/>
                  </a:lnTo>
                  <a:cubicBezTo>
                    <a:pt x="185" y="223"/>
                    <a:pt x="74" y="112"/>
                    <a:pt x="0" y="1"/>
                  </a:cubicBezTo>
                  <a:close/>
                </a:path>
              </a:pathLst>
            </a:custGeom>
            <a:solidFill>
              <a:srgbClr val="4E5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6"/>
            <p:cNvSpPr/>
            <p:nvPr/>
          </p:nvSpPr>
          <p:spPr>
            <a:xfrm>
              <a:off x="5285040" y="3738111"/>
              <a:ext cx="219830" cy="343686"/>
            </a:xfrm>
            <a:custGeom>
              <a:avLst/>
              <a:gdLst/>
              <a:ahLst/>
              <a:cxnLst/>
              <a:rect l="l" t="t" r="r" b="b"/>
              <a:pathLst>
                <a:path w="2034" h="3180" extrusionOk="0">
                  <a:moveTo>
                    <a:pt x="333" y="3180"/>
                  </a:moveTo>
                  <a:lnTo>
                    <a:pt x="0" y="3032"/>
                  </a:lnTo>
                  <a:lnTo>
                    <a:pt x="1664" y="0"/>
                  </a:lnTo>
                  <a:lnTo>
                    <a:pt x="2034" y="518"/>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6"/>
            <p:cNvSpPr/>
            <p:nvPr/>
          </p:nvSpPr>
          <p:spPr>
            <a:xfrm>
              <a:off x="5444888" y="3654135"/>
              <a:ext cx="83976" cy="131963"/>
            </a:xfrm>
            <a:custGeom>
              <a:avLst/>
              <a:gdLst/>
              <a:ahLst/>
              <a:cxnLst/>
              <a:rect l="l" t="t" r="r" b="b"/>
              <a:pathLst>
                <a:path w="777" h="1221" extrusionOk="0">
                  <a:moveTo>
                    <a:pt x="629" y="1"/>
                  </a:moveTo>
                  <a:lnTo>
                    <a:pt x="0" y="1147"/>
                  </a:lnTo>
                  <a:lnTo>
                    <a:pt x="148" y="1221"/>
                  </a:lnTo>
                  <a:lnTo>
                    <a:pt x="777" y="75"/>
                  </a:lnTo>
                  <a:lnTo>
                    <a:pt x="629" y="1"/>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1" name="Google Shape;481;p6"/>
            <p:cNvGrpSpPr/>
            <p:nvPr/>
          </p:nvGrpSpPr>
          <p:grpSpPr>
            <a:xfrm>
              <a:off x="5097200" y="3238575"/>
              <a:ext cx="847223" cy="655384"/>
              <a:chOff x="5097200" y="3238575"/>
              <a:chExt cx="847223" cy="655384"/>
            </a:xfrm>
          </p:grpSpPr>
          <p:sp>
            <p:nvSpPr>
              <p:cNvPr id="482" name="Google Shape;482;p6"/>
              <p:cNvSpPr/>
              <p:nvPr/>
            </p:nvSpPr>
            <p:spPr>
              <a:xfrm>
                <a:off x="5512761" y="3530277"/>
                <a:ext cx="84084" cy="135961"/>
              </a:xfrm>
              <a:custGeom>
                <a:avLst/>
                <a:gdLst/>
                <a:ahLst/>
                <a:cxnLst/>
                <a:rect l="l" t="t" r="r" b="b"/>
                <a:pathLst>
                  <a:path w="778" h="1258" extrusionOk="0">
                    <a:moveTo>
                      <a:pt x="629" y="1"/>
                    </a:moveTo>
                    <a:lnTo>
                      <a:pt x="1" y="1147"/>
                    </a:lnTo>
                    <a:lnTo>
                      <a:pt x="149" y="1258"/>
                    </a:lnTo>
                    <a:lnTo>
                      <a:pt x="777" y="112"/>
                    </a:lnTo>
                    <a:lnTo>
                      <a:pt x="62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6"/>
              <p:cNvSpPr/>
              <p:nvPr/>
            </p:nvSpPr>
            <p:spPr>
              <a:xfrm>
                <a:off x="5536754" y="3238575"/>
                <a:ext cx="215831" cy="343795"/>
              </a:xfrm>
              <a:custGeom>
                <a:avLst/>
                <a:gdLst/>
                <a:ahLst/>
                <a:cxnLst/>
                <a:rect l="l" t="t" r="r" b="b"/>
                <a:pathLst>
                  <a:path w="1997" h="3181" extrusionOk="0">
                    <a:moveTo>
                      <a:pt x="1701" y="1"/>
                    </a:moveTo>
                    <a:lnTo>
                      <a:pt x="1997" y="149"/>
                    </a:lnTo>
                    <a:lnTo>
                      <a:pt x="333" y="3180"/>
                    </a:lnTo>
                    <a:lnTo>
                      <a:pt x="0" y="266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6"/>
              <p:cNvSpPr/>
              <p:nvPr/>
            </p:nvSpPr>
            <p:spPr>
              <a:xfrm>
                <a:off x="5097200" y="3426414"/>
                <a:ext cx="343795" cy="219830"/>
              </a:xfrm>
              <a:custGeom>
                <a:avLst/>
                <a:gdLst/>
                <a:ahLst/>
                <a:cxnLst/>
                <a:rect l="l" t="t" r="r" b="b"/>
                <a:pathLst>
                  <a:path w="3181" h="2034" extrusionOk="0">
                    <a:moveTo>
                      <a:pt x="1" y="333"/>
                    </a:moveTo>
                    <a:lnTo>
                      <a:pt x="186" y="0"/>
                    </a:lnTo>
                    <a:lnTo>
                      <a:pt x="3180" y="1664"/>
                    </a:lnTo>
                    <a:lnTo>
                      <a:pt x="2663" y="203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6"/>
              <p:cNvSpPr/>
              <p:nvPr/>
            </p:nvSpPr>
            <p:spPr>
              <a:xfrm>
                <a:off x="5392902" y="3582263"/>
                <a:ext cx="131963" cy="83976"/>
              </a:xfrm>
              <a:custGeom>
                <a:avLst/>
                <a:gdLst/>
                <a:ahLst/>
                <a:cxnLst/>
                <a:rect l="l" t="t" r="r" b="b"/>
                <a:pathLst>
                  <a:path w="1221" h="777" extrusionOk="0">
                    <a:moveTo>
                      <a:pt x="74" y="0"/>
                    </a:moveTo>
                    <a:lnTo>
                      <a:pt x="1" y="185"/>
                    </a:lnTo>
                    <a:lnTo>
                      <a:pt x="1147" y="777"/>
                    </a:lnTo>
                    <a:lnTo>
                      <a:pt x="1221" y="629"/>
                    </a:lnTo>
                    <a:lnTo>
                      <a:pt x="7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6"/>
              <p:cNvSpPr/>
              <p:nvPr/>
            </p:nvSpPr>
            <p:spPr>
              <a:xfrm>
                <a:off x="5516760" y="3650136"/>
                <a:ext cx="131963" cy="84084"/>
              </a:xfrm>
              <a:custGeom>
                <a:avLst/>
                <a:gdLst/>
                <a:ahLst/>
                <a:cxnLst/>
                <a:rect l="l" t="t" r="r" b="b"/>
                <a:pathLst>
                  <a:path w="1221" h="778" extrusionOk="0">
                    <a:moveTo>
                      <a:pt x="75" y="1"/>
                    </a:moveTo>
                    <a:lnTo>
                      <a:pt x="1" y="149"/>
                    </a:lnTo>
                    <a:lnTo>
                      <a:pt x="1110" y="777"/>
                    </a:lnTo>
                    <a:lnTo>
                      <a:pt x="1221" y="629"/>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6"/>
              <p:cNvSpPr/>
              <p:nvPr/>
            </p:nvSpPr>
            <p:spPr>
              <a:xfrm>
                <a:off x="5596738" y="3674129"/>
                <a:ext cx="347685" cy="219830"/>
              </a:xfrm>
              <a:custGeom>
                <a:avLst/>
                <a:gdLst/>
                <a:ahLst/>
                <a:cxnLst/>
                <a:rect l="l" t="t" r="r" b="b"/>
                <a:pathLst>
                  <a:path w="3217" h="2034" extrusionOk="0">
                    <a:moveTo>
                      <a:pt x="3216" y="1701"/>
                    </a:moveTo>
                    <a:lnTo>
                      <a:pt x="3032" y="2034"/>
                    </a:lnTo>
                    <a:lnTo>
                      <a:pt x="0" y="370"/>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8" name="Google Shape;488;p6"/>
            <p:cNvSpPr/>
            <p:nvPr/>
          </p:nvSpPr>
          <p:spPr>
            <a:xfrm>
              <a:off x="2523967" y="3602257"/>
              <a:ext cx="3076750" cy="899097"/>
            </a:xfrm>
            <a:custGeom>
              <a:avLst/>
              <a:gdLst/>
              <a:ahLst/>
              <a:cxnLst/>
              <a:rect l="l" t="t" r="r" b="b"/>
              <a:pathLst>
                <a:path w="28468" h="8319" extrusionOk="0">
                  <a:moveTo>
                    <a:pt x="27063" y="481"/>
                  </a:moveTo>
                  <a:lnTo>
                    <a:pt x="26952" y="481"/>
                  </a:lnTo>
                  <a:cubicBezTo>
                    <a:pt x="26619" y="481"/>
                    <a:pt x="26619" y="0"/>
                    <a:pt x="26952" y="0"/>
                  </a:cubicBezTo>
                  <a:lnTo>
                    <a:pt x="28061" y="0"/>
                  </a:lnTo>
                  <a:cubicBezTo>
                    <a:pt x="28283" y="0"/>
                    <a:pt x="28468" y="185"/>
                    <a:pt x="28431" y="444"/>
                  </a:cubicBezTo>
                  <a:lnTo>
                    <a:pt x="27987" y="4843"/>
                  </a:lnTo>
                  <a:cubicBezTo>
                    <a:pt x="27950" y="5028"/>
                    <a:pt x="27839" y="5176"/>
                    <a:pt x="27655" y="5213"/>
                  </a:cubicBezTo>
                  <a:cubicBezTo>
                    <a:pt x="22072" y="6248"/>
                    <a:pt x="13754" y="8171"/>
                    <a:pt x="11129" y="8245"/>
                  </a:cubicBezTo>
                  <a:cubicBezTo>
                    <a:pt x="7136" y="8319"/>
                    <a:pt x="4585" y="8245"/>
                    <a:pt x="592" y="8319"/>
                  </a:cubicBezTo>
                  <a:cubicBezTo>
                    <a:pt x="518" y="8282"/>
                    <a:pt x="444" y="8245"/>
                    <a:pt x="407" y="8208"/>
                  </a:cubicBezTo>
                  <a:lnTo>
                    <a:pt x="38" y="7542"/>
                  </a:lnTo>
                  <a:cubicBezTo>
                    <a:pt x="1" y="7468"/>
                    <a:pt x="1" y="7431"/>
                    <a:pt x="38" y="7357"/>
                  </a:cubicBezTo>
                  <a:cubicBezTo>
                    <a:pt x="38" y="7320"/>
                    <a:pt x="111" y="7246"/>
                    <a:pt x="148" y="7246"/>
                  </a:cubicBezTo>
                  <a:lnTo>
                    <a:pt x="7949" y="5287"/>
                  </a:lnTo>
                  <a:lnTo>
                    <a:pt x="22072" y="5287"/>
                  </a:lnTo>
                  <a:lnTo>
                    <a:pt x="24697" y="425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6"/>
            <p:cNvSpPr/>
            <p:nvPr/>
          </p:nvSpPr>
          <p:spPr>
            <a:xfrm>
              <a:off x="3263222" y="4173557"/>
              <a:ext cx="875104" cy="323800"/>
            </a:xfrm>
            <a:custGeom>
              <a:avLst/>
              <a:gdLst/>
              <a:ahLst/>
              <a:cxnLst/>
              <a:rect l="l" t="t" r="r" b="b"/>
              <a:pathLst>
                <a:path w="8097" h="2996" extrusionOk="0">
                  <a:moveTo>
                    <a:pt x="8097" y="2441"/>
                  </a:moveTo>
                  <a:cubicBezTo>
                    <a:pt x="6840" y="2700"/>
                    <a:pt x="5583" y="2848"/>
                    <a:pt x="4326" y="2959"/>
                  </a:cubicBezTo>
                  <a:cubicBezTo>
                    <a:pt x="3291" y="2959"/>
                    <a:pt x="2329" y="2996"/>
                    <a:pt x="1442" y="2996"/>
                  </a:cubicBezTo>
                  <a:lnTo>
                    <a:pt x="0" y="297"/>
                  </a:lnTo>
                  <a:lnTo>
                    <a:pt x="1109" y="1"/>
                  </a:lnTo>
                  <a:lnTo>
                    <a:pt x="6507"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6"/>
            <p:cNvSpPr/>
            <p:nvPr/>
          </p:nvSpPr>
          <p:spPr>
            <a:xfrm>
              <a:off x="2575952" y="3833976"/>
              <a:ext cx="2980886" cy="667379"/>
            </a:xfrm>
            <a:custGeom>
              <a:avLst/>
              <a:gdLst/>
              <a:ahLst/>
              <a:cxnLst/>
              <a:rect l="l" t="t" r="r" b="b"/>
              <a:pathLst>
                <a:path w="27581" h="6175" extrusionOk="0">
                  <a:moveTo>
                    <a:pt x="27506" y="2699"/>
                  </a:moveTo>
                  <a:cubicBezTo>
                    <a:pt x="27580" y="2884"/>
                    <a:pt x="27358" y="3032"/>
                    <a:pt x="27174" y="3069"/>
                  </a:cubicBezTo>
                  <a:cubicBezTo>
                    <a:pt x="21591" y="4104"/>
                    <a:pt x="13273" y="6027"/>
                    <a:pt x="10685" y="6101"/>
                  </a:cubicBezTo>
                  <a:cubicBezTo>
                    <a:pt x="7062" y="6175"/>
                    <a:pt x="3808" y="6138"/>
                    <a:pt x="370" y="6138"/>
                  </a:cubicBezTo>
                  <a:lnTo>
                    <a:pt x="0" y="5398"/>
                  </a:lnTo>
                  <a:cubicBezTo>
                    <a:pt x="0" y="5361"/>
                    <a:pt x="0" y="5287"/>
                    <a:pt x="37" y="5250"/>
                  </a:cubicBezTo>
                  <a:cubicBezTo>
                    <a:pt x="37" y="5176"/>
                    <a:pt x="111" y="5176"/>
                    <a:pt x="148" y="5139"/>
                  </a:cubicBezTo>
                  <a:lnTo>
                    <a:pt x="7801" y="3587"/>
                  </a:lnTo>
                  <a:lnTo>
                    <a:pt x="21739" y="3328"/>
                  </a:lnTo>
                  <a:lnTo>
                    <a:pt x="25066" y="2108"/>
                  </a:lnTo>
                  <a:cubicBezTo>
                    <a:pt x="25658" y="2256"/>
                    <a:pt x="26693" y="0"/>
                    <a:pt x="27506" y="269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6"/>
            <p:cNvSpPr/>
            <p:nvPr/>
          </p:nvSpPr>
          <p:spPr>
            <a:xfrm>
              <a:off x="2575952" y="3622252"/>
              <a:ext cx="3020874" cy="835115"/>
            </a:xfrm>
            <a:custGeom>
              <a:avLst/>
              <a:gdLst/>
              <a:ahLst/>
              <a:cxnLst/>
              <a:rect l="l" t="t" r="r" b="b"/>
              <a:pathLst>
                <a:path w="27951" h="7727" extrusionOk="0">
                  <a:moveTo>
                    <a:pt x="27950" y="259"/>
                  </a:moveTo>
                  <a:cubicBezTo>
                    <a:pt x="27950" y="259"/>
                    <a:pt x="27580" y="3956"/>
                    <a:pt x="27506" y="4695"/>
                  </a:cubicBezTo>
                  <a:cubicBezTo>
                    <a:pt x="21665" y="5767"/>
                    <a:pt x="13347" y="7579"/>
                    <a:pt x="10722" y="7653"/>
                  </a:cubicBezTo>
                  <a:cubicBezTo>
                    <a:pt x="6766" y="7727"/>
                    <a:pt x="3956" y="7690"/>
                    <a:pt x="185" y="7690"/>
                  </a:cubicBezTo>
                  <a:lnTo>
                    <a:pt x="0" y="7357"/>
                  </a:lnTo>
                  <a:cubicBezTo>
                    <a:pt x="0" y="7320"/>
                    <a:pt x="0" y="7246"/>
                    <a:pt x="37" y="7209"/>
                  </a:cubicBezTo>
                  <a:cubicBezTo>
                    <a:pt x="37" y="7135"/>
                    <a:pt x="111" y="7135"/>
                    <a:pt x="148" y="7098"/>
                  </a:cubicBezTo>
                  <a:lnTo>
                    <a:pt x="7801" y="5546"/>
                  </a:lnTo>
                  <a:lnTo>
                    <a:pt x="21739" y="5287"/>
                  </a:lnTo>
                  <a:lnTo>
                    <a:pt x="24364" y="4178"/>
                  </a:lnTo>
                  <a:lnTo>
                    <a:pt x="26693" y="296"/>
                  </a:lnTo>
                  <a:lnTo>
                    <a:pt x="26582" y="296"/>
                  </a:lnTo>
                  <a:lnTo>
                    <a:pt x="26582" y="296"/>
                  </a:lnTo>
                  <a:lnTo>
                    <a:pt x="26471" y="296"/>
                  </a:lnTo>
                  <a:cubicBezTo>
                    <a:pt x="26360" y="296"/>
                    <a:pt x="26286" y="222"/>
                    <a:pt x="26249" y="148"/>
                  </a:cubicBezTo>
                  <a:lnTo>
                    <a:pt x="26249" y="148"/>
                  </a:lnTo>
                  <a:lnTo>
                    <a:pt x="26249" y="111"/>
                  </a:lnTo>
                  <a:lnTo>
                    <a:pt x="26249" y="111"/>
                  </a:lnTo>
                  <a:cubicBezTo>
                    <a:pt x="26249" y="37"/>
                    <a:pt x="26323" y="0"/>
                    <a:pt x="26397" y="0"/>
                  </a:cubicBezTo>
                  <a:lnTo>
                    <a:pt x="27765" y="0"/>
                  </a:lnTo>
                  <a:cubicBezTo>
                    <a:pt x="27802" y="0"/>
                    <a:pt x="27839" y="0"/>
                    <a:pt x="27876" y="0"/>
                  </a:cubicBezTo>
                  <a:cubicBezTo>
                    <a:pt x="27876" y="74"/>
                    <a:pt x="27913" y="111"/>
                    <a:pt x="27913" y="148"/>
                  </a:cubicBezTo>
                  <a:lnTo>
                    <a:pt x="27913" y="148"/>
                  </a:lnTo>
                  <a:lnTo>
                    <a:pt x="27913" y="148"/>
                  </a:lnTo>
                  <a:lnTo>
                    <a:pt x="27913" y="148"/>
                  </a:lnTo>
                  <a:lnTo>
                    <a:pt x="27913" y="148"/>
                  </a:lnTo>
                  <a:lnTo>
                    <a:pt x="27913" y="148"/>
                  </a:ln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6"/>
            <p:cNvSpPr/>
            <p:nvPr/>
          </p:nvSpPr>
          <p:spPr>
            <a:xfrm>
              <a:off x="3287107" y="4213546"/>
              <a:ext cx="851218" cy="283812"/>
            </a:xfrm>
            <a:custGeom>
              <a:avLst/>
              <a:gdLst/>
              <a:ahLst/>
              <a:cxnLst/>
              <a:rect l="l" t="t" r="r" b="b"/>
              <a:pathLst>
                <a:path w="7876" h="2626" extrusionOk="0">
                  <a:moveTo>
                    <a:pt x="7876" y="2071"/>
                  </a:moveTo>
                  <a:cubicBezTo>
                    <a:pt x="6619" y="2330"/>
                    <a:pt x="5362" y="2478"/>
                    <a:pt x="4105" y="2589"/>
                  </a:cubicBezTo>
                  <a:cubicBezTo>
                    <a:pt x="3106" y="2589"/>
                    <a:pt x="2145" y="2626"/>
                    <a:pt x="1221" y="2626"/>
                  </a:cubicBezTo>
                  <a:lnTo>
                    <a:pt x="1" y="333"/>
                  </a:lnTo>
                  <a:lnTo>
                    <a:pt x="1258" y="75"/>
                  </a:lnTo>
                  <a:lnTo>
                    <a:pt x="6508" y="1"/>
                  </a:ln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6"/>
            <p:cNvSpPr/>
            <p:nvPr/>
          </p:nvSpPr>
          <p:spPr>
            <a:xfrm>
              <a:off x="3155252" y="4029813"/>
              <a:ext cx="251929" cy="155848"/>
            </a:xfrm>
            <a:custGeom>
              <a:avLst/>
              <a:gdLst/>
              <a:ahLst/>
              <a:cxnLst/>
              <a:rect l="l" t="t" r="r" b="b"/>
              <a:pathLst>
                <a:path w="2331" h="1442" extrusionOk="0">
                  <a:moveTo>
                    <a:pt x="703" y="0"/>
                  </a:moveTo>
                  <a:lnTo>
                    <a:pt x="1628" y="0"/>
                  </a:lnTo>
                  <a:cubicBezTo>
                    <a:pt x="1997" y="0"/>
                    <a:pt x="2330" y="296"/>
                    <a:pt x="2330" y="702"/>
                  </a:cubicBezTo>
                  <a:lnTo>
                    <a:pt x="2330" y="702"/>
                  </a:lnTo>
                  <a:cubicBezTo>
                    <a:pt x="2330" y="1109"/>
                    <a:pt x="1997" y="1442"/>
                    <a:pt x="1628" y="1442"/>
                  </a:cubicBezTo>
                  <a:lnTo>
                    <a:pt x="703" y="1442"/>
                  </a:lnTo>
                  <a:cubicBezTo>
                    <a:pt x="297" y="1442"/>
                    <a:pt x="1" y="1109"/>
                    <a:pt x="1" y="702"/>
                  </a:cubicBezTo>
                  <a:lnTo>
                    <a:pt x="1" y="702"/>
                  </a:lnTo>
                  <a:cubicBezTo>
                    <a:pt x="1" y="296"/>
                    <a:pt x="297" y="0"/>
                    <a:pt x="7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6"/>
            <p:cNvSpPr/>
            <p:nvPr/>
          </p:nvSpPr>
          <p:spPr>
            <a:xfrm>
              <a:off x="3167248" y="4049700"/>
              <a:ext cx="239932" cy="135961"/>
            </a:xfrm>
            <a:custGeom>
              <a:avLst/>
              <a:gdLst/>
              <a:ahLst/>
              <a:cxnLst/>
              <a:rect l="l" t="t" r="r" b="b"/>
              <a:pathLst>
                <a:path w="2220" h="1258" extrusionOk="0">
                  <a:moveTo>
                    <a:pt x="2145" y="223"/>
                  </a:moveTo>
                  <a:cubicBezTo>
                    <a:pt x="2219" y="334"/>
                    <a:pt x="2219" y="408"/>
                    <a:pt x="2219" y="518"/>
                  </a:cubicBezTo>
                  <a:lnTo>
                    <a:pt x="2219" y="518"/>
                  </a:lnTo>
                  <a:cubicBezTo>
                    <a:pt x="2219" y="925"/>
                    <a:pt x="1886" y="1258"/>
                    <a:pt x="1517" y="1258"/>
                  </a:cubicBezTo>
                  <a:lnTo>
                    <a:pt x="592" y="1258"/>
                  </a:lnTo>
                  <a:cubicBezTo>
                    <a:pt x="408" y="1258"/>
                    <a:pt x="223" y="1184"/>
                    <a:pt x="75" y="1036"/>
                  </a:cubicBezTo>
                  <a:cubicBezTo>
                    <a:pt x="38" y="925"/>
                    <a:pt x="38" y="851"/>
                    <a:pt x="38" y="740"/>
                  </a:cubicBezTo>
                  <a:lnTo>
                    <a:pt x="38" y="740"/>
                  </a:lnTo>
                  <a:cubicBezTo>
                    <a:pt x="1" y="334"/>
                    <a:pt x="334" y="1"/>
                    <a:pt x="740" y="1"/>
                  </a:cubicBezTo>
                  <a:lnTo>
                    <a:pt x="1665" y="1"/>
                  </a:lnTo>
                  <a:cubicBezTo>
                    <a:pt x="1849" y="1"/>
                    <a:pt x="2034" y="75"/>
                    <a:pt x="2145" y="22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6"/>
            <p:cNvSpPr/>
            <p:nvPr/>
          </p:nvSpPr>
          <p:spPr>
            <a:xfrm>
              <a:off x="3167248" y="4049700"/>
              <a:ext cx="239932" cy="104079"/>
            </a:xfrm>
            <a:custGeom>
              <a:avLst/>
              <a:gdLst/>
              <a:ahLst/>
              <a:cxnLst/>
              <a:rect l="l" t="t" r="r" b="b"/>
              <a:pathLst>
                <a:path w="2220" h="963" extrusionOk="0">
                  <a:moveTo>
                    <a:pt x="2145" y="223"/>
                  </a:moveTo>
                  <a:cubicBezTo>
                    <a:pt x="2182" y="260"/>
                    <a:pt x="2182" y="334"/>
                    <a:pt x="2219" y="371"/>
                  </a:cubicBezTo>
                  <a:cubicBezTo>
                    <a:pt x="2145" y="703"/>
                    <a:pt x="1849" y="962"/>
                    <a:pt x="1480" y="962"/>
                  </a:cubicBezTo>
                  <a:lnTo>
                    <a:pt x="555" y="962"/>
                  </a:lnTo>
                  <a:cubicBezTo>
                    <a:pt x="371" y="962"/>
                    <a:pt x="186" y="888"/>
                    <a:pt x="38" y="777"/>
                  </a:cubicBezTo>
                  <a:cubicBezTo>
                    <a:pt x="38" y="703"/>
                    <a:pt x="1" y="666"/>
                    <a:pt x="1" y="629"/>
                  </a:cubicBezTo>
                  <a:cubicBezTo>
                    <a:pt x="75" y="260"/>
                    <a:pt x="371" y="1"/>
                    <a:pt x="740" y="1"/>
                  </a:cubicBezTo>
                  <a:lnTo>
                    <a:pt x="1665" y="1"/>
                  </a:lnTo>
                  <a:cubicBezTo>
                    <a:pt x="1849" y="1"/>
                    <a:pt x="2034" y="75"/>
                    <a:pt x="2145" y="2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6"/>
            <p:cNvSpPr/>
            <p:nvPr/>
          </p:nvSpPr>
          <p:spPr>
            <a:xfrm>
              <a:off x="3239228" y="3989825"/>
              <a:ext cx="703368" cy="231826"/>
            </a:xfrm>
            <a:custGeom>
              <a:avLst/>
              <a:gdLst/>
              <a:ahLst/>
              <a:cxnLst/>
              <a:rect l="l" t="t" r="r" b="b"/>
              <a:pathLst>
                <a:path w="6508" h="2145" extrusionOk="0">
                  <a:moveTo>
                    <a:pt x="481" y="0"/>
                  </a:moveTo>
                  <a:lnTo>
                    <a:pt x="6174" y="0"/>
                  </a:lnTo>
                  <a:lnTo>
                    <a:pt x="6507" y="259"/>
                  </a:lnTo>
                  <a:lnTo>
                    <a:pt x="6507" y="2145"/>
                  </a:lnTo>
                  <a:lnTo>
                    <a:pt x="481" y="2145"/>
                  </a:lnTo>
                  <a:cubicBezTo>
                    <a:pt x="222" y="2145"/>
                    <a:pt x="0" y="1923"/>
                    <a:pt x="0" y="1664"/>
                  </a:cubicBezTo>
                  <a:lnTo>
                    <a:pt x="0" y="481"/>
                  </a:lnTo>
                  <a:cubicBezTo>
                    <a:pt x="0" y="222"/>
                    <a:pt x="222" y="0"/>
                    <a:pt x="4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6"/>
            <p:cNvSpPr/>
            <p:nvPr/>
          </p:nvSpPr>
          <p:spPr>
            <a:xfrm>
              <a:off x="3259223" y="4017817"/>
              <a:ext cx="683374" cy="207833"/>
            </a:xfrm>
            <a:custGeom>
              <a:avLst/>
              <a:gdLst/>
              <a:ahLst/>
              <a:cxnLst/>
              <a:rect l="l" t="t" r="r" b="b"/>
              <a:pathLst>
                <a:path w="6323" h="1923" extrusionOk="0">
                  <a:moveTo>
                    <a:pt x="6322" y="0"/>
                  </a:moveTo>
                  <a:lnTo>
                    <a:pt x="6322" y="1923"/>
                  </a:lnTo>
                  <a:lnTo>
                    <a:pt x="296" y="1923"/>
                  </a:lnTo>
                  <a:cubicBezTo>
                    <a:pt x="222" y="1923"/>
                    <a:pt x="111" y="1886"/>
                    <a:pt x="0" y="1812"/>
                  </a:cubicBezTo>
                  <a:cubicBezTo>
                    <a:pt x="0" y="1775"/>
                    <a:pt x="0" y="1701"/>
                    <a:pt x="0" y="1664"/>
                  </a:cubicBezTo>
                  <a:lnTo>
                    <a:pt x="0" y="481"/>
                  </a:lnTo>
                  <a:cubicBezTo>
                    <a:pt x="0" y="222"/>
                    <a:pt x="222" y="0"/>
                    <a:pt x="4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6"/>
            <p:cNvSpPr/>
            <p:nvPr/>
          </p:nvSpPr>
          <p:spPr>
            <a:xfrm>
              <a:off x="3259223" y="4017817"/>
              <a:ext cx="675376" cy="171843"/>
            </a:xfrm>
            <a:custGeom>
              <a:avLst/>
              <a:gdLst/>
              <a:ahLst/>
              <a:cxnLst/>
              <a:rect l="l" t="t" r="r" b="b"/>
              <a:pathLst>
                <a:path w="6249" h="1590" extrusionOk="0">
                  <a:moveTo>
                    <a:pt x="6248" y="0"/>
                  </a:moveTo>
                  <a:lnTo>
                    <a:pt x="6248" y="1590"/>
                  </a:lnTo>
                  <a:lnTo>
                    <a:pt x="333" y="1590"/>
                  </a:lnTo>
                  <a:cubicBezTo>
                    <a:pt x="222" y="1590"/>
                    <a:pt x="111" y="1553"/>
                    <a:pt x="0" y="1479"/>
                  </a:cubicBezTo>
                  <a:cubicBezTo>
                    <a:pt x="0" y="1442"/>
                    <a:pt x="0" y="1405"/>
                    <a:pt x="0" y="1331"/>
                  </a:cubicBezTo>
                  <a:lnTo>
                    <a:pt x="0" y="370"/>
                  </a:lnTo>
                  <a:cubicBezTo>
                    <a:pt x="37" y="148"/>
                    <a:pt x="259" y="0"/>
                    <a:pt x="4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6"/>
            <p:cNvSpPr/>
            <p:nvPr/>
          </p:nvSpPr>
          <p:spPr>
            <a:xfrm>
              <a:off x="3359087" y="4217545"/>
              <a:ext cx="575513" cy="64090"/>
            </a:xfrm>
            <a:custGeom>
              <a:avLst/>
              <a:gdLst/>
              <a:ahLst/>
              <a:cxnLst/>
              <a:rect l="l" t="t" r="r" b="b"/>
              <a:pathLst>
                <a:path w="5325" h="593" extrusionOk="0">
                  <a:moveTo>
                    <a:pt x="370" y="38"/>
                  </a:moveTo>
                  <a:cubicBezTo>
                    <a:pt x="1036" y="38"/>
                    <a:pt x="5324" y="592"/>
                    <a:pt x="3624" y="592"/>
                  </a:cubicBezTo>
                  <a:lnTo>
                    <a:pt x="370" y="592"/>
                  </a:lnTo>
                  <a:cubicBezTo>
                    <a:pt x="185" y="592"/>
                    <a:pt x="37" y="481"/>
                    <a:pt x="0" y="296"/>
                  </a:cubicBezTo>
                  <a:lnTo>
                    <a:pt x="0" y="296"/>
                  </a:lnTo>
                  <a:cubicBezTo>
                    <a:pt x="37" y="149"/>
                    <a:pt x="185" y="1"/>
                    <a:pt x="370" y="3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6"/>
            <p:cNvSpPr/>
            <p:nvPr/>
          </p:nvSpPr>
          <p:spPr>
            <a:xfrm>
              <a:off x="3387079" y="4241538"/>
              <a:ext cx="375677" cy="40097"/>
            </a:xfrm>
            <a:custGeom>
              <a:avLst/>
              <a:gdLst/>
              <a:ahLst/>
              <a:cxnLst/>
              <a:rect l="l" t="t" r="r" b="b"/>
              <a:pathLst>
                <a:path w="3476" h="371" extrusionOk="0">
                  <a:moveTo>
                    <a:pt x="3475" y="370"/>
                  </a:moveTo>
                  <a:lnTo>
                    <a:pt x="111" y="370"/>
                  </a:lnTo>
                  <a:cubicBezTo>
                    <a:pt x="74" y="370"/>
                    <a:pt x="37" y="370"/>
                    <a:pt x="0" y="370"/>
                  </a:cubicBezTo>
                  <a:cubicBezTo>
                    <a:pt x="0" y="333"/>
                    <a:pt x="0" y="296"/>
                    <a:pt x="0" y="296"/>
                  </a:cubicBezTo>
                  <a:lnTo>
                    <a:pt x="0" y="296"/>
                  </a:lnTo>
                  <a:cubicBezTo>
                    <a:pt x="37" y="111"/>
                    <a:pt x="185" y="0"/>
                    <a:pt x="370" y="0"/>
                  </a:cubicBezTo>
                  <a:cubicBezTo>
                    <a:pt x="1405" y="74"/>
                    <a:pt x="2440" y="185"/>
                    <a:pt x="3475"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6"/>
            <p:cNvSpPr/>
            <p:nvPr/>
          </p:nvSpPr>
          <p:spPr>
            <a:xfrm>
              <a:off x="3674783" y="410968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6"/>
            <p:cNvSpPr/>
            <p:nvPr/>
          </p:nvSpPr>
          <p:spPr>
            <a:xfrm>
              <a:off x="3674783" y="4129677"/>
              <a:ext cx="187839" cy="12105"/>
            </a:xfrm>
            <a:custGeom>
              <a:avLst/>
              <a:gdLst/>
              <a:ahLst/>
              <a:cxnLst/>
              <a:rect l="l" t="t" r="r" b="b"/>
              <a:pathLst>
                <a:path w="1738" h="112" extrusionOk="0">
                  <a:moveTo>
                    <a:pt x="37" y="111"/>
                  </a:moveTo>
                  <a:lnTo>
                    <a:pt x="1664" y="111"/>
                  </a:lnTo>
                  <a:cubicBezTo>
                    <a:pt x="1701" y="111"/>
                    <a:pt x="1738" y="37"/>
                    <a:pt x="1738" y="0"/>
                  </a:cubicBezTo>
                  <a:lnTo>
                    <a:pt x="1738" y="0"/>
                  </a:lnTo>
                  <a:lnTo>
                    <a:pt x="0" y="0"/>
                  </a:lnTo>
                  <a:lnTo>
                    <a:pt x="0" y="0"/>
                  </a:lnTo>
                  <a:cubicBezTo>
                    <a:pt x="0" y="37"/>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6"/>
            <p:cNvSpPr/>
            <p:nvPr/>
          </p:nvSpPr>
          <p:spPr>
            <a:xfrm>
              <a:off x="3674783" y="414567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6"/>
            <p:cNvSpPr/>
            <p:nvPr/>
          </p:nvSpPr>
          <p:spPr>
            <a:xfrm>
              <a:off x="3674783" y="4165667"/>
              <a:ext cx="187839" cy="11997"/>
            </a:xfrm>
            <a:custGeom>
              <a:avLst/>
              <a:gdLst/>
              <a:ahLst/>
              <a:cxnLst/>
              <a:rect l="l" t="t" r="r" b="b"/>
              <a:pathLst>
                <a:path w="1738" h="111"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6"/>
            <p:cNvSpPr/>
            <p:nvPr/>
          </p:nvSpPr>
          <p:spPr>
            <a:xfrm>
              <a:off x="3670784" y="4101685"/>
              <a:ext cx="195836" cy="16104"/>
            </a:xfrm>
            <a:custGeom>
              <a:avLst/>
              <a:gdLst/>
              <a:ahLst/>
              <a:cxnLst/>
              <a:rect l="l" t="t" r="r" b="b"/>
              <a:pathLst>
                <a:path w="1812" h="149" extrusionOk="0">
                  <a:moveTo>
                    <a:pt x="74" y="0"/>
                  </a:moveTo>
                  <a:lnTo>
                    <a:pt x="1738" y="0"/>
                  </a:lnTo>
                  <a:cubicBezTo>
                    <a:pt x="1775" y="0"/>
                    <a:pt x="1812" y="37"/>
                    <a:pt x="1812" y="111"/>
                  </a:cubicBezTo>
                  <a:lnTo>
                    <a:pt x="1812" y="148"/>
                  </a:lnTo>
                  <a:lnTo>
                    <a:pt x="0" y="148"/>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6"/>
            <p:cNvSpPr/>
            <p:nvPr/>
          </p:nvSpPr>
          <p:spPr>
            <a:xfrm>
              <a:off x="3670784" y="4117681"/>
              <a:ext cx="195836" cy="12105"/>
            </a:xfrm>
            <a:custGeom>
              <a:avLst/>
              <a:gdLst/>
              <a:ahLst/>
              <a:cxnLst/>
              <a:rect l="l" t="t" r="r" b="b"/>
              <a:pathLst>
                <a:path w="1812" h="112" extrusionOk="0">
                  <a:moveTo>
                    <a:pt x="74" y="0"/>
                  </a:moveTo>
                  <a:lnTo>
                    <a:pt x="1738" y="0"/>
                  </a:lnTo>
                  <a:cubicBezTo>
                    <a:pt x="1775" y="0"/>
                    <a:pt x="1812" y="37"/>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6"/>
            <p:cNvSpPr/>
            <p:nvPr/>
          </p:nvSpPr>
          <p:spPr>
            <a:xfrm>
              <a:off x="3670784" y="4137675"/>
              <a:ext cx="195836" cy="12105"/>
            </a:xfrm>
            <a:custGeom>
              <a:avLst/>
              <a:gdLst/>
              <a:ahLst/>
              <a:cxnLst/>
              <a:rect l="l" t="t" r="r" b="b"/>
              <a:pathLst>
                <a:path w="1812" h="112" extrusionOk="0">
                  <a:moveTo>
                    <a:pt x="74" y="0"/>
                  </a:moveTo>
                  <a:lnTo>
                    <a:pt x="1738" y="0"/>
                  </a:lnTo>
                  <a:cubicBezTo>
                    <a:pt x="1775" y="0"/>
                    <a:pt x="1812" y="74"/>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6"/>
            <p:cNvSpPr/>
            <p:nvPr/>
          </p:nvSpPr>
          <p:spPr>
            <a:xfrm>
              <a:off x="3670784" y="4157670"/>
              <a:ext cx="195836" cy="11997"/>
            </a:xfrm>
            <a:custGeom>
              <a:avLst/>
              <a:gdLst/>
              <a:ahLst/>
              <a:cxnLst/>
              <a:rect l="l" t="t" r="r" b="b"/>
              <a:pathLst>
                <a:path w="1812" h="111" extrusionOk="0">
                  <a:moveTo>
                    <a:pt x="74" y="0"/>
                  </a:moveTo>
                  <a:lnTo>
                    <a:pt x="1738" y="0"/>
                  </a:lnTo>
                  <a:cubicBezTo>
                    <a:pt x="1775" y="0"/>
                    <a:pt x="1812" y="37"/>
                    <a:pt x="1812" y="111"/>
                  </a:cubicBezTo>
                  <a:lnTo>
                    <a:pt x="1812" y="111"/>
                  </a:lnTo>
                  <a:lnTo>
                    <a:pt x="0" y="111"/>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6"/>
            <p:cNvSpPr/>
            <p:nvPr/>
          </p:nvSpPr>
          <p:spPr>
            <a:xfrm>
              <a:off x="5348914" y="3997822"/>
              <a:ext cx="207941" cy="151957"/>
            </a:xfrm>
            <a:custGeom>
              <a:avLst/>
              <a:gdLst/>
              <a:ahLst/>
              <a:cxnLst/>
              <a:rect l="l" t="t" r="r" b="b"/>
              <a:pathLst>
                <a:path w="1924" h="1406" extrusionOk="0">
                  <a:moveTo>
                    <a:pt x="777" y="1405"/>
                  </a:moveTo>
                  <a:lnTo>
                    <a:pt x="1" y="0"/>
                  </a:lnTo>
                  <a:lnTo>
                    <a:pt x="1295" y="37"/>
                  </a:lnTo>
                  <a:lnTo>
                    <a:pt x="1665" y="37"/>
                  </a:lnTo>
                  <a:lnTo>
                    <a:pt x="1923" y="555"/>
                  </a:lnTo>
                  <a:lnTo>
                    <a:pt x="1849" y="122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6"/>
            <p:cNvSpPr/>
            <p:nvPr/>
          </p:nvSpPr>
          <p:spPr>
            <a:xfrm>
              <a:off x="5336918" y="3981827"/>
              <a:ext cx="291809" cy="36098"/>
            </a:xfrm>
            <a:custGeom>
              <a:avLst/>
              <a:gdLst/>
              <a:ahLst/>
              <a:cxnLst/>
              <a:rect l="l" t="t" r="r" b="b"/>
              <a:pathLst>
                <a:path w="2700" h="334" extrusionOk="0">
                  <a:moveTo>
                    <a:pt x="445" y="0"/>
                  </a:moveTo>
                  <a:cubicBezTo>
                    <a:pt x="1221" y="0"/>
                    <a:pt x="2663" y="148"/>
                    <a:pt x="2700" y="333"/>
                  </a:cubicBezTo>
                  <a:lnTo>
                    <a:pt x="445" y="333"/>
                  </a:lnTo>
                  <a:cubicBezTo>
                    <a:pt x="1" y="333"/>
                    <a:pt x="1" y="0"/>
                    <a:pt x="4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6"/>
            <p:cNvSpPr/>
            <p:nvPr/>
          </p:nvSpPr>
          <p:spPr>
            <a:xfrm>
              <a:off x="5388903" y="3997822"/>
              <a:ext cx="239824" cy="20102"/>
            </a:xfrm>
            <a:custGeom>
              <a:avLst/>
              <a:gdLst/>
              <a:ahLst/>
              <a:cxnLst/>
              <a:rect l="l" t="t" r="r" b="b"/>
              <a:pathLst>
                <a:path w="2219" h="186" extrusionOk="0">
                  <a:moveTo>
                    <a:pt x="2219" y="185"/>
                  </a:moveTo>
                  <a:lnTo>
                    <a:pt x="1" y="185"/>
                  </a:lnTo>
                  <a:cubicBezTo>
                    <a:pt x="1" y="111"/>
                    <a:pt x="111" y="0"/>
                    <a:pt x="333" y="0"/>
                  </a:cubicBezTo>
                  <a:cubicBezTo>
                    <a:pt x="962" y="0"/>
                    <a:pt x="1590" y="74"/>
                    <a:pt x="2219" y="18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2" name="Google Shape;512;p6"/>
            <p:cNvGrpSpPr/>
            <p:nvPr/>
          </p:nvGrpSpPr>
          <p:grpSpPr>
            <a:xfrm>
              <a:off x="3291106" y="4145673"/>
              <a:ext cx="191947" cy="23993"/>
              <a:chOff x="3291106" y="4145673"/>
              <a:chExt cx="191947" cy="23993"/>
            </a:xfrm>
          </p:grpSpPr>
          <p:sp>
            <p:nvSpPr>
              <p:cNvPr id="513" name="Google Shape;513;p6"/>
              <p:cNvSpPr/>
              <p:nvPr/>
            </p:nvSpPr>
            <p:spPr>
              <a:xfrm>
                <a:off x="3299104" y="4145673"/>
                <a:ext cx="16104" cy="23993"/>
              </a:xfrm>
              <a:custGeom>
                <a:avLst/>
                <a:gdLst/>
                <a:ahLst/>
                <a:cxnLst/>
                <a:rect l="l" t="t" r="r" b="b"/>
                <a:pathLst>
                  <a:path w="149" h="222" extrusionOk="0">
                    <a:moveTo>
                      <a:pt x="75" y="222"/>
                    </a:moveTo>
                    <a:cubicBezTo>
                      <a:pt x="112" y="185"/>
                      <a:pt x="149" y="148"/>
                      <a:pt x="149" y="111"/>
                    </a:cubicBezTo>
                    <a:cubicBezTo>
                      <a:pt x="149"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6"/>
              <p:cNvSpPr/>
              <p:nvPr/>
            </p:nvSpPr>
            <p:spPr>
              <a:xfrm>
                <a:off x="3291106" y="4145673"/>
                <a:ext cx="24101" cy="20102"/>
              </a:xfrm>
              <a:custGeom>
                <a:avLst/>
                <a:gdLst/>
                <a:ahLst/>
                <a:cxnLst/>
                <a:rect l="l" t="t" r="r" b="b"/>
                <a:pathLst>
                  <a:path w="223" h="186" extrusionOk="0">
                    <a:moveTo>
                      <a:pt x="112" y="185"/>
                    </a:moveTo>
                    <a:cubicBezTo>
                      <a:pt x="149" y="185"/>
                      <a:pt x="223" y="148"/>
                      <a:pt x="223" y="74"/>
                    </a:cubicBezTo>
                    <a:cubicBezTo>
                      <a:pt x="223" y="0"/>
                      <a:pt x="1" y="0"/>
                      <a:pt x="38" y="74"/>
                    </a:cubicBezTo>
                    <a:cubicBezTo>
                      <a:pt x="38" y="148"/>
                      <a:pt x="75"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6"/>
              <p:cNvSpPr/>
              <p:nvPr/>
            </p:nvSpPr>
            <p:spPr>
              <a:xfrm>
                <a:off x="3351089" y="4145673"/>
                <a:ext cx="20102" cy="23993"/>
              </a:xfrm>
              <a:custGeom>
                <a:avLst/>
                <a:gdLst/>
                <a:ahLst/>
                <a:cxnLst/>
                <a:rect l="l" t="t" r="r" b="b"/>
                <a:pathLst>
                  <a:path w="186" h="222" extrusionOk="0">
                    <a:moveTo>
                      <a:pt x="111" y="222"/>
                    </a:moveTo>
                    <a:cubicBezTo>
                      <a:pt x="148" y="185"/>
                      <a:pt x="185" y="148"/>
                      <a:pt x="185" y="111"/>
                    </a:cubicBezTo>
                    <a:cubicBezTo>
                      <a:pt x="185" y="0"/>
                      <a:pt x="0" y="0"/>
                      <a:pt x="0" y="111"/>
                    </a:cubicBezTo>
                    <a:cubicBezTo>
                      <a:pt x="0" y="148"/>
                      <a:pt x="37" y="185"/>
                      <a:pt x="111"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6"/>
              <p:cNvSpPr/>
              <p:nvPr/>
            </p:nvSpPr>
            <p:spPr>
              <a:xfrm>
                <a:off x="3347090" y="4145673"/>
                <a:ext cx="24101" cy="20102"/>
              </a:xfrm>
              <a:custGeom>
                <a:avLst/>
                <a:gdLst/>
                <a:ahLst/>
                <a:cxnLst/>
                <a:rect l="l" t="t" r="r" b="b"/>
                <a:pathLst>
                  <a:path w="223" h="186" extrusionOk="0">
                    <a:moveTo>
                      <a:pt x="111" y="185"/>
                    </a:moveTo>
                    <a:cubicBezTo>
                      <a:pt x="148" y="185"/>
                      <a:pt x="185" y="148"/>
                      <a:pt x="185" y="74"/>
                    </a:cubicBezTo>
                    <a:cubicBezTo>
                      <a:pt x="222" y="0"/>
                      <a:pt x="1" y="0"/>
                      <a:pt x="37" y="74"/>
                    </a:cubicBezTo>
                    <a:cubicBezTo>
                      <a:pt x="37" y="148"/>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6"/>
              <p:cNvSpPr/>
              <p:nvPr/>
            </p:nvSpPr>
            <p:spPr>
              <a:xfrm>
                <a:off x="3407074" y="4145673"/>
                <a:ext cx="19994" cy="23993"/>
              </a:xfrm>
              <a:custGeom>
                <a:avLst/>
                <a:gdLst/>
                <a:ahLst/>
                <a:cxnLst/>
                <a:rect l="l" t="t" r="r" b="b"/>
                <a:pathLst>
                  <a:path w="185" h="222" extrusionOk="0">
                    <a:moveTo>
                      <a:pt x="74" y="222"/>
                    </a:moveTo>
                    <a:cubicBezTo>
                      <a:pt x="148" y="185"/>
                      <a:pt x="185" y="148"/>
                      <a:pt x="185" y="111"/>
                    </a:cubicBezTo>
                    <a:cubicBezTo>
                      <a:pt x="185" y="0"/>
                      <a:pt x="0" y="0"/>
                      <a:pt x="0" y="111"/>
                    </a:cubicBezTo>
                    <a:cubicBezTo>
                      <a:pt x="0" y="148"/>
                      <a:pt x="37" y="185"/>
                      <a:pt x="74"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6"/>
              <p:cNvSpPr/>
              <p:nvPr/>
            </p:nvSpPr>
            <p:spPr>
              <a:xfrm>
                <a:off x="3403075" y="4145673"/>
                <a:ext cx="23993" cy="20102"/>
              </a:xfrm>
              <a:custGeom>
                <a:avLst/>
                <a:gdLst/>
                <a:ahLst/>
                <a:cxnLst/>
                <a:rect l="l" t="t" r="r" b="b"/>
                <a:pathLst>
                  <a:path w="222" h="186" extrusionOk="0">
                    <a:moveTo>
                      <a:pt x="111" y="185"/>
                    </a:moveTo>
                    <a:cubicBezTo>
                      <a:pt x="148" y="185"/>
                      <a:pt x="185" y="148"/>
                      <a:pt x="185" y="74"/>
                    </a:cubicBezTo>
                    <a:cubicBezTo>
                      <a:pt x="222" y="0"/>
                      <a:pt x="0" y="0"/>
                      <a:pt x="0" y="74"/>
                    </a:cubicBezTo>
                    <a:cubicBezTo>
                      <a:pt x="0" y="148"/>
                      <a:pt x="37"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6"/>
              <p:cNvSpPr/>
              <p:nvPr/>
            </p:nvSpPr>
            <p:spPr>
              <a:xfrm>
                <a:off x="3462950" y="4145673"/>
                <a:ext cx="20102" cy="23993"/>
              </a:xfrm>
              <a:custGeom>
                <a:avLst/>
                <a:gdLst/>
                <a:ahLst/>
                <a:cxnLst/>
                <a:rect l="l" t="t" r="r" b="b"/>
                <a:pathLst>
                  <a:path w="186" h="222" extrusionOk="0">
                    <a:moveTo>
                      <a:pt x="75" y="222"/>
                    </a:moveTo>
                    <a:cubicBezTo>
                      <a:pt x="112" y="185"/>
                      <a:pt x="149" y="148"/>
                      <a:pt x="186" y="111"/>
                    </a:cubicBezTo>
                    <a:cubicBezTo>
                      <a:pt x="186"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6"/>
              <p:cNvSpPr/>
              <p:nvPr/>
            </p:nvSpPr>
            <p:spPr>
              <a:xfrm>
                <a:off x="3458951" y="4145673"/>
                <a:ext cx="20102" cy="20102"/>
              </a:xfrm>
              <a:custGeom>
                <a:avLst/>
                <a:gdLst/>
                <a:ahLst/>
                <a:cxnLst/>
                <a:rect l="l" t="t" r="r" b="b"/>
                <a:pathLst>
                  <a:path w="186" h="186" extrusionOk="0">
                    <a:moveTo>
                      <a:pt x="75" y="185"/>
                    </a:moveTo>
                    <a:cubicBezTo>
                      <a:pt x="149" y="185"/>
                      <a:pt x="186" y="148"/>
                      <a:pt x="186" y="74"/>
                    </a:cubicBezTo>
                    <a:cubicBezTo>
                      <a:pt x="186" y="37"/>
                      <a:pt x="149" y="0"/>
                      <a:pt x="75" y="0"/>
                    </a:cubicBezTo>
                    <a:cubicBezTo>
                      <a:pt x="38" y="0"/>
                      <a:pt x="1" y="37"/>
                      <a:pt x="1" y="74"/>
                    </a:cubicBezTo>
                    <a:cubicBezTo>
                      <a:pt x="1" y="148"/>
                      <a:pt x="38" y="185"/>
                      <a:pt x="75"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1" name="Google Shape;521;p6"/>
            <p:cNvSpPr/>
            <p:nvPr/>
          </p:nvSpPr>
          <p:spPr>
            <a:xfrm>
              <a:off x="2679816" y="4549236"/>
              <a:ext cx="127964" cy="127964"/>
            </a:xfrm>
            <a:custGeom>
              <a:avLst/>
              <a:gdLst/>
              <a:ahLst/>
              <a:cxnLst/>
              <a:rect l="l" t="t" r="r" b="b"/>
              <a:pathLst>
                <a:path w="1184" h="1184" extrusionOk="0">
                  <a:moveTo>
                    <a:pt x="518" y="1183"/>
                  </a:moveTo>
                  <a:cubicBezTo>
                    <a:pt x="962" y="1183"/>
                    <a:pt x="1183" y="629"/>
                    <a:pt x="851" y="333"/>
                  </a:cubicBezTo>
                  <a:cubicBezTo>
                    <a:pt x="555" y="0"/>
                    <a:pt x="0" y="222"/>
                    <a:pt x="0" y="666"/>
                  </a:cubicBezTo>
                  <a:cubicBezTo>
                    <a:pt x="0" y="961"/>
                    <a:pt x="222" y="1183"/>
                    <a:pt x="518" y="118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6"/>
            <p:cNvSpPr/>
            <p:nvPr/>
          </p:nvSpPr>
          <p:spPr>
            <a:xfrm>
              <a:off x="2703809" y="4573229"/>
              <a:ext cx="79977" cy="79977"/>
            </a:xfrm>
            <a:custGeom>
              <a:avLst/>
              <a:gdLst/>
              <a:ahLst/>
              <a:cxnLst/>
              <a:rect l="l" t="t" r="r" b="b"/>
              <a:pathLst>
                <a:path w="740" h="740" extrusionOk="0">
                  <a:moveTo>
                    <a:pt x="296" y="739"/>
                  </a:moveTo>
                  <a:cubicBezTo>
                    <a:pt x="740" y="739"/>
                    <a:pt x="0" y="0"/>
                    <a:pt x="0" y="444"/>
                  </a:cubicBezTo>
                  <a:cubicBezTo>
                    <a:pt x="0" y="629"/>
                    <a:pt x="111" y="739"/>
                    <a:pt x="296" y="739"/>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6"/>
            <p:cNvSpPr/>
            <p:nvPr/>
          </p:nvSpPr>
          <p:spPr>
            <a:xfrm>
              <a:off x="2703809" y="4601113"/>
              <a:ext cx="59983" cy="44096"/>
            </a:xfrm>
            <a:custGeom>
              <a:avLst/>
              <a:gdLst/>
              <a:ahLst/>
              <a:cxnLst/>
              <a:rect l="l" t="t" r="r" b="b"/>
              <a:pathLst>
                <a:path w="555" h="408" extrusionOk="0">
                  <a:moveTo>
                    <a:pt x="296" y="408"/>
                  </a:moveTo>
                  <a:cubicBezTo>
                    <a:pt x="555" y="408"/>
                    <a:pt x="555" y="1"/>
                    <a:pt x="296" y="1"/>
                  </a:cubicBezTo>
                  <a:cubicBezTo>
                    <a:pt x="0" y="1"/>
                    <a:pt x="0" y="408"/>
                    <a:pt x="296" y="4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6"/>
            <p:cNvSpPr/>
            <p:nvPr/>
          </p:nvSpPr>
          <p:spPr>
            <a:xfrm>
              <a:off x="2719805" y="4613110"/>
              <a:ext cx="27992" cy="20102"/>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6"/>
            <p:cNvSpPr/>
            <p:nvPr/>
          </p:nvSpPr>
          <p:spPr>
            <a:xfrm>
              <a:off x="3379081" y="4281527"/>
              <a:ext cx="247822" cy="143959"/>
            </a:xfrm>
            <a:custGeom>
              <a:avLst/>
              <a:gdLst/>
              <a:ahLst/>
              <a:cxnLst/>
              <a:rect l="l" t="t" r="r" b="b"/>
              <a:pathLst>
                <a:path w="2293" h="1332" extrusionOk="0">
                  <a:moveTo>
                    <a:pt x="296" y="0"/>
                  </a:moveTo>
                  <a:lnTo>
                    <a:pt x="2292" y="0"/>
                  </a:lnTo>
                  <a:cubicBezTo>
                    <a:pt x="2219" y="518"/>
                    <a:pt x="1257" y="1331"/>
                    <a:pt x="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6"/>
            <p:cNvSpPr/>
            <p:nvPr/>
          </p:nvSpPr>
          <p:spPr>
            <a:xfrm>
              <a:off x="3391078" y="4281527"/>
              <a:ext cx="247822" cy="143959"/>
            </a:xfrm>
            <a:custGeom>
              <a:avLst/>
              <a:gdLst/>
              <a:ahLst/>
              <a:cxnLst/>
              <a:rect l="l" t="t" r="r" b="b"/>
              <a:pathLst>
                <a:path w="2293" h="1332" extrusionOk="0">
                  <a:moveTo>
                    <a:pt x="333" y="0"/>
                  </a:moveTo>
                  <a:lnTo>
                    <a:pt x="2292" y="0"/>
                  </a:lnTo>
                  <a:cubicBezTo>
                    <a:pt x="2218" y="518"/>
                    <a:pt x="1257" y="1331"/>
                    <a:pt x="0" y="1331"/>
                  </a:cubicBezTo>
                  <a:cubicBezTo>
                    <a:pt x="37" y="1035"/>
                    <a:pt x="222" y="296"/>
                    <a:pt x="3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6"/>
            <p:cNvSpPr/>
            <p:nvPr/>
          </p:nvSpPr>
          <p:spPr>
            <a:xfrm>
              <a:off x="3227232" y="4421380"/>
              <a:ext cx="475541" cy="39989"/>
            </a:xfrm>
            <a:custGeom>
              <a:avLst/>
              <a:gdLst/>
              <a:ahLst/>
              <a:cxnLst/>
              <a:rect l="l" t="t" r="r" b="b"/>
              <a:pathLst>
                <a:path w="4400" h="370" extrusionOk="0">
                  <a:moveTo>
                    <a:pt x="185" y="0"/>
                  </a:moveTo>
                  <a:lnTo>
                    <a:pt x="4215" y="0"/>
                  </a:lnTo>
                  <a:cubicBezTo>
                    <a:pt x="4326" y="0"/>
                    <a:pt x="4400" y="111"/>
                    <a:pt x="4400" y="185"/>
                  </a:cubicBezTo>
                  <a:lnTo>
                    <a:pt x="4400" y="185"/>
                  </a:lnTo>
                  <a:cubicBezTo>
                    <a:pt x="4400" y="296"/>
                    <a:pt x="4326" y="370"/>
                    <a:pt x="4215" y="370"/>
                  </a:cubicBezTo>
                  <a:lnTo>
                    <a:pt x="185" y="370"/>
                  </a:lnTo>
                  <a:cubicBezTo>
                    <a:pt x="111" y="370"/>
                    <a:pt x="0" y="296"/>
                    <a:pt x="0" y="185"/>
                  </a:cubicBezTo>
                  <a:lnTo>
                    <a:pt x="0" y="185"/>
                  </a:lnTo>
                  <a:cubicBezTo>
                    <a:pt x="0"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6"/>
            <p:cNvSpPr/>
            <p:nvPr/>
          </p:nvSpPr>
          <p:spPr>
            <a:xfrm>
              <a:off x="3239228" y="4433376"/>
              <a:ext cx="463544" cy="27992"/>
            </a:xfrm>
            <a:custGeom>
              <a:avLst/>
              <a:gdLst/>
              <a:ahLst/>
              <a:cxnLst/>
              <a:rect l="l" t="t" r="r" b="b"/>
              <a:pathLst>
                <a:path w="4289" h="259" extrusionOk="0">
                  <a:moveTo>
                    <a:pt x="4289" y="37"/>
                  </a:moveTo>
                  <a:cubicBezTo>
                    <a:pt x="4289" y="37"/>
                    <a:pt x="4289" y="74"/>
                    <a:pt x="4289" y="74"/>
                  </a:cubicBezTo>
                  <a:lnTo>
                    <a:pt x="4289" y="74"/>
                  </a:lnTo>
                  <a:cubicBezTo>
                    <a:pt x="4289" y="185"/>
                    <a:pt x="4215" y="259"/>
                    <a:pt x="4104" y="259"/>
                  </a:cubicBezTo>
                  <a:lnTo>
                    <a:pt x="74" y="259"/>
                  </a:lnTo>
                  <a:cubicBezTo>
                    <a:pt x="37" y="259"/>
                    <a:pt x="0" y="259"/>
                    <a:pt x="0" y="259"/>
                  </a:cubicBezTo>
                  <a:cubicBezTo>
                    <a:pt x="0" y="222"/>
                    <a:pt x="0" y="222"/>
                    <a:pt x="0" y="185"/>
                  </a:cubicBezTo>
                  <a:lnTo>
                    <a:pt x="0" y="185"/>
                  </a:lnTo>
                  <a:cubicBezTo>
                    <a:pt x="0" y="74"/>
                    <a:pt x="74" y="0"/>
                    <a:pt x="185" y="0"/>
                  </a:cubicBezTo>
                  <a:lnTo>
                    <a:pt x="4178" y="0"/>
                  </a:lnTo>
                  <a:cubicBezTo>
                    <a:pt x="4215" y="0"/>
                    <a:pt x="4252" y="0"/>
                    <a:pt x="4289"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6"/>
            <p:cNvSpPr/>
            <p:nvPr/>
          </p:nvSpPr>
          <p:spPr>
            <a:xfrm>
              <a:off x="3590807" y="4401385"/>
              <a:ext cx="99972" cy="20102"/>
            </a:xfrm>
            <a:custGeom>
              <a:avLst/>
              <a:gdLst/>
              <a:ahLst/>
              <a:cxnLst/>
              <a:rect l="l" t="t" r="r" b="b"/>
              <a:pathLst>
                <a:path w="925" h="186" extrusionOk="0">
                  <a:moveTo>
                    <a:pt x="186" y="0"/>
                  </a:moveTo>
                  <a:lnTo>
                    <a:pt x="925" y="0"/>
                  </a:lnTo>
                  <a:lnTo>
                    <a:pt x="777" y="185"/>
                  </a:lnTo>
                  <a:lnTo>
                    <a:pt x="1" y="185"/>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6"/>
            <p:cNvSpPr/>
            <p:nvPr/>
          </p:nvSpPr>
          <p:spPr>
            <a:xfrm>
              <a:off x="3590807" y="4461260"/>
              <a:ext cx="99972" cy="24101"/>
            </a:xfrm>
            <a:custGeom>
              <a:avLst/>
              <a:gdLst/>
              <a:ahLst/>
              <a:cxnLst/>
              <a:rect l="l" t="t" r="r" b="b"/>
              <a:pathLst>
                <a:path w="925" h="223" extrusionOk="0">
                  <a:moveTo>
                    <a:pt x="186" y="223"/>
                  </a:moveTo>
                  <a:lnTo>
                    <a:pt x="925" y="223"/>
                  </a:lnTo>
                  <a:lnTo>
                    <a:pt x="777" y="1"/>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6"/>
            <p:cNvSpPr/>
            <p:nvPr/>
          </p:nvSpPr>
          <p:spPr>
            <a:xfrm>
              <a:off x="3295105" y="4421380"/>
              <a:ext cx="16104" cy="39989"/>
            </a:xfrm>
            <a:custGeom>
              <a:avLst/>
              <a:gdLst/>
              <a:ahLst/>
              <a:cxnLst/>
              <a:rect l="l" t="t" r="r" b="b"/>
              <a:pathLst>
                <a:path w="149" h="370" extrusionOk="0">
                  <a:moveTo>
                    <a:pt x="1" y="0"/>
                  </a:moveTo>
                  <a:lnTo>
                    <a:pt x="1" y="370"/>
                  </a:lnTo>
                  <a:lnTo>
                    <a:pt x="149" y="370"/>
                  </a:lnTo>
                  <a:lnTo>
                    <a:pt x="149"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6"/>
            <p:cNvSpPr/>
            <p:nvPr/>
          </p:nvSpPr>
          <p:spPr>
            <a:xfrm>
              <a:off x="3550926" y="4421380"/>
              <a:ext cx="15995" cy="39989"/>
            </a:xfrm>
            <a:custGeom>
              <a:avLst/>
              <a:gdLst/>
              <a:ahLst/>
              <a:cxnLst/>
              <a:rect l="l" t="t" r="r" b="b"/>
              <a:pathLst>
                <a:path w="148" h="370" extrusionOk="0">
                  <a:moveTo>
                    <a:pt x="0" y="0"/>
                  </a:moveTo>
                  <a:lnTo>
                    <a:pt x="0" y="370"/>
                  </a:lnTo>
                  <a:lnTo>
                    <a:pt x="148" y="370"/>
                  </a:lnTo>
                  <a:lnTo>
                    <a:pt x="148"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6"/>
            <p:cNvSpPr/>
            <p:nvPr/>
          </p:nvSpPr>
          <p:spPr>
            <a:xfrm>
              <a:off x="3422961" y="4281527"/>
              <a:ext cx="235933" cy="91974"/>
            </a:xfrm>
            <a:custGeom>
              <a:avLst/>
              <a:gdLst/>
              <a:ahLst/>
              <a:cxnLst/>
              <a:rect l="l" t="t" r="r" b="b"/>
              <a:pathLst>
                <a:path w="2183" h="851" extrusionOk="0">
                  <a:moveTo>
                    <a:pt x="186" y="0"/>
                  </a:moveTo>
                  <a:lnTo>
                    <a:pt x="2182" y="0"/>
                  </a:lnTo>
                  <a:cubicBezTo>
                    <a:pt x="2108" y="518"/>
                    <a:pt x="1258" y="851"/>
                    <a:pt x="1" y="851"/>
                  </a:cubicBezTo>
                  <a:cubicBezTo>
                    <a:pt x="38" y="555"/>
                    <a:pt x="112" y="296"/>
                    <a:pt x="1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6"/>
            <p:cNvSpPr/>
            <p:nvPr/>
          </p:nvSpPr>
          <p:spPr>
            <a:xfrm>
              <a:off x="3430959" y="4281527"/>
              <a:ext cx="239932" cy="91974"/>
            </a:xfrm>
            <a:custGeom>
              <a:avLst/>
              <a:gdLst/>
              <a:ahLst/>
              <a:cxnLst/>
              <a:rect l="l" t="t" r="r" b="b"/>
              <a:pathLst>
                <a:path w="2220" h="851" extrusionOk="0">
                  <a:moveTo>
                    <a:pt x="223" y="0"/>
                  </a:moveTo>
                  <a:lnTo>
                    <a:pt x="2219" y="0"/>
                  </a:lnTo>
                  <a:cubicBezTo>
                    <a:pt x="2108" y="518"/>
                    <a:pt x="1295" y="851"/>
                    <a:pt x="1" y="851"/>
                  </a:cubicBezTo>
                  <a:cubicBezTo>
                    <a:pt x="75" y="555"/>
                    <a:pt x="149" y="296"/>
                    <a:pt x="2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6"/>
            <p:cNvSpPr/>
            <p:nvPr/>
          </p:nvSpPr>
          <p:spPr>
            <a:xfrm>
              <a:off x="3830524" y="4461260"/>
              <a:ext cx="64090" cy="135961"/>
            </a:xfrm>
            <a:custGeom>
              <a:avLst/>
              <a:gdLst/>
              <a:ahLst/>
              <a:cxnLst/>
              <a:rect l="l" t="t" r="r" b="b"/>
              <a:pathLst>
                <a:path w="593" h="1258" extrusionOk="0">
                  <a:moveTo>
                    <a:pt x="482" y="1"/>
                  </a:moveTo>
                  <a:lnTo>
                    <a:pt x="1" y="1221"/>
                  </a:lnTo>
                  <a:lnTo>
                    <a:pt x="112" y="1258"/>
                  </a:lnTo>
                  <a:lnTo>
                    <a:pt x="592" y="75"/>
                  </a:lnTo>
                  <a:lnTo>
                    <a:pt x="48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6"/>
            <p:cNvSpPr/>
            <p:nvPr/>
          </p:nvSpPr>
          <p:spPr>
            <a:xfrm>
              <a:off x="3826525" y="4505248"/>
              <a:ext cx="128072" cy="79977"/>
            </a:xfrm>
            <a:custGeom>
              <a:avLst/>
              <a:gdLst/>
              <a:ahLst/>
              <a:cxnLst/>
              <a:rect l="l" t="t" r="r" b="b"/>
              <a:pathLst>
                <a:path w="1185" h="740" extrusionOk="0">
                  <a:moveTo>
                    <a:pt x="75" y="1"/>
                  </a:moveTo>
                  <a:lnTo>
                    <a:pt x="1" y="111"/>
                  </a:lnTo>
                  <a:lnTo>
                    <a:pt x="1147" y="740"/>
                  </a:lnTo>
                  <a:lnTo>
                    <a:pt x="1184" y="592"/>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6"/>
            <p:cNvSpPr/>
            <p:nvPr/>
          </p:nvSpPr>
          <p:spPr>
            <a:xfrm>
              <a:off x="3854517" y="4385390"/>
              <a:ext cx="92082" cy="171951"/>
            </a:xfrm>
            <a:custGeom>
              <a:avLst/>
              <a:gdLst/>
              <a:ahLst/>
              <a:cxnLst/>
              <a:rect l="l" t="t" r="r" b="b"/>
              <a:pathLst>
                <a:path w="852" h="1591" extrusionOk="0">
                  <a:moveTo>
                    <a:pt x="370" y="0"/>
                  </a:moveTo>
                  <a:lnTo>
                    <a:pt x="1" y="111"/>
                  </a:lnTo>
                  <a:lnTo>
                    <a:pt x="481" y="1590"/>
                  </a:lnTo>
                  <a:lnTo>
                    <a:pt x="851" y="1479"/>
                  </a:lnTo>
                  <a:lnTo>
                    <a:pt x="37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6"/>
            <p:cNvSpPr/>
            <p:nvPr/>
          </p:nvSpPr>
          <p:spPr>
            <a:xfrm>
              <a:off x="3854517" y="4409383"/>
              <a:ext cx="60091" cy="31991"/>
            </a:xfrm>
            <a:custGeom>
              <a:avLst/>
              <a:gdLst/>
              <a:ahLst/>
              <a:cxnLst/>
              <a:rect l="l" t="t" r="r" b="b"/>
              <a:pathLst>
                <a:path w="556" h="296" extrusionOk="0">
                  <a:moveTo>
                    <a:pt x="518" y="0"/>
                  </a:moveTo>
                  <a:lnTo>
                    <a:pt x="1" y="185"/>
                  </a:lnTo>
                  <a:lnTo>
                    <a:pt x="38" y="296"/>
                  </a:lnTo>
                  <a:lnTo>
                    <a:pt x="555" y="111"/>
                  </a:lnTo>
                  <a:lnTo>
                    <a:pt x="5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6"/>
            <p:cNvSpPr/>
            <p:nvPr/>
          </p:nvSpPr>
          <p:spPr>
            <a:xfrm>
              <a:off x="3870513" y="4453263"/>
              <a:ext cx="72088" cy="68089"/>
            </a:xfrm>
            <a:custGeom>
              <a:avLst/>
              <a:gdLst/>
              <a:ahLst/>
              <a:cxnLst/>
              <a:rect l="l" t="t" r="r" b="b"/>
              <a:pathLst>
                <a:path w="667" h="630" extrusionOk="0">
                  <a:moveTo>
                    <a:pt x="518" y="1"/>
                  </a:moveTo>
                  <a:lnTo>
                    <a:pt x="1" y="149"/>
                  </a:lnTo>
                  <a:lnTo>
                    <a:pt x="149" y="629"/>
                  </a:lnTo>
                  <a:lnTo>
                    <a:pt x="666" y="445"/>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6"/>
            <p:cNvSpPr/>
            <p:nvPr/>
          </p:nvSpPr>
          <p:spPr>
            <a:xfrm>
              <a:off x="3870513" y="4485254"/>
              <a:ext cx="191946" cy="191946"/>
            </a:xfrm>
            <a:custGeom>
              <a:avLst/>
              <a:gdLst/>
              <a:ahLst/>
              <a:cxnLst/>
              <a:rect l="l" t="t" r="r" b="b"/>
              <a:pathLst>
                <a:path w="1776" h="1776" extrusionOk="0">
                  <a:moveTo>
                    <a:pt x="740" y="1775"/>
                  </a:moveTo>
                  <a:cubicBezTo>
                    <a:pt x="1443" y="1775"/>
                    <a:pt x="1775" y="962"/>
                    <a:pt x="1295" y="481"/>
                  </a:cubicBezTo>
                  <a:cubicBezTo>
                    <a:pt x="814" y="1"/>
                    <a:pt x="1" y="333"/>
                    <a:pt x="1" y="999"/>
                  </a:cubicBezTo>
                  <a:cubicBezTo>
                    <a:pt x="1" y="1443"/>
                    <a:pt x="333" y="1775"/>
                    <a:pt x="740" y="177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6"/>
            <p:cNvSpPr/>
            <p:nvPr/>
          </p:nvSpPr>
          <p:spPr>
            <a:xfrm>
              <a:off x="3902504" y="4525242"/>
              <a:ext cx="115967" cy="119966"/>
            </a:xfrm>
            <a:custGeom>
              <a:avLst/>
              <a:gdLst/>
              <a:ahLst/>
              <a:cxnLst/>
              <a:rect l="l" t="t" r="r" b="b"/>
              <a:pathLst>
                <a:path w="1073" h="1110" extrusionOk="0">
                  <a:moveTo>
                    <a:pt x="444" y="1110"/>
                  </a:moveTo>
                  <a:cubicBezTo>
                    <a:pt x="888" y="1110"/>
                    <a:pt x="1073" y="592"/>
                    <a:pt x="777" y="296"/>
                  </a:cubicBezTo>
                  <a:cubicBezTo>
                    <a:pt x="481" y="0"/>
                    <a:pt x="0" y="222"/>
                    <a:pt x="0" y="629"/>
                  </a:cubicBezTo>
                  <a:cubicBezTo>
                    <a:pt x="0" y="888"/>
                    <a:pt x="185" y="1110"/>
                    <a:pt x="444" y="111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6"/>
            <p:cNvSpPr/>
            <p:nvPr/>
          </p:nvSpPr>
          <p:spPr>
            <a:xfrm>
              <a:off x="3918500" y="4553235"/>
              <a:ext cx="67981" cy="75978"/>
            </a:xfrm>
            <a:custGeom>
              <a:avLst/>
              <a:gdLst/>
              <a:ahLst/>
              <a:cxnLst/>
              <a:rect l="l" t="t" r="r" b="b"/>
              <a:pathLst>
                <a:path w="629" h="703" extrusionOk="0">
                  <a:moveTo>
                    <a:pt x="296" y="703"/>
                  </a:moveTo>
                  <a:cubicBezTo>
                    <a:pt x="481" y="703"/>
                    <a:pt x="629" y="555"/>
                    <a:pt x="629" y="370"/>
                  </a:cubicBezTo>
                  <a:cubicBezTo>
                    <a:pt x="629" y="0"/>
                    <a:pt x="0" y="0"/>
                    <a:pt x="0" y="370"/>
                  </a:cubicBezTo>
                  <a:cubicBezTo>
                    <a:pt x="0" y="555"/>
                    <a:pt x="148" y="703"/>
                    <a:pt x="296" y="703"/>
                  </a:cubicBezTo>
                  <a:close/>
                </a:path>
              </a:pathLst>
            </a:custGeom>
            <a:solidFill>
              <a:srgbClr val="3539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6"/>
            <p:cNvSpPr/>
            <p:nvPr/>
          </p:nvSpPr>
          <p:spPr>
            <a:xfrm>
              <a:off x="3934495" y="4573229"/>
              <a:ext cx="31991" cy="35990"/>
            </a:xfrm>
            <a:custGeom>
              <a:avLst/>
              <a:gdLst/>
              <a:ahLst/>
              <a:cxnLst/>
              <a:rect l="l" t="t" r="r" b="b"/>
              <a:pathLst>
                <a:path w="296" h="333" extrusionOk="0">
                  <a:moveTo>
                    <a:pt x="148" y="333"/>
                  </a:moveTo>
                  <a:cubicBezTo>
                    <a:pt x="259" y="333"/>
                    <a:pt x="296" y="296"/>
                    <a:pt x="296" y="185"/>
                  </a:cubicBezTo>
                  <a:cubicBezTo>
                    <a:pt x="296" y="0"/>
                    <a:pt x="0" y="0"/>
                    <a:pt x="0" y="185"/>
                  </a:cubicBezTo>
                  <a:cubicBezTo>
                    <a:pt x="0" y="296"/>
                    <a:pt x="74" y="333"/>
                    <a:pt x="148" y="333"/>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6"/>
            <p:cNvSpPr/>
            <p:nvPr/>
          </p:nvSpPr>
          <p:spPr>
            <a:xfrm>
              <a:off x="3295105" y="4049700"/>
              <a:ext cx="639495" cy="8106"/>
            </a:xfrm>
            <a:custGeom>
              <a:avLst/>
              <a:gdLst/>
              <a:ahLst/>
              <a:cxnLst/>
              <a:rect l="l" t="t" r="r" b="b"/>
              <a:pathLst>
                <a:path w="5917" h="75" extrusionOk="0">
                  <a:moveTo>
                    <a:pt x="1" y="1"/>
                  </a:moveTo>
                  <a:lnTo>
                    <a:pt x="1" y="75"/>
                  </a:lnTo>
                  <a:lnTo>
                    <a:pt x="5916" y="75"/>
                  </a:lnTo>
                  <a:lnTo>
                    <a:pt x="591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6"/>
            <p:cNvSpPr/>
            <p:nvPr/>
          </p:nvSpPr>
          <p:spPr>
            <a:xfrm>
              <a:off x="3295105" y="4057697"/>
              <a:ext cx="639495" cy="4107"/>
            </a:xfrm>
            <a:custGeom>
              <a:avLst/>
              <a:gdLst/>
              <a:ahLst/>
              <a:cxnLst/>
              <a:rect l="l" t="t" r="r" b="b"/>
              <a:pathLst>
                <a:path w="5917" h="38" extrusionOk="0">
                  <a:moveTo>
                    <a:pt x="1" y="1"/>
                  </a:moveTo>
                  <a:lnTo>
                    <a:pt x="1" y="38"/>
                  </a:lnTo>
                  <a:lnTo>
                    <a:pt x="5916" y="38"/>
                  </a:lnTo>
                  <a:lnTo>
                    <a:pt x="5916"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6"/>
            <p:cNvSpPr/>
            <p:nvPr/>
          </p:nvSpPr>
          <p:spPr>
            <a:xfrm>
              <a:off x="3954490" y="4229541"/>
              <a:ext cx="479540" cy="167952"/>
            </a:xfrm>
            <a:custGeom>
              <a:avLst/>
              <a:gdLst/>
              <a:ahLst/>
              <a:cxnLst/>
              <a:rect l="l" t="t" r="r" b="b"/>
              <a:pathLst>
                <a:path w="4437" h="1554" extrusionOk="0">
                  <a:moveTo>
                    <a:pt x="4252" y="74"/>
                  </a:moveTo>
                  <a:cubicBezTo>
                    <a:pt x="4289" y="74"/>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8"/>
                  </a:cubicBezTo>
                  <a:lnTo>
                    <a:pt x="111" y="185"/>
                  </a:lnTo>
                  <a:cubicBezTo>
                    <a:pt x="111" y="148"/>
                    <a:pt x="111" y="148"/>
                    <a:pt x="111" y="111"/>
                  </a:cubicBezTo>
                  <a:cubicBezTo>
                    <a:pt x="148" y="111"/>
                    <a:pt x="185" y="74"/>
                    <a:pt x="185" y="74"/>
                  </a:cubicBezTo>
                  <a:close/>
                  <a:moveTo>
                    <a:pt x="185" y="1"/>
                  </a:moveTo>
                  <a:cubicBezTo>
                    <a:pt x="148" y="1"/>
                    <a:pt x="111" y="38"/>
                    <a:pt x="37" y="74"/>
                  </a:cubicBezTo>
                  <a:cubicBezTo>
                    <a:pt x="37" y="111"/>
                    <a:pt x="0" y="148"/>
                    <a:pt x="0" y="185"/>
                  </a:cubicBezTo>
                  <a:lnTo>
                    <a:pt x="148" y="1405"/>
                  </a:lnTo>
                  <a:cubicBezTo>
                    <a:pt x="185" y="1479"/>
                    <a:pt x="259" y="1553"/>
                    <a:pt x="333" y="1553"/>
                  </a:cubicBezTo>
                  <a:lnTo>
                    <a:pt x="4178" y="888"/>
                  </a:lnTo>
                  <a:cubicBezTo>
                    <a:pt x="4252" y="888"/>
                    <a:pt x="4326" y="814"/>
                    <a:pt x="4363" y="740"/>
                  </a:cubicBezTo>
                  <a:lnTo>
                    <a:pt x="4437" y="185"/>
                  </a:lnTo>
                  <a:cubicBezTo>
                    <a:pt x="4437" y="148"/>
                    <a:pt x="4437" y="111"/>
                    <a:pt x="4400" y="74"/>
                  </a:cubicBezTo>
                  <a:cubicBezTo>
                    <a:pt x="4363" y="38"/>
                    <a:pt x="4289" y="1"/>
                    <a:pt x="4252"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6"/>
            <p:cNvSpPr/>
            <p:nvPr/>
          </p:nvSpPr>
          <p:spPr>
            <a:xfrm>
              <a:off x="3958489" y="4225542"/>
              <a:ext cx="479540" cy="167952"/>
            </a:xfrm>
            <a:custGeom>
              <a:avLst/>
              <a:gdLst/>
              <a:ahLst/>
              <a:cxnLst/>
              <a:rect l="l" t="t" r="r" b="b"/>
              <a:pathLst>
                <a:path w="4437" h="1554" extrusionOk="0">
                  <a:moveTo>
                    <a:pt x="4289" y="75"/>
                  </a:moveTo>
                  <a:cubicBezTo>
                    <a:pt x="4326" y="75"/>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9"/>
                  </a:cubicBezTo>
                  <a:lnTo>
                    <a:pt x="111" y="185"/>
                  </a:lnTo>
                  <a:cubicBezTo>
                    <a:pt x="111" y="148"/>
                    <a:pt x="111" y="148"/>
                    <a:pt x="111" y="111"/>
                  </a:cubicBezTo>
                  <a:cubicBezTo>
                    <a:pt x="148" y="111"/>
                    <a:pt x="185" y="75"/>
                    <a:pt x="185" y="75"/>
                  </a:cubicBezTo>
                  <a:close/>
                  <a:moveTo>
                    <a:pt x="185" y="1"/>
                  </a:moveTo>
                  <a:cubicBezTo>
                    <a:pt x="148" y="1"/>
                    <a:pt x="74" y="38"/>
                    <a:pt x="37" y="75"/>
                  </a:cubicBezTo>
                  <a:cubicBezTo>
                    <a:pt x="37" y="111"/>
                    <a:pt x="0" y="148"/>
                    <a:pt x="0" y="185"/>
                  </a:cubicBezTo>
                  <a:lnTo>
                    <a:pt x="148" y="1405"/>
                  </a:lnTo>
                  <a:cubicBezTo>
                    <a:pt x="148" y="1479"/>
                    <a:pt x="259" y="1553"/>
                    <a:pt x="333" y="1553"/>
                  </a:cubicBezTo>
                  <a:lnTo>
                    <a:pt x="4178" y="888"/>
                  </a:lnTo>
                  <a:cubicBezTo>
                    <a:pt x="4289" y="888"/>
                    <a:pt x="4363" y="814"/>
                    <a:pt x="4363" y="740"/>
                  </a:cubicBezTo>
                  <a:lnTo>
                    <a:pt x="4437" y="185"/>
                  </a:lnTo>
                  <a:cubicBezTo>
                    <a:pt x="4437" y="148"/>
                    <a:pt x="4400" y="111"/>
                    <a:pt x="4363" y="75"/>
                  </a:cubicBezTo>
                  <a:cubicBezTo>
                    <a:pt x="4363" y="38"/>
                    <a:pt x="4289" y="1"/>
                    <a:pt x="42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6"/>
            <p:cNvSpPr/>
            <p:nvPr/>
          </p:nvSpPr>
          <p:spPr>
            <a:xfrm>
              <a:off x="2851660" y="4292659"/>
              <a:ext cx="367680" cy="152714"/>
            </a:xfrm>
            <a:custGeom>
              <a:avLst/>
              <a:gdLst/>
              <a:ahLst/>
              <a:cxnLst/>
              <a:rect l="l" t="t" r="r" b="b"/>
              <a:pathLst>
                <a:path w="3402" h="1413" extrusionOk="0">
                  <a:moveTo>
                    <a:pt x="3217" y="82"/>
                  </a:moveTo>
                  <a:cubicBezTo>
                    <a:pt x="3291" y="82"/>
                    <a:pt x="3328" y="119"/>
                    <a:pt x="3328" y="156"/>
                  </a:cubicBezTo>
                  <a:lnTo>
                    <a:pt x="3328" y="1265"/>
                  </a:lnTo>
                  <a:cubicBezTo>
                    <a:pt x="3328" y="1265"/>
                    <a:pt x="3328" y="1302"/>
                    <a:pt x="3328" y="1302"/>
                  </a:cubicBezTo>
                  <a:cubicBezTo>
                    <a:pt x="3291" y="1339"/>
                    <a:pt x="3254" y="1339"/>
                    <a:pt x="3254" y="1339"/>
                  </a:cubicBezTo>
                  <a:lnTo>
                    <a:pt x="259" y="1339"/>
                  </a:lnTo>
                  <a:cubicBezTo>
                    <a:pt x="222" y="1339"/>
                    <a:pt x="185" y="1302"/>
                    <a:pt x="185" y="1265"/>
                  </a:cubicBezTo>
                  <a:lnTo>
                    <a:pt x="111" y="711"/>
                  </a:lnTo>
                  <a:cubicBezTo>
                    <a:pt x="111" y="711"/>
                    <a:pt x="111" y="674"/>
                    <a:pt x="111" y="637"/>
                  </a:cubicBezTo>
                  <a:cubicBezTo>
                    <a:pt x="148" y="637"/>
                    <a:pt x="148" y="600"/>
                    <a:pt x="185" y="600"/>
                  </a:cubicBezTo>
                  <a:lnTo>
                    <a:pt x="3217" y="82"/>
                  </a:lnTo>
                  <a:close/>
                  <a:moveTo>
                    <a:pt x="3260" y="1"/>
                  </a:moveTo>
                  <a:cubicBezTo>
                    <a:pt x="3246" y="1"/>
                    <a:pt x="3232" y="3"/>
                    <a:pt x="3217" y="8"/>
                  </a:cubicBezTo>
                  <a:lnTo>
                    <a:pt x="185" y="526"/>
                  </a:lnTo>
                  <a:cubicBezTo>
                    <a:pt x="111" y="526"/>
                    <a:pt x="74" y="563"/>
                    <a:pt x="37" y="600"/>
                  </a:cubicBezTo>
                  <a:cubicBezTo>
                    <a:pt x="0" y="637"/>
                    <a:pt x="0" y="674"/>
                    <a:pt x="0" y="748"/>
                  </a:cubicBezTo>
                  <a:lnTo>
                    <a:pt x="74" y="1265"/>
                  </a:lnTo>
                  <a:cubicBezTo>
                    <a:pt x="74" y="1376"/>
                    <a:pt x="148" y="1413"/>
                    <a:pt x="259" y="1413"/>
                  </a:cubicBezTo>
                  <a:lnTo>
                    <a:pt x="3217" y="1413"/>
                  </a:lnTo>
                  <a:cubicBezTo>
                    <a:pt x="3254" y="1413"/>
                    <a:pt x="3328" y="1413"/>
                    <a:pt x="3364" y="1376"/>
                  </a:cubicBezTo>
                  <a:cubicBezTo>
                    <a:pt x="3364" y="1339"/>
                    <a:pt x="3401" y="1302"/>
                    <a:pt x="3401" y="1228"/>
                  </a:cubicBezTo>
                  <a:lnTo>
                    <a:pt x="3401" y="156"/>
                  </a:lnTo>
                  <a:cubicBezTo>
                    <a:pt x="3401" y="92"/>
                    <a:pt x="3346" y="1"/>
                    <a:pt x="3260" y="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6"/>
            <p:cNvSpPr/>
            <p:nvPr/>
          </p:nvSpPr>
          <p:spPr>
            <a:xfrm>
              <a:off x="2847661" y="4285526"/>
              <a:ext cx="367680" cy="155848"/>
            </a:xfrm>
            <a:custGeom>
              <a:avLst/>
              <a:gdLst/>
              <a:ahLst/>
              <a:cxnLst/>
              <a:rect l="l" t="t" r="r" b="b"/>
              <a:pathLst>
                <a:path w="3402" h="1442" extrusionOk="0">
                  <a:moveTo>
                    <a:pt x="3254" y="74"/>
                  </a:moveTo>
                  <a:cubicBezTo>
                    <a:pt x="3291" y="74"/>
                    <a:pt x="3365" y="111"/>
                    <a:pt x="3365" y="185"/>
                  </a:cubicBezTo>
                  <a:lnTo>
                    <a:pt x="3365" y="1257"/>
                  </a:lnTo>
                  <a:cubicBezTo>
                    <a:pt x="3365" y="1331"/>
                    <a:pt x="3328" y="1368"/>
                    <a:pt x="3254" y="1368"/>
                  </a:cubicBezTo>
                  <a:lnTo>
                    <a:pt x="296" y="1368"/>
                  </a:lnTo>
                  <a:cubicBezTo>
                    <a:pt x="222" y="1368"/>
                    <a:pt x="185" y="1331"/>
                    <a:pt x="185" y="1294"/>
                  </a:cubicBezTo>
                  <a:lnTo>
                    <a:pt x="148" y="740"/>
                  </a:lnTo>
                  <a:cubicBezTo>
                    <a:pt x="111" y="703"/>
                    <a:pt x="111" y="666"/>
                    <a:pt x="148" y="666"/>
                  </a:cubicBezTo>
                  <a:cubicBezTo>
                    <a:pt x="148" y="629"/>
                    <a:pt x="185" y="629"/>
                    <a:pt x="222" y="629"/>
                  </a:cubicBezTo>
                  <a:lnTo>
                    <a:pt x="3254" y="74"/>
                  </a:lnTo>
                  <a:close/>
                  <a:moveTo>
                    <a:pt x="3217" y="0"/>
                  </a:moveTo>
                  <a:lnTo>
                    <a:pt x="185" y="555"/>
                  </a:lnTo>
                  <a:cubicBezTo>
                    <a:pt x="111" y="555"/>
                    <a:pt x="74" y="592"/>
                    <a:pt x="37" y="629"/>
                  </a:cubicBezTo>
                  <a:cubicBezTo>
                    <a:pt x="0" y="666"/>
                    <a:pt x="0" y="703"/>
                    <a:pt x="0" y="777"/>
                  </a:cubicBezTo>
                  <a:lnTo>
                    <a:pt x="74" y="1294"/>
                  </a:lnTo>
                  <a:cubicBezTo>
                    <a:pt x="111" y="1405"/>
                    <a:pt x="185" y="1442"/>
                    <a:pt x="259" y="1442"/>
                  </a:cubicBezTo>
                  <a:lnTo>
                    <a:pt x="3217" y="1442"/>
                  </a:lnTo>
                  <a:cubicBezTo>
                    <a:pt x="3328" y="1442"/>
                    <a:pt x="3401" y="1368"/>
                    <a:pt x="3401" y="1294"/>
                  </a:cubicBezTo>
                  <a:lnTo>
                    <a:pt x="3401" y="185"/>
                  </a:lnTo>
                  <a:cubicBezTo>
                    <a:pt x="3401" y="74"/>
                    <a:pt x="3328" y="0"/>
                    <a:pt x="32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6"/>
            <p:cNvSpPr/>
            <p:nvPr/>
          </p:nvSpPr>
          <p:spPr>
            <a:xfrm>
              <a:off x="3271219" y="4373393"/>
              <a:ext cx="475541" cy="40097"/>
            </a:xfrm>
            <a:custGeom>
              <a:avLst/>
              <a:gdLst/>
              <a:ahLst/>
              <a:cxnLst/>
              <a:rect l="l" t="t" r="r" b="b"/>
              <a:pathLst>
                <a:path w="4400" h="371" extrusionOk="0">
                  <a:moveTo>
                    <a:pt x="185" y="1"/>
                  </a:moveTo>
                  <a:lnTo>
                    <a:pt x="4215" y="1"/>
                  </a:lnTo>
                  <a:cubicBezTo>
                    <a:pt x="4289" y="1"/>
                    <a:pt x="4400" y="74"/>
                    <a:pt x="4400" y="185"/>
                  </a:cubicBezTo>
                  <a:lnTo>
                    <a:pt x="4400" y="185"/>
                  </a:lnTo>
                  <a:cubicBezTo>
                    <a:pt x="4400" y="259"/>
                    <a:pt x="4289" y="370"/>
                    <a:pt x="4215" y="370"/>
                  </a:cubicBezTo>
                  <a:lnTo>
                    <a:pt x="185" y="370"/>
                  </a:lnTo>
                  <a:cubicBezTo>
                    <a:pt x="74" y="370"/>
                    <a:pt x="0" y="259"/>
                    <a:pt x="0" y="185"/>
                  </a:cubicBezTo>
                  <a:lnTo>
                    <a:pt x="0" y="185"/>
                  </a:lnTo>
                  <a:cubicBezTo>
                    <a:pt x="0" y="74"/>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6"/>
            <p:cNvSpPr/>
            <p:nvPr/>
          </p:nvSpPr>
          <p:spPr>
            <a:xfrm>
              <a:off x="3279217" y="4381391"/>
              <a:ext cx="467543" cy="32099"/>
            </a:xfrm>
            <a:custGeom>
              <a:avLst/>
              <a:gdLst/>
              <a:ahLst/>
              <a:cxnLst/>
              <a:rect l="l" t="t" r="r" b="b"/>
              <a:pathLst>
                <a:path w="4326" h="297" extrusionOk="0">
                  <a:moveTo>
                    <a:pt x="4326" y="37"/>
                  </a:moveTo>
                  <a:cubicBezTo>
                    <a:pt x="4326" y="74"/>
                    <a:pt x="4326" y="74"/>
                    <a:pt x="4326" y="111"/>
                  </a:cubicBezTo>
                  <a:lnTo>
                    <a:pt x="4326" y="111"/>
                  </a:lnTo>
                  <a:cubicBezTo>
                    <a:pt x="4326" y="185"/>
                    <a:pt x="4215" y="296"/>
                    <a:pt x="4141" y="296"/>
                  </a:cubicBezTo>
                  <a:lnTo>
                    <a:pt x="111" y="296"/>
                  </a:lnTo>
                  <a:cubicBezTo>
                    <a:pt x="74" y="296"/>
                    <a:pt x="37" y="259"/>
                    <a:pt x="0" y="259"/>
                  </a:cubicBezTo>
                  <a:cubicBezTo>
                    <a:pt x="0" y="222"/>
                    <a:pt x="0" y="222"/>
                    <a:pt x="0" y="185"/>
                  </a:cubicBezTo>
                  <a:lnTo>
                    <a:pt x="0" y="185"/>
                  </a:lnTo>
                  <a:cubicBezTo>
                    <a:pt x="0" y="74"/>
                    <a:pt x="111" y="0"/>
                    <a:pt x="222" y="0"/>
                  </a:cubicBezTo>
                  <a:lnTo>
                    <a:pt x="4215" y="0"/>
                  </a:lnTo>
                  <a:cubicBezTo>
                    <a:pt x="4252" y="0"/>
                    <a:pt x="4289" y="37"/>
                    <a:pt x="4326"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6"/>
            <p:cNvSpPr/>
            <p:nvPr/>
          </p:nvSpPr>
          <p:spPr>
            <a:xfrm>
              <a:off x="3634794" y="4352972"/>
              <a:ext cx="99972" cy="20102"/>
            </a:xfrm>
            <a:custGeom>
              <a:avLst/>
              <a:gdLst/>
              <a:ahLst/>
              <a:cxnLst/>
              <a:rect l="l" t="t" r="r" b="b"/>
              <a:pathLst>
                <a:path w="925" h="186" extrusionOk="0">
                  <a:moveTo>
                    <a:pt x="148" y="1"/>
                  </a:moveTo>
                  <a:lnTo>
                    <a:pt x="925" y="1"/>
                  </a:lnTo>
                  <a:lnTo>
                    <a:pt x="777" y="186"/>
                  </a:lnTo>
                  <a:lnTo>
                    <a:pt x="0" y="18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6"/>
            <p:cNvSpPr/>
            <p:nvPr/>
          </p:nvSpPr>
          <p:spPr>
            <a:xfrm>
              <a:off x="3634794" y="4413382"/>
              <a:ext cx="99972" cy="20102"/>
            </a:xfrm>
            <a:custGeom>
              <a:avLst/>
              <a:gdLst/>
              <a:ahLst/>
              <a:cxnLst/>
              <a:rect l="l" t="t" r="r" b="b"/>
              <a:pathLst>
                <a:path w="925" h="186" extrusionOk="0">
                  <a:moveTo>
                    <a:pt x="148" y="185"/>
                  </a:moveTo>
                  <a:lnTo>
                    <a:pt x="925" y="185"/>
                  </a:lnTo>
                  <a:lnTo>
                    <a:pt x="777" y="0"/>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6"/>
            <p:cNvSpPr/>
            <p:nvPr/>
          </p:nvSpPr>
          <p:spPr>
            <a:xfrm>
              <a:off x="3339092" y="4369394"/>
              <a:ext cx="12105" cy="44096"/>
            </a:xfrm>
            <a:custGeom>
              <a:avLst/>
              <a:gdLst/>
              <a:ahLst/>
              <a:cxnLst/>
              <a:rect l="l" t="t" r="r" b="b"/>
              <a:pathLst>
                <a:path w="112" h="408" extrusionOk="0">
                  <a:moveTo>
                    <a:pt x="1" y="1"/>
                  </a:moveTo>
                  <a:lnTo>
                    <a:pt x="1" y="407"/>
                  </a:lnTo>
                  <a:lnTo>
                    <a:pt x="111" y="407"/>
                  </a:lnTo>
                  <a:lnTo>
                    <a:pt x="111"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6"/>
            <p:cNvSpPr/>
            <p:nvPr/>
          </p:nvSpPr>
          <p:spPr>
            <a:xfrm>
              <a:off x="3594805" y="4369394"/>
              <a:ext cx="12105" cy="44096"/>
            </a:xfrm>
            <a:custGeom>
              <a:avLst/>
              <a:gdLst/>
              <a:ahLst/>
              <a:cxnLst/>
              <a:rect l="l" t="t" r="r" b="b"/>
              <a:pathLst>
                <a:path w="112" h="408" extrusionOk="0">
                  <a:moveTo>
                    <a:pt x="1" y="1"/>
                  </a:moveTo>
                  <a:lnTo>
                    <a:pt x="1" y="407"/>
                  </a:lnTo>
                  <a:lnTo>
                    <a:pt x="112" y="407"/>
                  </a:lnTo>
                  <a:lnTo>
                    <a:pt x="112"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6"/>
            <p:cNvSpPr/>
            <p:nvPr/>
          </p:nvSpPr>
          <p:spPr>
            <a:xfrm>
              <a:off x="2563956" y="4045701"/>
              <a:ext cx="343686" cy="239932"/>
            </a:xfrm>
            <a:custGeom>
              <a:avLst/>
              <a:gdLst/>
              <a:ahLst/>
              <a:cxnLst/>
              <a:rect l="l" t="t" r="r" b="b"/>
              <a:pathLst>
                <a:path w="3180" h="2220" extrusionOk="0">
                  <a:moveTo>
                    <a:pt x="814" y="592"/>
                  </a:moveTo>
                  <a:lnTo>
                    <a:pt x="74" y="1517"/>
                  </a:lnTo>
                  <a:cubicBezTo>
                    <a:pt x="0" y="1591"/>
                    <a:pt x="0" y="1702"/>
                    <a:pt x="74" y="1775"/>
                  </a:cubicBezTo>
                  <a:lnTo>
                    <a:pt x="444" y="2145"/>
                  </a:lnTo>
                  <a:cubicBezTo>
                    <a:pt x="481" y="2182"/>
                    <a:pt x="555" y="2219"/>
                    <a:pt x="629" y="2182"/>
                  </a:cubicBezTo>
                  <a:lnTo>
                    <a:pt x="3032" y="1480"/>
                  </a:lnTo>
                  <a:cubicBezTo>
                    <a:pt x="3143" y="1443"/>
                    <a:pt x="3180" y="1332"/>
                    <a:pt x="3143" y="1221"/>
                  </a:cubicBezTo>
                  <a:lnTo>
                    <a:pt x="2884" y="149"/>
                  </a:lnTo>
                  <a:cubicBezTo>
                    <a:pt x="2884" y="75"/>
                    <a:pt x="2847" y="38"/>
                    <a:pt x="2773" y="1"/>
                  </a:cubicBezTo>
                  <a:cubicBezTo>
                    <a:pt x="2736" y="1"/>
                    <a:pt x="2662" y="1"/>
                    <a:pt x="2625" y="1"/>
                  </a:cubicBezTo>
                  <a:lnTo>
                    <a:pt x="961" y="518"/>
                  </a:lnTo>
                  <a:cubicBezTo>
                    <a:pt x="888" y="518"/>
                    <a:pt x="851" y="555"/>
                    <a:pt x="814" y="592"/>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6"/>
            <p:cNvSpPr/>
            <p:nvPr/>
          </p:nvSpPr>
          <p:spPr>
            <a:xfrm>
              <a:off x="2571954" y="4053699"/>
              <a:ext cx="327691" cy="223937"/>
            </a:xfrm>
            <a:custGeom>
              <a:avLst/>
              <a:gdLst/>
              <a:ahLst/>
              <a:cxnLst/>
              <a:rect l="l" t="t" r="r" b="b"/>
              <a:pathLst>
                <a:path w="3032" h="2072" extrusionOk="0">
                  <a:moveTo>
                    <a:pt x="814" y="518"/>
                  </a:moveTo>
                  <a:lnTo>
                    <a:pt x="74" y="1406"/>
                  </a:lnTo>
                  <a:cubicBezTo>
                    <a:pt x="0" y="1480"/>
                    <a:pt x="0" y="1628"/>
                    <a:pt x="74" y="1701"/>
                  </a:cubicBezTo>
                  <a:lnTo>
                    <a:pt x="444" y="2034"/>
                  </a:lnTo>
                  <a:cubicBezTo>
                    <a:pt x="481" y="2071"/>
                    <a:pt x="555" y="2071"/>
                    <a:pt x="629" y="2071"/>
                  </a:cubicBezTo>
                  <a:lnTo>
                    <a:pt x="2847" y="1406"/>
                  </a:lnTo>
                  <a:cubicBezTo>
                    <a:pt x="2958" y="1369"/>
                    <a:pt x="3032" y="1258"/>
                    <a:pt x="2995" y="1147"/>
                  </a:cubicBezTo>
                  <a:lnTo>
                    <a:pt x="2736" y="149"/>
                  </a:lnTo>
                  <a:cubicBezTo>
                    <a:pt x="2699" y="75"/>
                    <a:pt x="2662" y="38"/>
                    <a:pt x="2625" y="1"/>
                  </a:cubicBezTo>
                  <a:cubicBezTo>
                    <a:pt x="2588" y="1"/>
                    <a:pt x="2514" y="1"/>
                    <a:pt x="2477" y="1"/>
                  </a:cubicBezTo>
                  <a:lnTo>
                    <a:pt x="887" y="481"/>
                  </a:lnTo>
                  <a:cubicBezTo>
                    <a:pt x="851" y="481"/>
                    <a:pt x="814" y="518"/>
                    <a:pt x="814" y="51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6"/>
            <p:cNvSpPr/>
            <p:nvPr/>
          </p:nvSpPr>
          <p:spPr>
            <a:xfrm>
              <a:off x="2619832" y="4053699"/>
              <a:ext cx="235933" cy="223937"/>
            </a:xfrm>
            <a:custGeom>
              <a:avLst/>
              <a:gdLst/>
              <a:ahLst/>
              <a:cxnLst/>
              <a:rect l="l" t="t" r="r" b="b"/>
              <a:pathLst>
                <a:path w="2183" h="2072" extrusionOk="0">
                  <a:moveTo>
                    <a:pt x="1" y="2034"/>
                  </a:moveTo>
                  <a:lnTo>
                    <a:pt x="1" y="2034"/>
                  </a:lnTo>
                  <a:cubicBezTo>
                    <a:pt x="38" y="2071"/>
                    <a:pt x="149" y="2071"/>
                    <a:pt x="186" y="2071"/>
                  </a:cubicBezTo>
                  <a:lnTo>
                    <a:pt x="186" y="2071"/>
                  </a:lnTo>
                  <a:lnTo>
                    <a:pt x="1406" y="1701"/>
                  </a:lnTo>
                  <a:lnTo>
                    <a:pt x="1406" y="1701"/>
                  </a:lnTo>
                  <a:cubicBezTo>
                    <a:pt x="1443" y="1701"/>
                    <a:pt x="1517" y="1628"/>
                    <a:pt x="1517" y="1591"/>
                  </a:cubicBezTo>
                  <a:lnTo>
                    <a:pt x="2182" y="1"/>
                  </a:lnTo>
                  <a:lnTo>
                    <a:pt x="2182" y="1"/>
                  </a:lnTo>
                  <a:cubicBezTo>
                    <a:pt x="2145" y="1"/>
                    <a:pt x="2071" y="1"/>
                    <a:pt x="2034" y="1"/>
                  </a:cubicBezTo>
                  <a:lnTo>
                    <a:pt x="814" y="408"/>
                  </a:lnTo>
                  <a:lnTo>
                    <a:pt x="814" y="408"/>
                  </a:lnTo>
                  <a:cubicBezTo>
                    <a:pt x="740" y="408"/>
                    <a:pt x="703" y="444"/>
                    <a:pt x="666" y="5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6"/>
            <p:cNvSpPr/>
            <p:nvPr/>
          </p:nvSpPr>
          <p:spPr>
            <a:xfrm>
              <a:off x="2887542" y="3997822"/>
              <a:ext cx="203942" cy="187839"/>
            </a:xfrm>
            <a:custGeom>
              <a:avLst/>
              <a:gdLst/>
              <a:ahLst/>
              <a:cxnLst/>
              <a:rect l="l" t="t" r="r" b="b"/>
              <a:pathLst>
                <a:path w="1887" h="1738" extrusionOk="0">
                  <a:moveTo>
                    <a:pt x="666" y="1701"/>
                  </a:moveTo>
                  <a:lnTo>
                    <a:pt x="1739" y="1146"/>
                  </a:lnTo>
                  <a:cubicBezTo>
                    <a:pt x="1812" y="1109"/>
                    <a:pt x="1886" y="998"/>
                    <a:pt x="1849" y="925"/>
                  </a:cubicBezTo>
                  <a:lnTo>
                    <a:pt x="1739" y="222"/>
                  </a:lnTo>
                  <a:cubicBezTo>
                    <a:pt x="1702" y="111"/>
                    <a:pt x="1591" y="0"/>
                    <a:pt x="1480" y="37"/>
                  </a:cubicBezTo>
                  <a:lnTo>
                    <a:pt x="223" y="259"/>
                  </a:lnTo>
                  <a:cubicBezTo>
                    <a:pt x="75" y="259"/>
                    <a:pt x="1" y="407"/>
                    <a:pt x="38" y="518"/>
                  </a:cubicBezTo>
                  <a:lnTo>
                    <a:pt x="371" y="1590"/>
                  </a:lnTo>
                  <a:cubicBezTo>
                    <a:pt x="371" y="1627"/>
                    <a:pt x="408" y="1701"/>
                    <a:pt x="481" y="1701"/>
                  </a:cubicBezTo>
                  <a:cubicBezTo>
                    <a:pt x="555" y="1738"/>
                    <a:pt x="592" y="1738"/>
                    <a:pt x="666" y="1701"/>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6"/>
            <p:cNvSpPr/>
            <p:nvPr/>
          </p:nvSpPr>
          <p:spPr>
            <a:xfrm>
              <a:off x="2895540" y="4005820"/>
              <a:ext cx="183948" cy="171843"/>
            </a:xfrm>
            <a:custGeom>
              <a:avLst/>
              <a:gdLst/>
              <a:ahLst/>
              <a:cxnLst/>
              <a:rect l="l" t="t" r="r" b="b"/>
              <a:pathLst>
                <a:path w="1702" h="1590" extrusionOk="0">
                  <a:moveTo>
                    <a:pt x="629" y="1590"/>
                  </a:moveTo>
                  <a:lnTo>
                    <a:pt x="1591" y="1035"/>
                  </a:lnTo>
                  <a:cubicBezTo>
                    <a:pt x="1665" y="998"/>
                    <a:pt x="1701" y="924"/>
                    <a:pt x="1701" y="851"/>
                  </a:cubicBezTo>
                  <a:lnTo>
                    <a:pt x="1554" y="185"/>
                  </a:lnTo>
                  <a:cubicBezTo>
                    <a:pt x="1554" y="74"/>
                    <a:pt x="1443" y="0"/>
                    <a:pt x="1332" y="37"/>
                  </a:cubicBezTo>
                  <a:lnTo>
                    <a:pt x="186" y="222"/>
                  </a:lnTo>
                  <a:cubicBezTo>
                    <a:pt x="112" y="222"/>
                    <a:pt x="75" y="259"/>
                    <a:pt x="38" y="333"/>
                  </a:cubicBezTo>
                  <a:cubicBezTo>
                    <a:pt x="1" y="370"/>
                    <a:pt x="1" y="444"/>
                    <a:pt x="38" y="481"/>
                  </a:cubicBezTo>
                  <a:lnTo>
                    <a:pt x="334" y="1442"/>
                  </a:lnTo>
                  <a:cubicBezTo>
                    <a:pt x="371" y="1516"/>
                    <a:pt x="407" y="1553"/>
                    <a:pt x="481" y="1590"/>
                  </a:cubicBezTo>
                  <a:cubicBezTo>
                    <a:pt x="518" y="1590"/>
                    <a:pt x="555" y="1590"/>
                    <a:pt x="629" y="159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6"/>
            <p:cNvSpPr/>
            <p:nvPr/>
          </p:nvSpPr>
          <p:spPr>
            <a:xfrm>
              <a:off x="2951524" y="4009819"/>
              <a:ext cx="127964" cy="167844"/>
            </a:xfrm>
            <a:custGeom>
              <a:avLst/>
              <a:gdLst/>
              <a:ahLst/>
              <a:cxnLst/>
              <a:rect l="l" t="t" r="r" b="b"/>
              <a:pathLst>
                <a:path w="1184" h="1553" extrusionOk="0">
                  <a:moveTo>
                    <a:pt x="74" y="1553"/>
                  </a:moveTo>
                  <a:lnTo>
                    <a:pt x="74" y="1553"/>
                  </a:lnTo>
                  <a:lnTo>
                    <a:pt x="1073" y="998"/>
                  </a:lnTo>
                  <a:lnTo>
                    <a:pt x="1073" y="998"/>
                  </a:lnTo>
                  <a:cubicBezTo>
                    <a:pt x="1147" y="961"/>
                    <a:pt x="1183" y="887"/>
                    <a:pt x="1147" y="814"/>
                  </a:cubicBezTo>
                  <a:lnTo>
                    <a:pt x="1147" y="814"/>
                  </a:lnTo>
                  <a:lnTo>
                    <a:pt x="1036" y="185"/>
                  </a:lnTo>
                  <a:lnTo>
                    <a:pt x="1036" y="185"/>
                  </a:lnTo>
                  <a:cubicBezTo>
                    <a:pt x="1036" y="74"/>
                    <a:pt x="925" y="0"/>
                    <a:pt x="814" y="0"/>
                  </a:cubicBezTo>
                  <a:lnTo>
                    <a:pt x="666" y="37"/>
                  </a:lnTo>
                  <a:lnTo>
                    <a:pt x="0" y="1553"/>
                  </a:lnTo>
                  <a:cubicBezTo>
                    <a:pt x="37" y="1553"/>
                    <a:pt x="74" y="1553"/>
                    <a:pt x="74" y="155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6"/>
            <p:cNvSpPr/>
            <p:nvPr/>
          </p:nvSpPr>
          <p:spPr>
            <a:xfrm>
              <a:off x="2647824" y="4313410"/>
              <a:ext cx="20102" cy="20102"/>
            </a:xfrm>
            <a:custGeom>
              <a:avLst/>
              <a:gdLst/>
              <a:ahLst/>
              <a:cxnLst/>
              <a:rect l="l" t="t" r="r" b="b"/>
              <a:pathLst>
                <a:path w="186" h="186" extrusionOk="0">
                  <a:moveTo>
                    <a:pt x="112" y="186"/>
                  </a:moveTo>
                  <a:cubicBezTo>
                    <a:pt x="149" y="186"/>
                    <a:pt x="185" y="149"/>
                    <a:pt x="185" y="112"/>
                  </a:cubicBezTo>
                  <a:cubicBezTo>
                    <a:pt x="185" y="38"/>
                    <a:pt x="149" y="1"/>
                    <a:pt x="112" y="1"/>
                  </a:cubicBezTo>
                  <a:cubicBezTo>
                    <a:pt x="38" y="1"/>
                    <a:pt x="1" y="38"/>
                    <a:pt x="1" y="112"/>
                  </a:cubicBezTo>
                  <a:cubicBezTo>
                    <a:pt x="1" y="149"/>
                    <a:pt x="38" y="186"/>
                    <a:pt x="112" y="186"/>
                  </a:cubicBezTo>
                  <a:close/>
                </a:path>
              </a:pathLst>
            </a:custGeom>
            <a:solidFill>
              <a:srgbClr val="5C6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6"/>
            <p:cNvSpPr/>
            <p:nvPr/>
          </p:nvSpPr>
          <p:spPr>
            <a:xfrm>
              <a:off x="2643826" y="4309411"/>
              <a:ext cx="20102" cy="20102"/>
            </a:xfrm>
            <a:custGeom>
              <a:avLst/>
              <a:gdLst/>
              <a:ahLst/>
              <a:cxnLst/>
              <a:rect l="l" t="t" r="r" b="b"/>
              <a:pathLst>
                <a:path w="186" h="186" extrusionOk="0">
                  <a:moveTo>
                    <a:pt x="112" y="186"/>
                  </a:moveTo>
                  <a:cubicBezTo>
                    <a:pt x="149" y="186"/>
                    <a:pt x="186" y="149"/>
                    <a:pt x="186" y="112"/>
                  </a:cubicBezTo>
                  <a:cubicBezTo>
                    <a:pt x="186" y="1"/>
                    <a:pt x="1" y="1"/>
                    <a:pt x="1" y="112"/>
                  </a:cubicBezTo>
                  <a:cubicBezTo>
                    <a:pt x="1" y="149"/>
                    <a:pt x="38" y="186"/>
                    <a:pt x="112" y="186"/>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6"/>
            <p:cNvSpPr/>
            <p:nvPr/>
          </p:nvSpPr>
          <p:spPr>
            <a:xfrm>
              <a:off x="2727802" y="4385390"/>
              <a:ext cx="83976" cy="12105"/>
            </a:xfrm>
            <a:custGeom>
              <a:avLst/>
              <a:gdLst/>
              <a:ahLst/>
              <a:cxnLst/>
              <a:rect l="l" t="t" r="r" b="b"/>
              <a:pathLst>
                <a:path w="777" h="112" extrusionOk="0">
                  <a:moveTo>
                    <a:pt x="0" y="111"/>
                  </a:moveTo>
                  <a:lnTo>
                    <a:pt x="739" y="111"/>
                  </a:lnTo>
                  <a:cubicBezTo>
                    <a:pt x="739" y="111"/>
                    <a:pt x="776" y="74"/>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6"/>
            <p:cNvSpPr/>
            <p:nvPr/>
          </p:nvSpPr>
          <p:spPr>
            <a:xfrm>
              <a:off x="2727802" y="4405384"/>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6"/>
            <p:cNvSpPr/>
            <p:nvPr/>
          </p:nvSpPr>
          <p:spPr>
            <a:xfrm>
              <a:off x="2727802" y="4421380"/>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6"/>
            <p:cNvSpPr/>
            <p:nvPr/>
          </p:nvSpPr>
          <p:spPr>
            <a:xfrm>
              <a:off x="2727802" y="4437375"/>
              <a:ext cx="83976" cy="7998"/>
            </a:xfrm>
            <a:custGeom>
              <a:avLst/>
              <a:gdLst/>
              <a:ahLst/>
              <a:cxnLst/>
              <a:rect l="l" t="t" r="r" b="b"/>
              <a:pathLst>
                <a:path w="777" h="74"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6"/>
            <p:cNvSpPr/>
            <p:nvPr/>
          </p:nvSpPr>
          <p:spPr>
            <a:xfrm>
              <a:off x="2723803" y="4381391"/>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6"/>
            <p:cNvSpPr/>
            <p:nvPr/>
          </p:nvSpPr>
          <p:spPr>
            <a:xfrm>
              <a:off x="2723803" y="4397386"/>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6"/>
            <p:cNvSpPr/>
            <p:nvPr/>
          </p:nvSpPr>
          <p:spPr>
            <a:xfrm>
              <a:off x="2723803" y="4413382"/>
              <a:ext cx="91974" cy="12105"/>
            </a:xfrm>
            <a:custGeom>
              <a:avLst/>
              <a:gdLst/>
              <a:ahLst/>
              <a:cxnLst/>
              <a:rect l="l" t="t" r="r" b="b"/>
              <a:pathLst>
                <a:path w="851" h="112"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6"/>
            <p:cNvSpPr/>
            <p:nvPr/>
          </p:nvSpPr>
          <p:spPr>
            <a:xfrm>
              <a:off x="2723803" y="4429377"/>
              <a:ext cx="91974" cy="11997"/>
            </a:xfrm>
            <a:custGeom>
              <a:avLst/>
              <a:gdLst/>
              <a:ahLst/>
              <a:cxnLst/>
              <a:rect l="l" t="t" r="r" b="b"/>
              <a:pathLst>
                <a:path w="851" h="111"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6"/>
            <p:cNvSpPr/>
            <p:nvPr/>
          </p:nvSpPr>
          <p:spPr>
            <a:xfrm>
              <a:off x="2979516" y="4182636"/>
              <a:ext cx="95973" cy="35017"/>
            </a:xfrm>
            <a:custGeom>
              <a:avLst/>
              <a:gdLst/>
              <a:ahLst/>
              <a:cxnLst/>
              <a:rect l="l" t="t" r="r" b="b"/>
              <a:pathLst>
                <a:path w="888" h="324" extrusionOk="0">
                  <a:moveTo>
                    <a:pt x="758" y="0"/>
                  </a:moveTo>
                  <a:cubicBezTo>
                    <a:pt x="740" y="0"/>
                    <a:pt x="721" y="9"/>
                    <a:pt x="703" y="28"/>
                  </a:cubicBezTo>
                  <a:lnTo>
                    <a:pt x="111" y="176"/>
                  </a:lnTo>
                  <a:cubicBezTo>
                    <a:pt x="74" y="176"/>
                    <a:pt x="37" y="176"/>
                    <a:pt x="0" y="213"/>
                  </a:cubicBezTo>
                  <a:cubicBezTo>
                    <a:pt x="0" y="250"/>
                    <a:pt x="0" y="287"/>
                    <a:pt x="0" y="324"/>
                  </a:cubicBezTo>
                  <a:lnTo>
                    <a:pt x="74" y="324"/>
                  </a:lnTo>
                  <a:cubicBezTo>
                    <a:pt x="74" y="287"/>
                    <a:pt x="74" y="287"/>
                    <a:pt x="74" y="250"/>
                  </a:cubicBezTo>
                  <a:cubicBezTo>
                    <a:pt x="74" y="213"/>
                    <a:pt x="111" y="213"/>
                    <a:pt x="111" y="213"/>
                  </a:cubicBezTo>
                  <a:lnTo>
                    <a:pt x="740" y="65"/>
                  </a:lnTo>
                  <a:cubicBezTo>
                    <a:pt x="740" y="46"/>
                    <a:pt x="749" y="37"/>
                    <a:pt x="763" y="37"/>
                  </a:cubicBezTo>
                  <a:cubicBezTo>
                    <a:pt x="777" y="37"/>
                    <a:pt x="795" y="46"/>
                    <a:pt x="814" y="65"/>
                  </a:cubicBezTo>
                  <a:cubicBezTo>
                    <a:pt x="814" y="65"/>
                    <a:pt x="814" y="65"/>
                    <a:pt x="851" y="102"/>
                  </a:cubicBezTo>
                  <a:lnTo>
                    <a:pt x="888" y="102"/>
                  </a:lnTo>
                  <a:cubicBezTo>
                    <a:pt x="888" y="65"/>
                    <a:pt x="851" y="28"/>
                    <a:pt x="814" y="28"/>
                  </a:cubicBezTo>
                  <a:cubicBezTo>
                    <a:pt x="795" y="9"/>
                    <a:pt x="777" y="0"/>
                    <a:pt x="758"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6"/>
            <p:cNvSpPr/>
            <p:nvPr/>
          </p:nvSpPr>
          <p:spPr>
            <a:xfrm>
              <a:off x="2979516" y="4193551"/>
              <a:ext cx="111968" cy="48094"/>
            </a:xfrm>
            <a:custGeom>
              <a:avLst/>
              <a:gdLst/>
              <a:ahLst/>
              <a:cxnLst/>
              <a:rect l="l" t="t" r="r" b="b"/>
              <a:pathLst>
                <a:path w="1036" h="445" extrusionOk="0">
                  <a:moveTo>
                    <a:pt x="851" y="1"/>
                  </a:moveTo>
                  <a:cubicBezTo>
                    <a:pt x="851" y="38"/>
                    <a:pt x="961" y="186"/>
                    <a:pt x="924" y="186"/>
                  </a:cubicBezTo>
                  <a:cubicBezTo>
                    <a:pt x="924" y="223"/>
                    <a:pt x="924" y="223"/>
                    <a:pt x="888" y="223"/>
                  </a:cubicBezTo>
                  <a:lnTo>
                    <a:pt x="296" y="371"/>
                  </a:lnTo>
                  <a:cubicBezTo>
                    <a:pt x="277" y="389"/>
                    <a:pt x="259" y="398"/>
                    <a:pt x="245" y="398"/>
                  </a:cubicBezTo>
                  <a:cubicBezTo>
                    <a:pt x="231" y="398"/>
                    <a:pt x="222" y="389"/>
                    <a:pt x="222" y="371"/>
                  </a:cubicBezTo>
                  <a:cubicBezTo>
                    <a:pt x="148" y="334"/>
                    <a:pt x="111" y="297"/>
                    <a:pt x="74" y="223"/>
                  </a:cubicBezTo>
                  <a:lnTo>
                    <a:pt x="0" y="223"/>
                  </a:lnTo>
                  <a:cubicBezTo>
                    <a:pt x="37" y="297"/>
                    <a:pt x="111" y="371"/>
                    <a:pt x="185" y="407"/>
                  </a:cubicBezTo>
                  <a:cubicBezTo>
                    <a:pt x="222" y="444"/>
                    <a:pt x="259" y="444"/>
                    <a:pt x="296" y="444"/>
                  </a:cubicBezTo>
                  <a:lnTo>
                    <a:pt x="888" y="297"/>
                  </a:lnTo>
                  <a:cubicBezTo>
                    <a:pt x="924" y="297"/>
                    <a:pt x="961" y="260"/>
                    <a:pt x="998" y="223"/>
                  </a:cubicBezTo>
                  <a:cubicBezTo>
                    <a:pt x="998" y="223"/>
                    <a:pt x="1035" y="223"/>
                    <a:pt x="8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6"/>
            <p:cNvSpPr/>
            <p:nvPr/>
          </p:nvSpPr>
          <p:spPr>
            <a:xfrm>
              <a:off x="5512761" y="3682127"/>
              <a:ext cx="84084" cy="295808"/>
            </a:xfrm>
            <a:custGeom>
              <a:avLst/>
              <a:gdLst/>
              <a:ahLst/>
              <a:cxnLst/>
              <a:rect l="l" t="t" r="r" b="b"/>
              <a:pathLst>
                <a:path w="778" h="2737" extrusionOk="0">
                  <a:moveTo>
                    <a:pt x="444" y="1"/>
                  </a:moveTo>
                  <a:cubicBezTo>
                    <a:pt x="407" y="1"/>
                    <a:pt x="333" y="38"/>
                    <a:pt x="333" y="75"/>
                  </a:cubicBezTo>
                  <a:cubicBezTo>
                    <a:pt x="296" y="75"/>
                    <a:pt x="259" y="111"/>
                    <a:pt x="259" y="185"/>
                  </a:cubicBezTo>
                  <a:lnTo>
                    <a:pt x="1" y="2589"/>
                  </a:lnTo>
                  <a:cubicBezTo>
                    <a:pt x="1" y="2625"/>
                    <a:pt x="38" y="2662"/>
                    <a:pt x="75" y="2699"/>
                  </a:cubicBezTo>
                  <a:cubicBezTo>
                    <a:pt x="75" y="2736"/>
                    <a:pt x="112" y="2736"/>
                    <a:pt x="149" y="2736"/>
                  </a:cubicBezTo>
                  <a:lnTo>
                    <a:pt x="481" y="2736"/>
                  </a:lnTo>
                  <a:lnTo>
                    <a:pt x="481" y="2699"/>
                  </a:lnTo>
                  <a:lnTo>
                    <a:pt x="149" y="2699"/>
                  </a:lnTo>
                  <a:cubicBezTo>
                    <a:pt x="149" y="2699"/>
                    <a:pt x="112" y="2699"/>
                    <a:pt x="75" y="2662"/>
                  </a:cubicBezTo>
                  <a:cubicBezTo>
                    <a:pt x="75" y="2662"/>
                    <a:pt x="75" y="2625"/>
                    <a:pt x="75" y="2589"/>
                  </a:cubicBezTo>
                  <a:lnTo>
                    <a:pt x="296" y="185"/>
                  </a:lnTo>
                  <a:cubicBezTo>
                    <a:pt x="296" y="148"/>
                    <a:pt x="333" y="111"/>
                    <a:pt x="370" y="75"/>
                  </a:cubicBezTo>
                  <a:lnTo>
                    <a:pt x="740" y="75"/>
                  </a:lnTo>
                  <a:lnTo>
                    <a:pt x="777"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6"/>
            <p:cNvSpPr/>
            <p:nvPr/>
          </p:nvSpPr>
          <p:spPr>
            <a:xfrm>
              <a:off x="5508762" y="3678128"/>
              <a:ext cx="88083" cy="295808"/>
            </a:xfrm>
            <a:custGeom>
              <a:avLst/>
              <a:gdLst/>
              <a:ahLst/>
              <a:cxnLst/>
              <a:rect l="l" t="t" r="r" b="b"/>
              <a:pathLst>
                <a:path w="815" h="2737" extrusionOk="0">
                  <a:moveTo>
                    <a:pt x="407" y="1"/>
                  </a:moveTo>
                  <a:cubicBezTo>
                    <a:pt x="370" y="1"/>
                    <a:pt x="333" y="1"/>
                    <a:pt x="296" y="38"/>
                  </a:cubicBezTo>
                  <a:cubicBezTo>
                    <a:pt x="259" y="75"/>
                    <a:pt x="222" y="112"/>
                    <a:pt x="222" y="148"/>
                  </a:cubicBezTo>
                  <a:lnTo>
                    <a:pt x="1" y="2589"/>
                  </a:lnTo>
                  <a:cubicBezTo>
                    <a:pt x="1" y="2626"/>
                    <a:pt x="1" y="2662"/>
                    <a:pt x="38" y="2699"/>
                  </a:cubicBezTo>
                  <a:cubicBezTo>
                    <a:pt x="75" y="2699"/>
                    <a:pt x="75" y="2736"/>
                    <a:pt x="149" y="2736"/>
                  </a:cubicBezTo>
                  <a:lnTo>
                    <a:pt x="518" y="2736"/>
                  </a:lnTo>
                  <a:lnTo>
                    <a:pt x="518" y="2699"/>
                  </a:lnTo>
                  <a:lnTo>
                    <a:pt x="149" y="2699"/>
                  </a:lnTo>
                  <a:cubicBezTo>
                    <a:pt x="112" y="2662"/>
                    <a:pt x="112" y="2662"/>
                    <a:pt x="75" y="2662"/>
                  </a:cubicBezTo>
                  <a:cubicBezTo>
                    <a:pt x="75" y="2626"/>
                    <a:pt x="38" y="2626"/>
                    <a:pt x="38" y="2589"/>
                  </a:cubicBezTo>
                  <a:lnTo>
                    <a:pt x="296" y="148"/>
                  </a:lnTo>
                  <a:cubicBezTo>
                    <a:pt x="296" y="112"/>
                    <a:pt x="333" y="112"/>
                    <a:pt x="333" y="75"/>
                  </a:cubicBezTo>
                  <a:cubicBezTo>
                    <a:pt x="370" y="75"/>
                    <a:pt x="370" y="38"/>
                    <a:pt x="407" y="38"/>
                  </a:cubicBezTo>
                  <a:lnTo>
                    <a:pt x="814" y="38"/>
                  </a:lnTo>
                  <a:lnTo>
                    <a:pt x="7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6"/>
            <p:cNvSpPr/>
            <p:nvPr/>
          </p:nvSpPr>
          <p:spPr>
            <a:xfrm>
              <a:off x="5412897" y="3642138"/>
              <a:ext cx="183948" cy="12105"/>
            </a:xfrm>
            <a:custGeom>
              <a:avLst/>
              <a:gdLst/>
              <a:ahLst/>
              <a:cxnLst/>
              <a:rect l="l" t="t" r="r" b="b"/>
              <a:pathLst>
                <a:path w="1702" h="112" extrusionOk="0">
                  <a:moveTo>
                    <a:pt x="1701" y="112"/>
                  </a:moveTo>
                  <a:lnTo>
                    <a:pt x="222" y="112"/>
                  </a:lnTo>
                  <a:cubicBezTo>
                    <a:pt x="148" y="112"/>
                    <a:pt x="74" y="75"/>
                    <a:pt x="0" y="1"/>
                  </a:cubicBezTo>
                  <a:lnTo>
                    <a:pt x="1701" y="1"/>
                  </a:lnTo>
                  <a:lnTo>
                    <a:pt x="1701" y="1"/>
                  </a:lnTo>
                  <a:lnTo>
                    <a:pt x="1701" y="1"/>
                  </a:lnTo>
                  <a:lnTo>
                    <a:pt x="1701" y="38"/>
                  </a:lnTo>
                  <a:cubicBezTo>
                    <a:pt x="1701" y="75"/>
                    <a:pt x="1701" y="75"/>
                    <a:pt x="1701" y="112"/>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7" name="Google Shape;577;p6"/>
            <p:cNvGrpSpPr/>
            <p:nvPr/>
          </p:nvGrpSpPr>
          <p:grpSpPr>
            <a:xfrm>
              <a:off x="1465125" y="3730113"/>
              <a:ext cx="3556303" cy="283812"/>
              <a:chOff x="1465125" y="3730113"/>
              <a:chExt cx="3556303" cy="283812"/>
            </a:xfrm>
          </p:grpSpPr>
          <p:sp>
            <p:nvSpPr>
              <p:cNvPr id="578" name="Google Shape;578;p6"/>
              <p:cNvSpPr/>
              <p:nvPr/>
            </p:nvSpPr>
            <p:spPr>
              <a:xfrm>
                <a:off x="2967520" y="3841974"/>
                <a:ext cx="195836" cy="32099"/>
              </a:xfrm>
              <a:custGeom>
                <a:avLst/>
                <a:gdLst/>
                <a:ahLst/>
                <a:cxnLst/>
                <a:rect l="l" t="t" r="r" b="b"/>
                <a:pathLst>
                  <a:path w="1812" h="297" extrusionOk="0">
                    <a:moveTo>
                      <a:pt x="1812" y="0"/>
                    </a:moveTo>
                    <a:lnTo>
                      <a:pt x="0" y="74"/>
                    </a:lnTo>
                    <a:lnTo>
                      <a:pt x="37" y="296"/>
                    </a:lnTo>
                    <a:lnTo>
                      <a:pt x="1812" y="222"/>
                    </a:lnTo>
                    <a:lnTo>
                      <a:pt x="18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6"/>
              <p:cNvSpPr/>
              <p:nvPr/>
            </p:nvSpPr>
            <p:spPr>
              <a:xfrm>
                <a:off x="3315099" y="3825978"/>
                <a:ext cx="195945" cy="32099"/>
              </a:xfrm>
              <a:custGeom>
                <a:avLst/>
                <a:gdLst/>
                <a:ahLst/>
                <a:cxnLst/>
                <a:rect l="l" t="t" r="r" b="b"/>
                <a:pathLst>
                  <a:path w="1813" h="297" extrusionOk="0">
                    <a:moveTo>
                      <a:pt x="1775" y="1"/>
                    </a:moveTo>
                    <a:lnTo>
                      <a:pt x="1" y="74"/>
                    </a:lnTo>
                    <a:lnTo>
                      <a:pt x="1" y="296"/>
                    </a:lnTo>
                    <a:lnTo>
                      <a:pt x="1812" y="222"/>
                    </a:lnTo>
                    <a:lnTo>
                      <a:pt x="177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6"/>
              <p:cNvSpPr/>
              <p:nvPr/>
            </p:nvSpPr>
            <p:spPr>
              <a:xfrm>
                <a:off x="1465125" y="3849972"/>
                <a:ext cx="1502493" cy="127964"/>
              </a:xfrm>
              <a:custGeom>
                <a:avLst/>
                <a:gdLst/>
                <a:ahLst/>
                <a:cxnLst/>
                <a:rect l="l" t="t" r="r" b="b"/>
                <a:pathLst>
                  <a:path w="13902" h="1184" extrusionOk="0">
                    <a:moveTo>
                      <a:pt x="185" y="629"/>
                    </a:moveTo>
                    <a:lnTo>
                      <a:pt x="13901" y="0"/>
                    </a:lnTo>
                    <a:lnTo>
                      <a:pt x="13753" y="222"/>
                    </a:lnTo>
                    <a:lnTo>
                      <a:pt x="0" y="118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6"/>
              <p:cNvSpPr/>
              <p:nvPr/>
            </p:nvSpPr>
            <p:spPr>
              <a:xfrm>
                <a:off x="3510937" y="3758105"/>
                <a:ext cx="1510491" cy="91974"/>
              </a:xfrm>
              <a:custGeom>
                <a:avLst/>
                <a:gdLst/>
                <a:ahLst/>
                <a:cxnLst/>
                <a:rect l="l" t="t" r="r" b="b"/>
                <a:pathLst>
                  <a:path w="13976" h="851" extrusionOk="0">
                    <a:moveTo>
                      <a:pt x="13716" y="0"/>
                    </a:moveTo>
                    <a:lnTo>
                      <a:pt x="0" y="629"/>
                    </a:lnTo>
                    <a:lnTo>
                      <a:pt x="185" y="850"/>
                    </a:lnTo>
                    <a:lnTo>
                      <a:pt x="13975" y="55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6"/>
              <p:cNvSpPr/>
              <p:nvPr/>
            </p:nvSpPr>
            <p:spPr>
              <a:xfrm>
                <a:off x="3163249" y="3829977"/>
                <a:ext cx="32099" cy="44096"/>
              </a:xfrm>
              <a:custGeom>
                <a:avLst/>
                <a:gdLst/>
                <a:ahLst/>
                <a:cxnLst/>
                <a:rect l="l" t="t" r="r" b="b"/>
                <a:pathLst>
                  <a:path w="297" h="408" extrusionOk="0">
                    <a:moveTo>
                      <a:pt x="1" y="0"/>
                    </a:moveTo>
                    <a:lnTo>
                      <a:pt x="1" y="407"/>
                    </a:lnTo>
                    <a:lnTo>
                      <a:pt x="297" y="407"/>
                    </a:lnTo>
                    <a:lnTo>
                      <a:pt x="29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6"/>
              <p:cNvSpPr/>
              <p:nvPr/>
            </p:nvSpPr>
            <p:spPr>
              <a:xfrm>
                <a:off x="3283108" y="3821980"/>
                <a:ext cx="32099" cy="48094"/>
              </a:xfrm>
              <a:custGeom>
                <a:avLst/>
                <a:gdLst/>
                <a:ahLst/>
                <a:cxnLst/>
                <a:rect l="l" t="t" r="r" b="b"/>
                <a:pathLst>
                  <a:path w="297" h="445" extrusionOk="0">
                    <a:moveTo>
                      <a:pt x="297" y="1"/>
                    </a:moveTo>
                    <a:lnTo>
                      <a:pt x="1" y="38"/>
                    </a:lnTo>
                    <a:lnTo>
                      <a:pt x="38" y="444"/>
                    </a:lnTo>
                    <a:lnTo>
                      <a:pt x="297" y="444"/>
                    </a:lnTo>
                    <a:lnTo>
                      <a:pt x="2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6"/>
              <p:cNvSpPr/>
              <p:nvPr/>
            </p:nvSpPr>
            <p:spPr>
              <a:xfrm>
                <a:off x="2947525" y="3837975"/>
                <a:ext cx="36098" cy="48094"/>
              </a:xfrm>
              <a:custGeom>
                <a:avLst/>
                <a:gdLst/>
                <a:ahLst/>
                <a:cxnLst/>
                <a:rect l="l" t="t" r="r" b="b"/>
                <a:pathLst>
                  <a:path w="334" h="445" extrusionOk="0">
                    <a:moveTo>
                      <a:pt x="0" y="0"/>
                    </a:moveTo>
                    <a:lnTo>
                      <a:pt x="37" y="444"/>
                    </a:lnTo>
                    <a:lnTo>
                      <a:pt x="333" y="407"/>
                    </a:lnTo>
                    <a:lnTo>
                      <a:pt x="2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6"/>
              <p:cNvSpPr/>
              <p:nvPr/>
            </p:nvSpPr>
            <p:spPr>
              <a:xfrm>
                <a:off x="3494941" y="3813982"/>
                <a:ext cx="32099" cy="48094"/>
              </a:xfrm>
              <a:custGeom>
                <a:avLst/>
                <a:gdLst/>
                <a:ahLst/>
                <a:cxnLst/>
                <a:rect l="l" t="t" r="r" b="b"/>
                <a:pathLst>
                  <a:path w="297" h="445" extrusionOk="0">
                    <a:moveTo>
                      <a:pt x="0" y="1"/>
                    </a:moveTo>
                    <a:lnTo>
                      <a:pt x="0" y="444"/>
                    </a:lnTo>
                    <a:lnTo>
                      <a:pt x="296" y="407"/>
                    </a:lnTo>
                    <a:lnTo>
                      <a:pt x="2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6" name="Google Shape;586;p6"/>
              <p:cNvGrpSpPr/>
              <p:nvPr/>
            </p:nvGrpSpPr>
            <p:grpSpPr>
              <a:xfrm>
                <a:off x="3171247" y="3730113"/>
                <a:ext cx="227936" cy="283812"/>
                <a:chOff x="3171247" y="3730113"/>
                <a:chExt cx="227936" cy="283812"/>
              </a:xfrm>
            </p:grpSpPr>
            <p:sp>
              <p:nvSpPr>
                <p:cNvPr id="587" name="Google Shape;587;p6"/>
                <p:cNvSpPr/>
                <p:nvPr/>
              </p:nvSpPr>
              <p:spPr>
                <a:xfrm>
                  <a:off x="3203238" y="3813982"/>
                  <a:ext cx="79977" cy="147958"/>
                </a:xfrm>
                <a:custGeom>
                  <a:avLst/>
                  <a:gdLst/>
                  <a:ahLst/>
                  <a:cxnLst/>
                  <a:rect l="l" t="t" r="r" b="b"/>
                  <a:pathLst>
                    <a:path w="740" h="1369" extrusionOk="0">
                      <a:moveTo>
                        <a:pt x="1" y="38"/>
                      </a:moveTo>
                      <a:lnTo>
                        <a:pt x="666" y="1"/>
                      </a:lnTo>
                      <a:lnTo>
                        <a:pt x="740" y="1332"/>
                      </a:lnTo>
                      <a:lnTo>
                        <a:pt x="75" y="136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6"/>
                <p:cNvSpPr/>
                <p:nvPr/>
              </p:nvSpPr>
              <p:spPr>
                <a:xfrm>
                  <a:off x="3183244" y="3877964"/>
                  <a:ext cx="115967" cy="51985"/>
                </a:xfrm>
                <a:custGeom>
                  <a:avLst/>
                  <a:gdLst/>
                  <a:ahLst/>
                  <a:cxnLst/>
                  <a:rect l="l" t="t" r="r" b="b"/>
                  <a:pathLst>
                    <a:path w="1073" h="481" extrusionOk="0">
                      <a:moveTo>
                        <a:pt x="1073" y="0"/>
                      </a:moveTo>
                      <a:lnTo>
                        <a:pt x="1" y="74"/>
                      </a:lnTo>
                      <a:lnTo>
                        <a:pt x="1" y="481"/>
                      </a:lnTo>
                      <a:lnTo>
                        <a:pt x="1073" y="444"/>
                      </a:lnTo>
                      <a:lnTo>
                        <a:pt x="10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6"/>
                <p:cNvSpPr/>
                <p:nvPr/>
              </p:nvSpPr>
              <p:spPr>
                <a:xfrm>
                  <a:off x="3183244" y="3885962"/>
                  <a:ext cx="115967" cy="43988"/>
                </a:xfrm>
                <a:custGeom>
                  <a:avLst/>
                  <a:gdLst/>
                  <a:ahLst/>
                  <a:cxnLst/>
                  <a:rect l="l" t="t" r="r" b="b"/>
                  <a:pathLst>
                    <a:path w="1073" h="407" extrusionOk="0">
                      <a:moveTo>
                        <a:pt x="1073" y="0"/>
                      </a:moveTo>
                      <a:lnTo>
                        <a:pt x="1" y="74"/>
                      </a:lnTo>
                      <a:lnTo>
                        <a:pt x="1" y="407"/>
                      </a:lnTo>
                      <a:lnTo>
                        <a:pt x="1073" y="370"/>
                      </a:lnTo>
                      <a:lnTo>
                        <a:pt x="107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6"/>
                <p:cNvSpPr/>
                <p:nvPr/>
              </p:nvSpPr>
              <p:spPr>
                <a:xfrm>
                  <a:off x="3175246" y="3785990"/>
                  <a:ext cx="123965" cy="32099"/>
                </a:xfrm>
                <a:custGeom>
                  <a:avLst/>
                  <a:gdLst/>
                  <a:ahLst/>
                  <a:cxnLst/>
                  <a:rect l="l" t="t" r="r" b="b"/>
                  <a:pathLst>
                    <a:path w="1147" h="297" extrusionOk="0">
                      <a:moveTo>
                        <a:pt x="1147" y="1"/>
                      </a:moveTo>
                      <a:lnTo>
                        <a:pt x="1" y="75"/>
                      </a:lnTo>
                      <a:lnTo>
                        <a:pt x="1" y="297"/>
                      </a:lnTo>
                      <a:lnTo>
                        <a:pt x="1147" y="260"/>
                      </a:lnTo>
                      <a:lnTo>
                        <a:pt x="114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6"/>
                <p:cNvSpPr/>
                <p:nvPr/>
              </p:nvSpPr>
              <p:spPr>
                <a:xfrm>
                  <a:off x="3275218" y="3750108"/>
                  <a:ext cx="123965" cy="31991"/>
                </a:xfrm>
                <a:custGeom>
                  <a:avLst/>
                  <a:gdLst/>
                  <a:ahLst/>
                  <a:cxnLst/>
                  <a:rect l="l" t="t" r="r" b="b"/>
                  <a:pathLst>
                    <a:path w="1147" h="296" extrusionOk="0">
                      <a:moveTo>
                        <a:pt x="1146" y="0"/>
                      </a:moveTo>
                      <a:lnTo>
                        <a:pt x="0" y="74"/>
                      </a:lnTo>
                      <a:lnTo>
                        <a:pt x="0" y="296"/>
                      </a:lnTo>
                      <a:lnTo>
                        <a:pt x="1146" y="259"/>
                      </a:lnTo>
                      <a:lnTo>
                        <a:pt x="114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6"/>
                <p:cNvSpPr/>
                <p:nvPr/>
              </p:nvSpPr>
              <p:spPr>
                <a:xfrm>
                  <a:off x="3171247" y="3754107"/>
                  <a:ext cx="127964" cy="23993"/>
                </a:xfrm>
                <a:custGeom>
                  <a:avLst/>
                  <a:gdLst/>
                  <a:ahLst/>
                  <a:cxnLst/>
                  <a:rect l="l" t="t" r="r" b="b"/>
                  <a:pathLst>
                    <a:path w="1184" h="222" extrusionOk="0">
                      <a:moveTo>
                        <a:pt x="1184" y="0"/>
                      </a:moveTo>
                      <a:lnTo>
                        <a:pt x="1" y="37"/>
                      </a:lnTo>
                      <a:lnTo>
                        <a:pt x="38" y="222"/>
                      </a:lnTo>
                      <a:lnTo>
                        <a:pt x="1184" y="185"/>
                      </a:lnTo>
                      <a:lnTo>
                        <a:pt x="11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6"/>
                <p:cNvSpPr/>
                <p:nvPr/>
              </p:nvSpPr>
              <p:spPr>
                <a:xfrm>
                  <a:off x="3183244" y="3773993"/>
                  <a:ext cx="107969" cy="20102"/>
                </a:xfrm>
                <a:custGeom>
                  <a:avLst/>
                  <a:gdLst/>
                  <a:ahLst/>
                  <a:cxnLst/>
                  <a:rect l="l" t="t" r="r" b="b"/>
                  <a:pathLst>
                    <a:path w="999" h="186" extrusionOk="0">
                      <a:moveTo>
                        <a:pt x="999" y="1"/>
                      </a:moveTo>
                      <a:lnTo>
                        <a:pt x="1" y="38"/>
                      </a:lnTo>
                      <a:lnTo>
                        <a:pt x="1" y="186"/>
                      </a:lnTo>
                      <a:lnTo>
                        <a:pt x="999" y="112"/>
                      </a:lnTo>
                      <a:lnTo>
                        <a:pt x="99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6"/>
                <p:cNvSpPr/>
                <p:nvPr/>
              </p:nvSpPr>
              <p:spPr>
                <a:xfrm>
                  <a:off x="3179245" y="3730113"/>
                  <a:ext cx="111968" cy="20102"/>
                </a:xfrm>
                <a:custGeom>
                  <a:avLst/>
                  <a:gdLst/>
                  <a:ahLst/>
                  <a:cxnLst/>
                  <a:rect l="l" t="t" r="r" b="b"/>
                  <a:pathLst>
                    <a:path w="1036" h="186" extrusionOk="0">
                      <a:moveTo>
                        <a:pt x="999" y="0"/>
                      </a:moveTo>
                      <a:lnTo>
                        <a:pt x="1" y="74"/>
                      </a:lnTo>
                      <a:lnTo>
                        <a:pt x="1" y="185"/>
                      </a:lnTo>
                      <a:lnTo>
                        <a:pt x="1036" y="148"/>
                      </a:lnTo>
                      <a:lnTo>
                        <a:pt x="9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6"/>
                <p:cNvSpPr/>
                <p:nvPr/>
              </p:nvSpPr>
              <p:spPr>
                <a:xfrm>
                  <a:off x="3187243" y="3841974"/>
                  <a:ext cx="207941" cy="171951"/>
                </a:xfrm>
                <a:custGeom>
                  <a:avLst/>
                  <a:gdLst/>
                  <a:ahLst/>
                  <a:cxnLst/>
                  <a:rect l="l" t="t" r="r" b="b"/>
                  <a:pathLst>
                    <a:path w="1924" h="1591" extrusionOk="0">
                      <a:moveTo>
                        <a:pt x="38" y="1590"/>
                      </a:moveTo>
                      <a:lnTo>
                        <a:pt x="1" y="1479"/>
                      </a:lnTo>
                      <a:lnTo>
                        <a:pt x="186" y="185"/>
                      </a:lnTo>
                      <a:lnTo>
                        <a:pt x="851" y="0"/>
                      </a:lnTo>
                      <a:lnTo>
                        <a:pt x="1886" y="888"/>
                      </a:lnTo>
                      <a:lnTo>
                        <a:pt x="1923" y="99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6"/>
                <p:cNvSpPr/>
                <p:nvPr/>
              </p:nvSpPr>
              <p:spPr>
                <a:xfrm>
                  <a:off x="3187243" y="3825978"/>
                  <a:ext cx="203942" cy="175950"/>
                </a:xfrm>
                <a:custGeom>
                  <a:avLst/>
                  <a:gdLst/>
                  <a:ahLst/>
                  <a:cxnLst/>
                  <a:rect l="l" t="t" r="r" b="b"/>
                  <a:pathLst>
                    <a:path w="1887" h="1628" extrusionOk="0">
                      <a:moveTo>
                        <a:pt x="1" y="1627"/>
                      </a:moveTo>
                      <a:lnTo>
                        <a:pt x="1" y="1516"/>
                      </a:lnTo>
                      <a:lnTo>
                        <a:pt x="149" y="185"/>
                      </a:lnTo>
                      <a:lnTo>
                        <a:pt x="814" y="1"/>
                      </a:lnTo>
                      <a:lnTo>
                        <a:pt x="1812" y="962"/>
                      </a:lnTo>
                      <a:lnTo>
                        <a:pt x="1886" y="1036"/>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6"/>
                <p:cNvSpPr/>
                <p:nvPr/>
              </p:nvSpPr>
              <p:spPr>
                <a:xfrm>
                  <a:off x="3191242" y="3845973"/>
                  <a:ext cx="139960" cy="143959"/>
                </a:xfrm>
                <a:custGeom>
                  <a:avLst/>
                  <a:gdLst/>
                  <a:ahLst/>
                  <a:cxnLst/>
                  <a:rect l="l" t="t" r="r" b="b"/>
                  <a:pathLst>
                    <a:path w="1295" h="1332" extrusionOk="0">
                      <a:moveTo>
                        <a:pt x="1258" y="814"/>
                      </a:moveTo>
                      <a:lnTo>
                        <a:pt x="1184" y="740"/>
                      </a:lnTo>
                      <a:lnTo>
                        <a:pt x="629" y="925"/>
                      </a:lnTo>
                      <a:lnTo>
                        <a:pt x="629" y="999"/>
                      </a:lnTo>
                      <a:close/>
                      <a:moveTo>
                        <a:pt x="629" y="1109"/>
                      </a:moveTo>
                      <a:lnTo>
                        <a:pt x="629" y="1036"/>
                      </a:lnTo>
                      <a:lnTo>
                        <a:pt x="1258" y="814"/>
                      </a:lnTo>
                      <a:lnTo>
                        <a:pt x="1295" y="888"/>
                      </a:lnTo>
                      <a:close/>
                      <a:moveTo>
                        <a:pt x="629" y="925"/>
                      </a:moveTo>
                      <a:lnTo>
                        <a:pt x="629" y="851"/>
                      </a:lnTo>
                      <a:lnTo>
                        <a:pt x="1147" y="666"/>
                      </a:lnTo>
                      <a:lnTo>
                        <a:pt x="1184" y="740"/>
                      </a:lnTo>
                      <a:close/>
                      <a:moveTo>
                        <a:pt x="629" y="814"/>
                      </a:moveTo>
                      <a:lnTo>
                        <a:pt x="629" y="740"/>
                      </a:lnTo>
                      <a:lnTo>
                        <a:pt x="1073" y="592"/>
                      </a:lnTo>
                      <a:lnTo>
                        <a:pt x="1110" y="666"/>
                      </a:lnTo>
                      <a:close/>
                      <a:moveTo>
                        <a:pt x="629" y="740"/>
                      </a:moveTo>
                      <a:lnTo>
                        <a:pt x="1073" y="592"/>
                      </a:lnTo>
                      <a:lnTo>
                        <a:pt x="1036" y="518"/>
                      </a:lnTo>
                      <a:lnTo>
                        <a:pt x="629" y="666"/>
                      </a:lnTo>
                      <a:lnTo>
                        <a:pt x="629" y="740"/>
                      </a:lnTo>
                      <a:close/>
                      <a:moveTo>
                        <a:pt x="629" y="629"/>
                      </a:moveTo>
                      <a:lnTo>
                        <a:pt x="999" y="518"/>
                      </a:lnTo>
                      <a:lnTo>
                        <a:pt x="962" y="444"/>
                      </a:lnTo>
                      <a:lnTo>
                        <a:pt x="629" y="555"/>
                      </a:lnTo>
                      <a:close/>
                      <a:moveTo>
                        <a:pt x="629" y="555"/>
                      </a:moveTo>
                      <a:lnTo>
                        <a:pt x="629" y="481"/>
                      </a:lnTo>
                      <a:lnTo>
                        <a:pt x="925" y="370"/>
                      </a:lnTo>
                      <a:lnTo>
                        <a:pt x="962" y="444"/>
                      </a:lnTo>
                      <a:close/>
                      <a:moveTo>
                        <a:pt x="629" y="444"/>
                      </a:moveTo>
                      <a:lnTo>
                        <a:pt x="888" y="370"/>
                      </a:lnTo>
                      <a:lnTo>
                        <a:pt x="851" y="296"/>
                      </a:lnTo>
                      <a:lnTo>
                        <a:pt x="629" y="370"/>
                      </a:lnTo>
                      <a:close/>
                      <a:moveTo>
                        <a:pt x="629" y="333"/>
                      </a:moveTo>
                      <a:lnTo>
                        <a:pt x="629" y="296"/>
                      </a:lnTo>
                      <a:lnTo>
                        <a:pt x="814" y="222"/>
                      </a:lnTo>
                      <a:lnTo>
                        <a:pt x="851" y="296"/>
                      </a:lnTo>
                      <a:close/>
                      <a:moveTo>
                        <a:pt x="629" y="259"/>
                      </a:moveTo>
                      <a:lnTo>
                        <a:pt x="777" y="222"/>
                      </a:lnTo>
                      <a:lnTo>
                        <a:pt x="740" y="148"/>
                      </a:lnTo>
                      <a:lnTo>
                        <a:pt x="629" y="185"/>
                      </a:lnTo>
                      <a:lnTo>
                        <a:pt x="629" y="259"/>
                      </a:lnTo>
                      <a:close/>
                      <a:moveTo>
                        <a:pt x="629" y="148"/>
                      </a:moveTo>
                      <a:lnTo>
                        <a:pt x="629" y="111"/>
                      </a:lnTo>
                      <a:lnTo>
                        <a:pt x="703" y="111"/>
                      </a:lnTo>
                      <a:lnTo>
                        <a:pt x="703" y="148"/>
                      </a:lnTo>
                      <a:lnTo>
                        <a:pt x="629" y="185"/>
                      </a:lnTo>
                      <a:close/>
                      <a:moveTo>
                        <a:pt x="629" y="74"/>
                      </a:moveTo>
                      <a:lnTo>
                        <a:pt x="629" y="0"/>
                      </a:lnTo>
                      <a:lnTo>
                        <a:pt x="629" y="0"/>
                      </a:lnTo>
                      <a:lnTo>
                        <a:pt x="629" y="37"/>
                      </a:lnTo>
                      <a:close/>
                      <a:moveTo>
                        <a:pt x="629" y="925"/>
                      </a:moveTo>
                      <a:lnTo>
                        <a:pt x="1" y="1109"/>
                      </a:lnTo>
                      <a:lnTo>
                        <a:pt x="1" y="1220"/>
                      </a:lnTo>
                      <a:lnTo>
                        <a:pt x="629" y="999"/>
                      </a:lnTo>
                      <a:lnTo>
                        <a:pt x="629" y="925"/>
                      </a:lnTo>
                      <a:close/>
                      <a:moveTo>
                        <a:pt x="629" y="0"/>
                      </a:moveTo>
                      <a:lnTo>
                        <a:pt x="629" y="74"/>
                      </a:lnTo>
                      <a:lnTo>
                        <a:pt x="75" y="222"/>
                      </a:lnTo>
                      <a:lnTo>
                        <a:pt x="75" y="148"/>
                      </a:lnTo>
                      <a:lnTo>
                        <a:pt x="592" y="0"/>
                      </a:lnTo>
                      <a:close/>
                      <a:moveTo>
                        <a:pt x="629" y="111"/>
                      </a:moveTo>
                      <a:lnTo>
                        <a:pt x="112" y="259"/>
                      </a:lnTo>
                      <a:lnTo>
                        <a:pt x="112" y="296"/>
                      </a:lnTo>
                      <a:lnTo>
                        <a:pt x="629" y="148"/>
                      </a:lnTo>
                      <a:lnTo>
                        <a:pt x="629" y="111"/>
                      </a:lnTo>
                      <a:close/>
                      <a:moveTo>
                        <a:pt x="629" y="185"/>
                      </a:moveTo>
                      <a:lnTo>
                        <a:pt x="75" y="370"/>
                      </a:lnTo>
                      <a:lnTo>
                        <a:pt x="75" y="407"/>
                      </a:lnTo>
                      <a:lnTo>
                        <a:pt x="629" y="259"/>
                      </a:lnTo>
                      <a:lnTo>
                        <a:pt x="629" y="222"/>
                      </a:lnTo>
                      <a:close/>
                      <a:moveTo>
                        <a:pt x="629" y="296"/>
                      </a:moveTo>
                      <a:lnTo>
                        <a:pt x="629" y="333"/>
                      </a:lnTo>
                      <a:lnTo>
                        <a:pt x="75" y="518"/>
                      </a:lnTo>
                      <a:lnTo>
                        <a:pt x="75" y="444"/>
                      </a:lnTo>
                      <a:lnTo>
                        <a:pt x="629" y="296"/>
                      </a:lnTo>
                      <a:close/>
                      <a:moveTo>
                        <a:pt x="629" y="370"/>
                      </a:moveTo>
                      <a:lnTo>
                        <a:pt x="629" y="444"/>
                      </a:lnTo>
                      <a:lnTo>
                        <a:pt x="75" y="592"/>
                      </a:lnTo>
                      <a:lnTo>
                        <a:pt x="75" y="555"/>
                      </a:lnTo>
                      <a:lnTo>
                        <a:pt x="629" y="370"/>
                      </a:lnTo>
                      <a:close/>
                      <a:moveTo>
                        <a:pt x="629" y="481"/>
                      </a:moveTo>
                      <a:lnTo>
                        <a:pt x="38" y="666"/>
                      </a:lnTo>
                      <a:lnTo>
                        <a:pt x="38" y="740"/>
                      </a:lnTo>
                      <a:lnTo>
                        <a:pt x="629" y="555"/>
                      </a:lnTo>
                      <a:lnTo>
                        <a:pt x="629" y="481"/>
                      </a:lnTo>
                      <a:close/>
                      <a:moveTo>
                        <a:pt x="629" y="555"/>
                      </a:moveTo>
                      <a:lnTo>
                        <a:pt x="38" y="740"/>
                      </a:lnTo>
                      <a:lnTo>
                        <a:pt x="38" y="814"/>
                      </a:lnTo>
                      <a:lnTo>
                        <a:pt x="629" y="629"/>
                      </a:lnTo>
                      <a:lnTo>
                        <a:pt x="629" y="555"/>
                      </a:lnTo>
                      <a:close/>
                      <a:moveTo>
                        <a:pt x="629" y="666"/>
                      </a:moveTo>
                      <a:lnTo>
                        <a:pt x="629" y="740"/>
                      </a:lnTo>
                      <a:lnTo>
                        <a:pt x="38" y="888"/>
                      </a:lnTo>
                      <a:lnTo>
                        <a:pt x="38" y="814"/>
                      </a:lnTo>
                      <a:lnTo>
                        <a:pt x="629" y="666"/>
                      </a:lnTo>
                      <a:close/>
                      <a:moveTo>
                        <a:pt x="629" y="740"/>
                      </a:moveTo>
                      <a:lnTo>
                        <a:pt x="629" y="814"/>
                      </a:lnTo>
                      <a:lnTo>
                        <a:pt x="1" y="999"/>
                      </a:lnTo>
                      <a:lnTo>
                        <a:pt x="1" y="925"/>
                      </a:lnTo>
                      <a:lnTo>
                        <a:pt x="592" y="740"/>
                      </a:lnTo>
                      <a:close/>
                      <a:moveTo>
                        <a:pt x="629" y="851"/>
                      </a:moveTo>
                      <a:lnTo>
                        <a:pt x="629" y="925"/>
                      </a:lnTo>
                      <a:lnTo>
                        <a:pt x="1" y="1109"/>
                      </a:lnTo>
                      <a:lnTo>
                        <a:pt x="1" y="1036"/>
                      </a:lnTo>
                      <a:lnTo>
                        <a:pt x="592" y="851"/>
                      </a:lnTo>
                      <a:close/>
                      <a:moveTo>
                        <a:pt x="629" y="999"/>
                      </a:moveTo>
                      <a:lnTo>
                        <a:pt x="629" y="1146"/>
                      </a:lnTo>
                      <a:lnTo>
                        <a:pt x="1" y="1331"/>
                      </a:lnTo>
                      <a:lnTo>
                        <a:pt x="1" y="122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8" name="Google Shape;598;p6"/>
              <p:cNvGrpSpPr/>
              <p:nvPr/>
            </p:nvGrpSpPr>
            <p:grpSpPr>
              <a:xfrm>
                <a:off x="4370050" y="3758105"/>
                <a:ext cx="611398" cy="51985"/>
                <a:chOff x="4370050" y="3758105"/>
                <a:chExt cx="611398" cy="51985"/>
              </a:xfrm>
            </p:grpSpPr>
            <p:sp>
              <p:nvSpPr>
                <p:cNvPr id="599" name="Google Shape;599;p6"/>
                <p:cNvSpPr/>
                <p:nvPr/>
              </p:nvSpPr>
              <p:spPr>
                <a:xfrm>
                  <a:off x="4953348" y="3758105"/>
                  <a:ext cx="28100" cy="39989"/>
                </a:xfrm>
                <a:custGeom>
                  <a:avLst/>
                  <a:gdLst/>
                  <a:ahLst/>
                  <a:cxnLst/>
                  <a:rect l="l" t="t" r="r" b="b"/>
                  <a:pathLst>
                    <a:path w="260" h="370" extrusionOk="0">
                      <a:moveTo>
                        <a:pt x="112" y="0"/>
                      </a:moveTo>
                      <a:lnTo>
                        <a:pt x="260" y="333"/>
                      </a:lnTo>
                      <a:lnTo>
                        <a:pt x="149" y="370"/>
                      </a:lnTo>
                      <a:lnTo>
                        <a:pt x="1" y="3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6"/>
                <p:cNvSpPr/>
                <p:nvPr/>
              </p:nvSpPr>
              <p:spPr>
                <a:xfrm>
                  <a:off x="4901471" y="3761996"/>
                  <a:ext cx="23993" cy="36098"/>
                </a:xfrm>
                <a:custGeom>
                  <a:avLst/>
                  <a:gdLst/>
                  <a:ahLst/>
                  <a:cxnLst/>
                  <a:rect l="l" t="t" r="r" b="b"/>
                  <a:pathLst>
                    <a:path w="222" h="334" extrusionOk="0">
                      <a:moveTo>
                        <a:pt x="111" y="1"/>
                      </a:moveTo>
                      <a:lnTo>
                        <a:pt x="222" y="334"/>
                      </a:lnTo>
                      <a:lnTo>
                        <a:pt x="148" y="334"/>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6"/>
                <p:cNvSpPr/>
                <p:nvPr/>
              </p:nvSpPr>
              <p:spPr>
                <a:xfrm>
                  <a:off x="4849485" y="3765995"/>
                  <a:ext cx="24101" cy="32099"/>
                </a:xfrm>
                <a:custGeom>
                  <a:avLst/>
                  <a:gdLst/>
                  <a:ahLst/>
                  <a:cxnLst/>
                  <a:rect l="l" t="t" r="r" b="b"/>
                  <a:pathLst>
                    <a:path w="223" h="297" extrusionOk="0">
                      <a:moveTo>
                        <a:pt x="74"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6"/>
                <p:cNvSpPr/>
                <p:nvPr/>
              </p:nvSpPr>
              <p:spPr>
                <a:xfrm>
                  <a:off x="4793501" y="3765995"/>
                  <a:ext cx="24101" cy="36098"/>
                </a:xfrm>
                <a:custGeom>
                  <a:avLst/>
                  <a:gdLst/>
                  <a:ahLst/>
                  <a:cxnLst/>
                  <a:rect l="l" t="t" r="r" b="b"/>
                  <a:pathLst>
                    <a:path w="223" h="334" extrusionOk="0">
                      <a:moveTo>
                        <a:pt x="112" y="1"/>
                      </a:moveTo>
                      <a:lnTo>
                        <a:pt x="223" y="297"/>
                      </a:lnTo>
                      <a:lnTo>
                        <a:pt x="149" y="3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6"/>
                <p:cNvSpPr/>
                <p:nvPr/>
              </p:nvSpPr>
              <p:spPr>
                <a:xfrm>
                  <a:off x="4741623" y="3769994"/>
                  <a:ext cx="24101" cy="32099"/>
                </a:xfrm>
                <a:custGeom>
                  <a:avLst/>
                  <a:gdLst/>
                  <a:ahLst/>
                  <a:cxnLst/>
                  <a:rect l="l" t="t" r="r" b="b"/>
                  <a:pathLst>
                    <a:path w="223"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6"/>
                <p:cNvSpPr/>
                <p:nvPr/>
              </p:nvSpPr>
              <p:spPr>
                <a:xfrm>
                  <a:off x="4689637" y="3769994"/>
                  <a:ext cx="24101" cy="32099"/>
                </a:xfrm>
                <a:custGeom>
                  <a:avLst/>
                  <a:gdLst/>
                  <a:ahLst/>
                  <a:cxnLst/>
                  <a:rect l="l" t="t" r="r" b="b"/>
                  <a:pathLst>
                    <a:path w="223" h="297" extrusionOk="0">
                      <a:moveTo>
                        <a:pt x="75" y="1"/>
                      </a:moveTo>
                      <a:lnTo>
                        <a:pt x="222" y="297"/>
                      </a:lnTo>
                      <a:lnTo>
                        <a:pt x="112" y="297"/>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6"/>
                <p:cNvSpPr/>
                <p:nvPr/>
              </p:nvSpPr>
              <p:spPr>
                <a:xfrm>
                  <a:off x="4633761" y="3773993"/>
                  <a:ext cx="23993" cy="32099"/>
                </a:xfrm>
                <a:custGeom>
                  <a:avLst/>
                  <a:gdLst/>
                  <a:ahLst/>
                  <a:cxnLst/>
                  <a:rect l="l" t="t" r="r" b="b"/>
                  <a:pathLst>
                    <a:path w="222"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6"/>
                <p:cNvSpPr/>
                <p:nvPr/>
              </p:nvSpPr>
              <p:spPr>
                <a:xfrm>
                  <a:off x="4581775" y="3777992"/>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6"/>
                <p:cNvSpPr/>
                <p:nvPr/>
              </p:nvSpPr>
              <p:spPr>
                <a:xfrm>
                  <a:off x="4529790" y="3777992"/>
                  <a:ext cx="20102" cy="28100"/>
                </a:xfrm>
                <a:custGeom>
                  <a:avLst/>
                  <a:gdLst/>
                  <a:ahLst/>
                  <a:cxnLst/>
                  <a:rect l="l" t="t" r="r" b="b"/>
                  <a:pathLst>
                    <a:path w="186" h="260" extrusionOk="0">
                      <a:moveTo>
                        <a:pt x="75" y="1"/>
                      </a:moveTo>
                      <a:lnTo>
                        <a:pt x="186" y="260"/>
                      </a:lnTo>
                      <a:lnTo>
                        <a:pt x="112" y="260"/>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6"/>
                <p:cNvSpPr/>
                <p:nvPr/>
              </p:nvSpPr>
              <p:spPr>
                <a:xfrm>
                  <a:off x="4473913" y="3781991"/>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6"/>
                <p:cNvSpPr/>
                <p:nvPr/>
              </p:nvSpPr>
              <p:spPr>
                <a:xfrm>
                  <a:off x="4421928" y="3781991"/>
                  <a:ext cx="20102" cy="28100"/>
                </a:xfrm>
                <a:custGeom>
                  <a:avLst/>
                  <a:gdLst/>
                  <a:ahLst/>
                  <a:cxnLst/>
                  <a:rect l="l" t="t" r="r" b="b"/>
                  <a:pathLst>
                    <a:path w="186" h="260" extrusionOk="0">
                      <a:moveTo>
                        <a:pt x="112" y="1"/>
                      </a:moveTo>
                      <a:lnTo>
                        <a:pt x="185" y="260"/>
                      </a:lnTo>
                      <a:lnTo>
                        <a:pt x="112" y="260"/>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6"/>
                <p:cNvSpPr/>
                <p:nvPr/>
              </p:nvSpPr>
              <p:spPr>
                <a:xfrm>
                  <a:off x="4370050" y="3785990"/>
                  <a:ext cx="19994" cy="24101"/>
                </a:xfrm>
                <a:custGeom>
                  <a:avLst/>
                  <a:gdLst/>
                  <a:ahLst/>
                  <a:cxnLst/>
                  <a:rect l="l" t="t" r="r" b="b"/>
                  <a:pathLst>
                    <a:path w="185" h="223" extrusionOk="0">
                      <a:moveTo>
                        <a:pt x="74" y="1"/>
                      </a:moveTo>
                      <a:lnTo>
                        <a:pt x="185" y="223"/>
                      </a:lnTo>
                      <a:lnTo>
                        <a:pt x="74" y="223"/>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611" name="Google Shape;611;p6"/>
          <p:cNvGrpSpPr/>
          <p:nvPr/>
        </p:nvGrpSpPr>
        <p:grpSpPr>
          <a:xfrm rot="-6226845">
            <a:off x="7623652" y="439721"/>
            <a:ext cx="364410" cy="364410"/>
            <a:chOff x="3827550" y="1325975"/>
            <a:chExt cx="492650" cy="492650"/>
          </a:xfrm>
        </p:grpSpPr>
        <p:sp>
          <p:nvSpPr>
            <p:cNvPr id="612" name="Google Shape;612;p6"/>
            <p:cNvSpPr/>
            <p:nvPr/>
          </p:nvSpPr>
          <p:spPr>
            <a:xfrm>
              <a:off x="3827550" y="1334300"/>
              <a:ext cx="367875" cy="302250"/>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6"/>
            <p:cNvSpPr/>
            <p:nvPr/>
          </p:nvSpPr>
          <p:spPr>
            <a:xfrm>
              <a:off x="3827550" y="1333375"/>
              <a:ext cx="342000" cy="275450"/>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6"/>
            <p:cNvSpPr/>
            <p:nvPr/>
          </p:nvSpPr>
          <p:spPr>
            <a:xfrm>
              <a:off x="4068775" y="1325975"/>
              <a:ext cx="251425" cy="215375"/>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6"/>
            <p:cNvSpPr/>
            <p:nvPr/>
          </p:nvSpPr>
          <p:spPr>
            <a:xfrm>
              <a:off x="3982825" y="1560750"/>
              <a:ext cx="318900" cy="257875"/>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6"/>
            <p:cNvSpPr/>
            <p:nvPr/>
          </p:nvSpPr>
          <p:spPr>
            <a:xfrm>
              <a:off x="3982825" y="1560750"/>
              <a:ext cx="303175" cy="223675"/>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6"/>
            <p:cNvSpPr/>
            <p:nvPr/>
          </p:nvSpPr>
          <p:spPr>
            <a:xfrm>
              <a:off x="3895025" y="1555200"/>
              <a:ext cx="181175" cy="146975"/>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6"/>
            <p:cNvSpPr/>
            <p:nvPr/>
          </p:nvSpPr>
          <p:spPr>
            <a:xfrm>
              <a:off x="3895025" y="1554275"/>
              <a:ext cx="171925" cy="128500"/>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19"/>
        <p:cNvGrpSpPr/>
        <p:nvPr/>
      </p:nvGrpSpPr>
      <p:grpSpPr>
        <a:xfrm>
          <a:off x="0" y="0"/>
          <a:ext cx="0" cy="0"/>
          <a:chOff x="0" y="0"/>
          <a:chExt cx="0" cy="0"/>
        </a:xfrm>
      </p:grpSpPr>
      <p:grpSp>
        <p:nvGrpSpPr>
          <p:cNvPr id="620" name="Google Shape;620;p7"/>
          <p:cNvGrpSpPr/>
          <p:nvPr/>
        </p:nvGrpSpPr>
        <p:grpSpPr>
          <a:xfrm>
            <a:off x="-227622" y="-76231"/>
            <a:ext cx="9557178" cy="4281874"/>
            <a:chOff x="1717677" y="2112250"/>
            <a:chExt cx="4726129" cy="2117434"/>
          </a:xfrm>
        </p:grpSpPr>
        <p:sp>
          <p:nvSpPr>
            <p:cNvPr id="621" name="Google Shape;621;p7"/>
            <p:cNvSpPr/>
            <p:nvPr/>
          </p:nvSpPr>
          <p:spPr>
            <a:xfrm>
              <a:off x="1717680" y="2112250"/>
              <a:ext cx="4170700" cy="932500"/>
            </a:xfrm>
            <a:custGeom>
              <a:avLst/>
              <a:gdLst/>
              <a:ahLst/>
              <a:cxnLst/>
              <a:rect l="l" t="t" r="r" b="b"/>
              <a:pathLst>
                <a:path w="166828" h="37300" extrusionOk="0">
                  <a:moveTo>
                    <a:pt x="166827" y="0"/>
                  </a:moveTo>
                  <a:lnTo>
                    <a:pt x="1" y="931"/>
                  </a:lnTo>
                  <a:lnTo>
                    <a:pt x="1" y="931"/>
                  </a:lnTo>
                  <a:lnTo>
                    <a:pt x="1" y="36483"/>
                  </a:lnTo>
                  <a:cubicBezTo>
                    <a:pt x="1" y="36483"/>
                    <a:pt x="745" y="36726"/>
                    <a:pt x="6002" y="36726"/>
                  </a:cubicBezTo>
                  <a:cubicBezTo>
                    <a:pt x="7317" y="36726"/>
                    <a:pt x="8913" y="36711"/>
                    <a:pt x="10850" y="36673"/>
                  </a:cubicBezTo>
                  <a:cubicBezTo>
                    <a:pt x="11380" y="36663"/>
                    <a:pt x="11876" y="36658"/>
                    <a:pt x="12343" y="36658"/>
                  </a:cubicBezTo>
                  <a:cubicBezTo>
                    <a:pt x="17754" y="36658"/>
                    <a:pt x="19241" y="37300"/>
                    <a:pt x="23788" y="37300"/>
                  </a:cubicBezTo>
                  <a:cubicBezTo>
                    <a:pt x="26037" y="37300"/>
                    <a:pt x="29035" y="37143"/>
                    <a:pt x="33628" y="36673"/>
                  </a:cubicBezTo>
                  <a:cubicBezTo>
                    <a:pt x="43368" y="35677"/>
                    <a:pt x="47548" y="35509"/>
                    <a:pt x="51791" y="35509"/>
                  </a:cubicBezTo>
                  <a:cubicBezTo>
                    <a:pt x="53943" y="35509"/>
                    <a:pt x="56111" y="35552"/>
                    <a:pt x="59029" y="35552"/>
                  </a:cubicBezTo>
                  <a:cubicBezTo>
                    <a:pt x="67679" y="35552"/>
                    <a:pt x="68419" y="33860"/>
                    <a:pt x="77069" y="31449"/>
                  </a:cubicBezTo>
                  <a:cubicBezTo>
                    <a:pt x="80112" y="30603"/>
                    <a:pt x="82595" y="30322"/>
                    <a:pt x="84838" y="30322"/>
                  </a:cubicBezTo>
                  <a:cubicBezTo>
                    <a:pt x="88986" y="30322"/>
                    <a:pt x="92314" y="31283"/>
                    <a:pt x="96844" y="31407"/>
                  </a:cubicBezTo>
                  <a:cubicBezTo>
                    <a:pt x="97715" y="31431"/>
                    <a:pt x="98642" y="31443"/>
                    <a:pt x="99596" y="31443"/>
                  </a:cubicBezTo>
                  <a:cubicBezTo>
                    <a:pt x="106257" y="31443"/>
                    <a:pt x="114191" y="30862"/>
                    <a:pt x="113192" y="29715"/>
                  </a:cubicBezTo>
                  <a:cubicBezTo>
                    <a:pt x="112071" y="28404"/>
                    <a:pt x="95702" y="28763"/>
                    <a:pt x="91937" y="26331"/>
                  </a:cubicBezTo>
                  <a:cubicBezTo>
                    <a:pt x="88173" y="23899"/>
                    <a:pt x="93629" y="23497"/>
                    <a:pt x="100037" y="22566"/>
                  </a:cubicBezTo>
                  <a:cubicBezTo>
                    <a:pt x="106425" y="21636"/>
                    <a:pt x="106234" y="22397"/>
                    <a:pt x="112642" y="18252"/>
                  </a:cubicBezTo>
                  <a:cubicBezTo>
                    <a:pt x="115249" y="16569"/>
                    <a:pt x="116447" y="16136"/>
                    <a:pt x="117643" y="16136"/>
                  </a:cubicBezTo>
                  <a:cubicBezTo>
                    <a:pt x="118908" y="16136"/>
                    <a:pt x="120171" y="16620"/>
                    <a:pt x="123095" y="16620"/>
                  </a:cubicBezTo>
                  <a:cubicBezTo>
                    <a:pt x="124182" y="16620"/>
                    <a:pt x="125499" y="16553"/>
                    <a:pt x="127130" y="16370"/>
                  </a:cubicBezTo>
                  <a:cubicBezTo>
                    <a:pt x="137282" y="15249"/>
                    <a:pt x="130514" y="15249"/>
                    <a:pt x="132015" y="14297"/>
                  </a:cubicBezTo>
                  <a:cubicBezTo>
                    <a:pt x="133517" y="13366"/>
                    <a:pt x="138593" y="13937"/>
                    <a:pt x="138974" y="12245"/>
                  </a:cubicBezTo>
                  <a:cubicBezTo>
                    <a:pt x="139354" y="10554"/>
                    <a:pt x="132396" y="11674"/>
                    <a:pt x="133327" y="9792"/>
                  </a:cubicBezTo>
                  <a:cubicBezTo>
                    <a:pt x="134278" y="7910"/>
                    <a:pt x="137091" y="8100"/>
                    <a:pt x="141046" y="7339"/>
                  </a:cubicBezTo>
                  <a:cubicBezTo>
                    <a:pt x="142074" y="7146"/>
                    <a:pt x="142848" y="7080"/>
                    <a:pt x="143489" y="7080"/>
                  </a:cubicBezTo>
                  <a:cubicBezTo>
                    <a:pt x="144938" y="7080"/>
                    <a:pt x="145713" y="7420"/>
                    <a:pt x="147222" y="7420"/>
                  </a:cubicBezTo>
                  <a:cubicBezTo>
                    <a:pt x="147615" y="7420"/>
                    <a:pt x="148058" y="7397"/>
                    <a:pt x="148575" y="7339"/>
                  </a:cubicBezTo>
                  <a:cubicBezTo>
                    <a:pt x="151959" y="6958"/>
                    <a:pt x="150267" y="6768"/>
                    <a:pt x="154222" y="6028"/>
                  </a:cubicBezTo>
                  <a:cubicBezTo>
                    <a:pt x="158156" y="5266"/>
                    <a:pt x="166827" y="0"/>
                    <a:pt x="166827"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7"/>
            <p:cNvSpPr/>
            <p:nvPr/>
          </p:nvSpPr>
          <p:spPr>
            <a:xfrm>
              <a:off x="1717677" y="3761159"/>
              <a:ext cx="2077425" cy="468525"/>
            </a:xfrm>
            <a:custGeom>
              <a:avLst/>
              <a:gdLst/>
              <a:ahLst/>
              <a:cxnLst/>
              <a:rect l="l" t="t" r="r" b="b"/>
              <a:pathLst>
                <a:path w="83097" h="18741" extrusionOk="0">
                  <a:moveTo>
                    <a:pt x="15544" y="0"/>
                  </a:moveTo>
                  <a:cubicBezTo>
                    <a:pt x="9862" y="0"/>
                    <a:pt x="0" y="895"/>
                    <a:pt x="0" y="895"/>
                  </a:cubicBezTo>
                  <a:cubicBezTo>
                    <a:pt x="0" y="895"/>
                    <a:pt x="1269" y="17561"/>
                    <a:pt x="1967" y="18111"/>
                  </a:cubicBezTo>
                  <a:cubicBezTo>
                    <a:pt x="2300" y="18375"/>
                    <a:pt x="3446" y="18486"/>
                    <a:pt x="5170" y="18486"/>
                  </a:cubicBezTo>
                  <a:cubicBezTo>
                    <a:pt x="7165" y="18486"/>
                    <a:pt x="9935" y="18338"/>
                    <a:pt x="13113" y="18111"/>
                  </a:cubicBezTo>
                  <a:cubicBezTo>
                    <a:pt x="16801" y="17847"/>
                    <a:pt x="18742" y="17256"/>
                    <a:pt x="21623" y="17256"/>
                  </a:cubicBezTo>
                  <a:cubicBezTo>
                    <a:pt x="23368" y="17256"/>
                    <a:pt x="25457" y="17473"/>
                    <a:pt x="28489" y="18111"/>
                  </a:cubicBezTo>
                  <a:cubicBezTo>
                    <a:pt x="30618" y="18558"/>
                    <a:pt x="32124" y="18741"/>
                    <a:pt x="33247" y="18741"/>
                  </a:cubicBezTo>
                  <a:cubicBezTo>
                    <a:pt x="36376" y="18741"/>
                    <a:pt x="36540" y="17323"/>
                    <a:pt x="38936" y="16250"/>
                  </a:cubicBezTo>
                  <a:cubicBezTo>
                    <a:pt x="42193" y="14790"/>
                    <a:pt x="42193" y="14008"/>
                    <a:pt x="46423" y="13860"/>
                  </a:cubicBezTo>
                  <a:cubicBezTo>
                    <a:pt x="46533" y="13857"/>
                    <a:pt x="46641" y="13855"/>
                    <a:pt x="46747" y="13855"/>
                  </a:cubicBezTo>
                  <a:cubicBezTo>
                    <a:pt x="50290" y="13855"/>
                    <a:pt x="51820" y="15640"/>
                    <a:pt x="55222" y="15640"/>
                  </a:cubicBezTo>
                  <a:cubicBezTo>
                    <a:pt x="55642" y="15640"/>
                    <a:pt x="56091" y="15613"/>
                    <a:pt x="56575" y="15552"/>
                  </a:cubicBezTo>
                  <a:cubicBezTo>
                    <a:pt x="58068" y="15370"/>
                    <a:pt x="59191" y="15295"/>
                    <a:pt x="60227" y="15295"/>
                  </a:cubicBezTo>
                  <a:cubicBezTo>
                    <a:pt x="62331" y="15295"/>
                    <a:pt x="64078" y="15606"/>
                    <a:pt x="67848" y="15975"/>
                  </a:cubicBezTo>
                  <a:cubicBezTo>
                    <a:pt x="69730" y="16165"/>
                    <a:pt x="72052" y="16229"/>
                    <a:pt x="74311" y="16229"/>
                  </a:cubicBezTo>
                  <a:cubicBezTo>
                    <a:pt x="78829" y="16229"/>
                    <a:pt x="83096" y="15975"/>
                    <a:pt x="83096" y="15975"/>
                  </a:cubicBezTo>
                  <a:cubicBezTo>
                    <a:pt x="83096" y="15975"/>
                    <a:pt x="75060" y="14283"/>
                    <a:pt x="70407" y="12993"/>
                  </a:cubicBezTo>
                  <a:cubicBezTo>
                    <a:pt x="65754" y="11703"/>
                    <a:pt x="66029" y="9355"/>
                    <a:pt x="61524" y="8784"/>
                  </a:cubicBezTo>
                  <a:cubicBezTo>
                    <a:pt x="56998" y="8234"/>
                    <a:pt x="55158" y="6965"/>
                    <a:pt x="53995" y="5125"/>
                  </a:cubicBezTo>
                  <a:cubicBezTo>
                    <a:pt x="52810" y="3285"/>
                    <a:pt x="40078" y="3137"/>
                    <a:pt x="34009" y="2587"/>
                  </a:cubicBezTo>
                  <a:cubicBezTo>
                    <a:pt x="27939" y="2016"/>
                    <a:pt x="22440" y="324"/>
                    <a:pt x="17512" y="49"/>
                  </a:cubicBezTo>
                  <a:cubicBezTo>
                    <a:pt x="16947" y="15"/>
                    <a:pt x="16280" y="0"/>
                    <a:pt x="15544"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7"/>
            <p:cNvSpPr/>
            <p:nvPr/>
          </p:nvSpPr>
          <p:spPr>
            <a:xfrm>
              <a:off x="3199131" y="3284223"/>
              <a:ext cx="2354396" cy="165300"/>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7"/>
            <p:cNvSpPr/>
            <p:nvPr/>
          </p:nvSpPr>
          <p:spPr>
            <a:xfrm>
              <a:off x="4970998" y="3654868"/>
              <a:ext cx="1431825" cy="371075"/>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7"/>
            <p:cNvSpPr/>
            <p:nvPr/>
          </p:nvSpPr>
          <p:spPr>
            <a:xfrm>
              <a:off x="5395831" y="2913589"/>
              <a:ext cx="1047975" cy="165300"/>
            </a:xfrm>
            <a:custGeom>
              <a:avLst/>
              <a:gdLst/>
              <a:ahLst/>
              <a:cxnLst/>
              <a:rect l="l" t="t" r="r" b="b"/>
              <a:pathLst>
                <a:path w="41919" h="6612" extrusionOk="0">
                  <a:moveTo>
                    <a:pt x="12255" y="0"/>
                  </a:moveTo>
                  <a:cubicBezTo>
                    <a:pt x="11536" y="0"/>
                    <a:pt x="10808" y="150"/>
                    <a:pt x="10026" y="541"/>
                  </a:cubicBezTo>
                  <a:cubicBezTo>
                    <a:pt x="7488" y="1810"/>
                    <a:pt x="1" y="3925"/>
                    <a:pt x="1" y="3925"/>
                  </a:cubicBezTo>
                  <a:cubicBezTo>
                    <a:pt x="1" y="3925"/>
                    <a:pt x="1003" y="4009"/>
                    <a:pt x="2515" y="4009"/>
                  </a:cubicBezTo>
                  <a:cubicBezTo>
                    <a:pt x="4404" y="4009"/>
                    <a:pt x="7088" y="3878"/>
                    <a:pt x="9603" y="3291"/>
                  </a:cubicBezTo>
                  <a:cubicBezTo>
                    <a:pt x="10740" y="3029"/>
                    <a:pt x="11546" y="2913"/>
                    <a:pt x="12195" y="2913"/>
                  </a:cubicBezTo>
                  <a:cubicBezTo>
                    <a:pt x="14114" y="2913"/>
                    <a:pt x="14654" y="3929"/>
                    <a:pt x="18337" y="5194"/>
                  </a:cubicBezTo>
                  <a:cubicBezTo>
                    <a:pt x="20064" y="5784"/>
                    <a:pt x="21222" y="5963"/>
                    <a:pt x="22129" y="5963"/>
                  </a:cubicBezTo>
                  <a:cubicBezTo>
                    <a:pt x="23516" y="5963"/>
                    <a:pt x="24319" y="5547"/>
                    <a:pt x="25675" y="5547"/>
                  </a:cubicBezTo>
                  <a:cubicBezTo>
                    <a:pt x="25975" y="5547"/>
                    <a:pt x="26303" y="5567"/>
                    <a:pt x="26670" y="5617"/>
                  </a:cubicBezTo>
                  <a:cubicBezTo>
                    <a:pt x="29779" y="6040"/>
                    <a:pt x="41919" y="6611"/>
                    <a:pt x="41919" y="6611"/>
                  </a:cubicBezTo>
                  <a:lnTo>
                    <a:pt x="41919" y="2931"/>
                  </a:lnTo>
                  <a:cubicBezTo>
                    <a:pt x="41919" y="2931"/>
                    <a:pt x="40840" y="2956"/>
                    <a:pt x="39432" y="2956"/>
                  </a:cubicBezTo>
                  <a:cubicBezTo>
                    <a:pt x="37422" y="2956"/>
                    <a:pt x="34743" y="2905"/>
                    <a:pt x="33586" y="2656"/>
                  </a:cubicBezTo>
                  <a:cubicBezTo>
                    <a:pt x="32141" y="2330"/>
                    <a:pt x="30456" y="1638"/>
                    <a:pt x="28430" y="1638"/>
                  </a:cubicBezTo>
                  <a:cubicBezTo>
                    <a:pt x="27699" y="1638"/>
                    <a:pt x="26924" y="1728"/>
                    <a:pt x="26099" y="1958"/>
                  </a:cubicBezTo>
                  <a:cubicBezTo>
                    <a:pt x="25181" y="2214"/>
                    <a:pt x="24313" y="2317"/>
                    <a:pt x="23469" y="2317"/>
                  </a:cubicBezTo>
                  <a:cubicBezTo>
                    <a:pt x="21454" y="2317"/>
                    <a:pt x="19578" y="1731"/>
                    <a:pt x="17491" y="1239"/>
                  </a:cubicBezTo>
                  <a:cubicBezTo>
                    <a:pt x="15443" y="756"/>
                    <a:pt x="13870" y="0"/>
                    <a:pt x="12255"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6" name="Google Shape;626;p7"/>
          <p:cNvSpPr txBox="1">
            <a:spLocks noGrp="1"/>
          </p:cNvSpPr>
          <p:nvPr>
            <p:ph type="title"/>
          </p:nvPr>
        </p:nvSpPr>
        <p:spPr>
          <a:xfrm>
            <a:off x="720000" y="445025"/>
            <a:ext cx="6266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627" name="Google Shape;627;p7"/>
          <p:cNvSpPr txBox="1">
            <a:spLocks noGrp="1"/>
          </p:cNvSpPr>
          <p:nvPr>
            <p:ph type="subTitle" idx="1"/>
          </p:nvPr>
        </p:nvSpPr>
        <p:spPr>
          <a:xfrm>
            <a:off x="720000" y="1347250"/>
            <a:ext cx="6266400" cy="31734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Font typeface="Nunito Light"/>
              <a:buChar char="●"/>
              <a:defRPr sz="1600"/>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0"/>
              </a:spcBef>
              <a:spcAft>
                <a:spcPts val="0"/>
              </a:spcAft>
              <a:buClr>
                <a:srgbClr val="E76A28"/>
              </a:buClr>
              <a:buSzPts val="1500"/>
              <a:buFont typeface="Nunito Light"/>
              <a:buChar char="■"/>
              <a:defRPr/>
            </a:lvl3pPr>
            <a:lvl4pPr lvl="3" algn="ctr" rtl="0">
              <a:lnSpc>
                <a:spcPct val="100000"/>
              </a:lnSpc>
              <a:spcBef>
                <a:spcPts val="0"/>
              </a:spcBef>
              <a:spcAft>
                <a:spcPts val="0"/>
              </a:spcAft>
              <a:buClr>
                <a:srgbClr val="E76A28"/>
              </a:buClr>
              <a:buSzPts val="1500"/>
              <a:buFont typeface="Nunito Light"/>
              <a:buChar char="●"/>
              <a:defRPr/>
            </a:lvl4pPr>
            <a:lvl5pPr lvl="4" algn="ctr" rtl="0">
              <a:lnSpc>
                <a:spcPct val="100000"/>
              </a:lnSpc>
              <a:spcBef>
                <a:spcPts val="0"/>
              </a:spcBef>
              <a:spcAft>
                <a:spcPts val="0"/>
              </a:spcAft>
              <a:buClr>
                <a:srgbClr val="E76A28"/>
              </a:buClr>
              <a:buSzPts val="1400"/>
              <a:buFont typeface="Nunito Light"/>
              <a:buChar char="○"/>
              <a:defRPr/>
            </a:lvl5pPr>
            <a:lvl6pPr lvl="5" algn="ctr" rtl="0">
              <a:lnSpc>
                <a:spcPct val="100000"/>
              </a:lnSpc>
              <a:spcBef>
                <a:spcPts val="0"/>
              </a:spcBef>
              <a:spcAft>
                <a:spcPts val="0"/>
              </a:spcAft>
              <a:buClr>
                <a:srgbClr val="999999"/>
              </a:buClr>
              <a:buSzPts val="1400"/>
              <a:buFont typeface="Nunito Light"/>
              <a:buChar char="■"/>
              <a:defRPr/>
            </a:lvl6pPr>
            <a:lvl7pPr lvl="6" algn="ctr" rtl="0">
              <a:lnSpc>
                <a:spcPct val="100000"/>
              </a:lnSpc>
              <a:spcBef>
                <a:spcPts val="0"/>
              </a:spcBef>
              <a:spcAft>
                <a:spcPts val="0"/>
              </a:spcAft>
              <a:buClr>
                <a:srgbClr val="999999"/>
              </a:buClr>
              <a:buSzPts val="1300"/>
              <a:buFont typeface="Nunito Light"/>
              <a:buChar char="●"/>
              <a:defRPr/>
            </a:lvl7pPr>
            <a:lvl8pPr lvl="7" algn="ctr" rtl="0">
              <a:lnSpc>
                <a:spcPct val="100000"/>
              </a:lnSpc>
              <a:spcBef>
                <a:spcPts val="0"/>
              </a:spcBef>
              <a:spcAft>
                <a:spcPts val="0"/>
              </a:spcAft>
              <a:buClr>
                <a:srgbClr val="999999"/>
              </a:buClr>
              <a:buSzPts val="1300"/>
              <a:buFont typeface="Nunito Light"/>
              <a:buChar char="○"/>
              <a:defRPr/>
            </a:lvl8pPr>
            <a:lvl9pPr lvl="8" algn="ctr" rtl="0">
              <a:lnSpc>
                <a:spcPct val="100000"/>
              </a:lnSpc>
              <a:spcBef>
                <a:spcPts val="0"/>
              </a:spcBef>
              <a:spcAft>
                <a:spcPts val="0"/>
              </a:spcAft>
              <a:buClr>
                <a:srgbClr val="999999"/>
              </a:buClr>
              <a:buSzPts val="1400"/>
              <a:buFont typeface="Nunito Light"/>
              <a:buChar char="■"/>
              <a:defRPr/>
            </a:lvl9pPr>
          </a:lstStyle>
          <a:p>
            <a:endParaRPr/>
          </a:p>
        </p:txBody>
      </p:sp>
      <p:grpSp>
        <p:nvGrpSpPr>
          <p:cNvPr id="628" name="Google Shape;628;p7"/>
          <p:cNvGrpSpPr/>
          <p:nvPr/>
        </p:nvGrpSpPr>
        <p:grpSpPr>
          <a:xfrm>
            <a:off x="6169578" y="-20805"/>
            <a:ext cx="3076656" cy="584666"/>
            <a:chOff x="4200950" y="2130100"/>
            <a:chExt cx="2188700" cy="415925"/>
          </a:xfrm>
        </p:grpSpPr>
        <p:sp>
          <p:nvSpPr>
            <p:cNvPr id="629" name="Google Shape;629;p7"/>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7"/>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1" name="Google Shape;631;p7"/>
          <p:cNvGrpSpPr/>
          <p:nvPr/>
        </p:nvGrpSpPr>
        <p:grpSpPr>
          <a:xfrm flipH="1">
            <a:off x="-1023497" y="539506"/>
            <a:ext cx="1736733" cy="330036"/>
            <a:chOff x="4200950" y="2130100"/>
            <a:chExt cx="2188700" cy="415925"/>
          </a:xfrm>
        </p:grpSpPr>
        <p:sp>
          <p:nvSpPr>
            <p:cNvPr id="632" name="Google Shape;632;p7"/>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7"/>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4" name="Google Shape;634;p7"/>
          <p:cNvGrpSpPr/>
          <p:nvPr/>
        </p:nvGrpSpPr>
        <p:grpSpPr>
          <a:xfrm>
            <a:off x="5737392" y="4328790"/>
            <a:ext cx="3406615" cy="814707"/>
            <a:chOff x="1999750" y="1792725"/>
            <a:chExt cx="2203075" cy="526875"/>
          </a:xfrm>
        </p:grpSpPr>
        <p:sp>
          <p:nvSpPr>
            <p:cNvPr id="635" name="Google Shape;635;p7"/>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7"/>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7"/>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38"/>
        <p:cNvGrpSpPr/>
        <p:nvPr/>
      </p:nvGrpSpPr>
      <p:grpSpPr>
        <a:xfrm>
          <a:off x="0" y="0"/>
          <a:ext cx="0" cy="0"/>
          <a:chOff x="0" y="0"/>
          <a:chExt cx="0" cy="0"/>
        </a:xfrm>
      </p:grpSpPr>
      <p:sp>
        <p:nvSpPr>
          <p:cNvPr id="639" name="Google Shape;639;p8"/>
          <p:cNvSpPr/>
          <p:nvPr/>
        </p:nvSpPr>
        <p:spPr>
          <a:xfrm>
            <a:off x="1447800" y="-685799"/>
            <a:ext cx="9248551" cy="1573843"/>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8"/>
          <p:cNvSpPr txBox="1">
            <a:spLocks noGrp="1"/>
          </p:cNvSpPr>
          <p:nvPr>
            <p:ph type="title"/>
          </p:nvPr>
        </p:nvSpPr>
        <p:spPr>
          <a:xfrm>
            <a:off x="1644450" y="886075"/>
            <a:ext cx="5855100" cy="22284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6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641" name="Google Shape;641;p8"/>
          <p:cNvSpPr/>
          <p:nvPr/>
        </p:nvSpPr>
        <p:spPr>
          <a:xfrm rot="10800000" flipH="1">
            <a:off x="-1214987" y="3376493"/>
            <a:ext cx="10358992" cy="1762786"/>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2" name="Google Shape;642;p8"/>
          <p:cNvGrpSpPr/>
          <p:nvPr/>
        </p:nvGrpSpPr>
        <p:grpSpPr>
          <a:xfrm rot="10800000" flipH="1">
            <a:off x="5421252" y="5"/>
            <a:ext cx="3722760" cy="707447"/>
            <a:chOff x="4200950" y="2130100"/>
            <a:chExt cx="2188700" cy="415925"/>
          </a:xfrm>
        </p:grpSpPr>
        <p:sp>
          <p:nvSpPr>
            <p:cNvPr id="643" name="Google Shape;643;p8"/>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8"/>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5" name="Google Shape;645;p8"/>
          <p:cNvSpPr/>
          <p:nvPr/>
        </p:nvSpPr>
        <p:spPr>
          <a:xfrm flipH="1">
            <a:off x="215896" y="1180450"/>
            <a:ext cx="7157534" cy="502499"/>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8"/>
          <p:cNvSpPr/>
          <p:nvPr/>
        </p:nvSpPr>
        <p:spPr>
          <a:xfrm flipH="1">
            <a:off x="-238862" y="2247100"/>
            <a:ext cx="3655736" cy="947466"/>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7" name="Google Shape;647;p8"/>
          <p:cNvGrpSpPr/>
          <p:nvPr/>
        </p:nvGrpSpPr>
        <p:grpSpPr>
          <a:xfrm>
            <a:off x="-641872" y="4637636"/>
            <a:ext cx="2115172" cy="505853"/>
            <a:chOff x="1999750" y="1792725"/>
            <a:chExt cx="2203075" cy="526875"/>
          </a:xfrm>
        </p:grpSpPr>
        <p:sp>
          <p:nvSpPr>
            <p:cNvPr id="648" name="Google Shape;648;p8"/>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8"/>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8"/>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1" name="Google Shape;651;p8"/>
          <p:cNvGrpSpPr/>
          <p:nvPr/>
        </p:nvGrpSpPr>
        <p:grpSpPr>
          <a:xfrm>
            <a:off x="914603" y="4637636"/>
            <a:ext cx="2115172" cy="505853"/>
            <a:chOff x="1999750" y="1792725"/>
            <a:chExt cx="2203075" cy="526875"/>
          </a:xfrm>
        </p:grpSpPr>
        <p:sp>
          <p:nvSpPr>
            <p:cNvPr id="652" name="Google Shape;652;p8"/>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8"/>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8"/>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5" name="Google Shape;655;p8"/>
          <p:cNvGrpSpPr/>
          <p:nvPr/>
        </p:nvGrpSpPr>
        <p:grpSpPr>
          <a:xfrm>
            <a:off x="-91046" y="4498833"/>
            <a:ext cx="1938027" cy="713411"/>
            <a:chOff x="4915357" y="445350"/>
            <a:chExt cx="2131574" cy="784658"/>
          </a:xfrm>
        </p:grpSpPr>
        <p:sp>
          <p:nvSpPr>
            <p:cNvPr id="656" name="Google Shape;656;p8"/>
            <p:cNvSpPr/>
            <p:nvPr/>
          </p:nvSpPr>
          <p:spPr>
            <a:xfrm>
              <a:off x="5020999" y="656633"/>
              <a:ext cx="80849" cy="136821"/>
            </a:xfrm>
            <a:custGeom>
              <a:avLst/>
              <a:gdLst/>
              <a:ahLst/>
              <a:cxnLst/>
              <a:rect l="l" t="t" r="r" b="b"/>
              <a:pathLst>
                <a:path w="962" h="1628" extrusionOk="0">
                  <a:moveTo>
                    <a:pt x="1" y="1"/>
                  </a:moveTo>
                  <a:lnTo>
                    <a:pt x="1" y="1628"/>
                  </a:lnTo>
                  <a:lnTo>
                    <a:pt x="962" y="1628"/>
                  </a:lnTo>
                  <a:lnTo>
                    <a:pt x="9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8"/>
            <p:cNvSpPr/>
            <p:nvPr/>
          </p:nvSpPr>
          <p:spPr>
            <a:xfrm>
              <a:off x="5953116" y="1041968"/>
              <a:ext cx="630823" cy="105725"/>
            </a:xfrm>
            <a:custGeom>
              <a:avLst/>
              <a:gdLst/>
              <a:ahLst/>
              <a:cxnLst/>
              <a:rect l="l" t="t" r="r" b="b"/>
              <a:pathLst>
                <a:path w="7506" h="1258" extrusionOk="0">
                  <a:moveTo>
                    <a:pt x="75" y="0"/>
                  </a:moveTo>
                  <a:lnTo>
                    <a:pt x="7506" y="777"/>
                  </a:lnTo>
                  <a:lnTo>
                    <a:pt x="7432" y="1257"/>
                  </a:lnTo>
                  <a:lnTo>
                    <a:pt x="1" y="48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8"/>
            <p:cNvSpPr/>
            <p:nvPr/>
          </p:nvSpPr>
          <p:spPr>
            <a:xfrm>
              <a:off x="5390787" y="1048187"/>
              <a:ext cx="630823" cy="105725"/>
            </a:xfrm>
            <a:custGeom>
              <a:avLst/>
              <a:gdLst/>
              <a:ahLst/>
              <a:cxnLst/>
              <a:rect l="l" t="t" r="r" b="b"/>
              <a:pathLst>
                <a:path w="7506" h="1258" extrusionOk="0">
                  <a:moveTo>
                    <a:pt x="7431" y="0"/>
                  </a:moveTo>
                  <a:lnTo>
                    <a:pt x="0" y="777"/>
                  </a:lnTo>
                  <a:lnTo>
                    <a:pt x="74" y="1257"/>
                  </a:lnTo>
                  <a:lnTo>
                    <a:pt x="7505" y="48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8"/>
            <p:cNvSpPr/>
            <p:nvPr/>
          </p:nvSpPr>
          <p:spPr>
            <a:xfrm>
              <a:off x="5070752" y="734372"/>
              <a:ext cx="1945080" cy="348020"/>
            </a:xfrm>
            <a:custGeom>
              <a:avLst/>
              <a:gdLst/>
              <a:ahLst/>
              <a:cxnLst/>
              <a:rect l="l" t="t" r="r" b="b"/>
              <a:pathLst>
                <a:path w="23144" h="4141" extrusionOk="0">
                  <a:moveTo>
                    <a:pt x="1516" y="4141"/>
                  </a:moveTo>
                  <a:lnTo>
                    <a:pt x="17635" y="4141"/>
                  </a:lnTo>
                  <a:lnTo>
                    <a:pt x="21665" y="3401"/>
                  </a:lnTo>
                  <a:lnTo>
                    <a:pt x="23144" y="1664"/>
                  </a:lnTo>
                  <a:lnTo>
                    <a:pt x="22256" y="0"/>
                  </a:lnTo>
                  <a:lnTo>
                    <a:pt x="0" y="0"/>
                  </a:lnTo>
                  <a:lnTo>
                    <a:pt x="0" y="358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8"/>
            <p:cNvSpPr/>
            <p:nvPr/>
          </p:nvSpPr>
          <p:spPr>
            <a:xfrm>
              <a:off x="5039656" y="464008"/>
              <a:ext cx="1942054" cy="590483"/>
            </a:xfrm>
            <a:custGeom>
              <a:avLst/>
              <a:gdLst/>
              <a:ahLst/>
              <a:cxnLst/>
              <a:rect l="l" t="t" r="r" b="b"/>
              <a:pathLst>
                <a:path w="23108" h="7026" extrusionOk="0">
                  <a:moveTo>
                    <a:pt x="333" y="1"/>
                  </a:moveTo>
                  <a:lnTo>
                    <a:pt x="14308" y="1"/>
                  </a:lnTo>
                  <a:cubicBezTo>
                    <a:pt x="14419" y="1"/>
                    <a:pt x="14530" y="38"/>
                    <a:pt x="14567" y="149"/>
                  </a:cubicBezTo>
                  <a:lnTo>
                    <a:pt x="16009" y="2182"/>
                  </a:lnTo>
                  <a:lnTo>
                    <a:pt x="22700" y="2958"/>
                  </a:lnTo>
                  <a:lnTo>
                    <a:pt x="23107" y="3809"/>
                  </a:lnTo>
                  <a:cubicBezTo>
                    <a:pt x="23107" y="3809"/>
                    <a:pt x="23107" y="3846"/>
                    <a:pt x="23107" y="3883"/>
                  </a:cubicBezTo>
                  <a:cubicBezTo>
                    <a:pt x="23070" y="3883"/>
                    <a:pt x="23070" y="3920"/>
                    <a:pt x="23033" y="3920"/>
                  </a:cubicBezTo>
                  <a:lnTo>
                    <a:pt x="16822" y="3920"/>
                  </a:lnTo>
                  <a:lnTo>
                    <a:pt x="15010" y="7025"/>
                  </a:lnTo>
                  <a:lnTo>
                    <a:pt x="7284" y="7025"/>
                  </a:lnTo>
                  <a:lnTo>
                    <a:pt x="6322" y="3920"/>
                  </a:lnTo>
                  <a:lnTo>
                    <a:pt x="1960" y="3920"/>
                  </a:lnTo>
                  <a:lnTo>
                    <a:pt x="925" y="5398"/>
                  </a:lnTo>
                  <a:lnTo>
                    <a:pt x="74" y="5398"/>
                  </a:lnTo>
                  <a:cubicBezTo>
                    <a:pt x="37" y="5398"/>
                    <a:pt x="0" y="5361"/>
                    <a:pt x="0" y="5325"/>
                  </a:cubicBezTo>
                  <a:lnTo>
                    <a:pt x="0" y="333"/>
                  </a:lnTo>
                  <a:cubicBezTo>
                    <a:pt x="0" y="149"/>
                    <a:pt x="148" y="1"/>
                    <a:pt x="3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8"/>
            <p:cNvSpPr/>
            <p:nvPr/>
          </p:nvSpPr>
          <p:spPr>
            <a:xfrm>
              <a:off x="5039656" y="464008"/>
              <a:ext cx="1914068" cy="258010"/>
            </a:xfrm>
            <a:custGeom>
              <a:avLst/>
              <a:gdLst/>
              <a:ahLst/>
              <a:cxnLst/>
              <a:rect l="l" t="t" r="r" b="b"/>
              <a:pathLst>
                <a:path w="22775" h="3070" extrusionOk="0">
                  <a:moveTo>
                    <a:pt x="333" y="1"/>
                  </a:moveTo>
                  <a:lnTo>
                    <a:pt x="14308" y="1"/>
                  </a:lnTo>
                  <a:cubicBezTo>
                    <a:pt x="14419" y="1"/>
                    <a:pt x="14530" y="38"/>
                    <a:pt x="14567" y="149"/>
                  </a:cubicBezTo>
                  <a:lnTo>
                    <a:pt x="16009" y="2182"/>
                  </a:lnTo>
                  <a:lnTo>
                    <a:pt x="22700" y="2958"/>
                  </a:lnTo>
                  <a:lnTo>
                    <a:pt x="22774" y="3069"/>
                  </a:lnTo>
                  <a:lnTo>
                    <a:pt x="11276" y="2145"/>
                  </a:lnTo>
                  <a:lnTo>
                    <a:pt x="0" y="2145"/>
                  </a:lnTo>
                  <a:lnTo>
                    <a:pt x="0" y="333"/>
                  </a:lnTo>
                  <a:cubicBezTo>
                    <a:pt x="0" y="149"/>
                    <a:pt x="148" y="1"/>
                    <a:pt x="3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8"/>
            <p:cNvSpPr/>
            <p:nvPr/>
          </p:nvSpPr>
          <p:spPr>
            <a:xfrm>
              <a:off x="5039656" y="793370"/>
              <a:ext cx="164723" cy="124383"/>
            </a:xfrm>
            <a:custGeom>
              <a:avLst/>
              <a:gdLst/>
              <a:ahLst/>
              <a:cxnLst/>
              <a:rect l="l" t="t" r="r" b="b"/>
              <a:pathLst>
                <a:path w="1960" h="1480" extrusionOk="0">
                  <a:moveTo>
                    <a:pt x="1960" y="1"/>
                  </a:moveTo>
                  <a:lnTo>
                    <a:pt x="925" y="1479"/>
                  </a:lnTo>
                  <a:lnTo>
                    <a:pt x="111" y="1479"/>
                  </a:lnTo>
                  <a:cubicBezTo>
                    <a:pt x="37" y="1479"/>
                    <a:pt x="0" y="1442"/>
                    <a:pt x="0" y="1406"/>
                  </a:cubicBezTo>
                  <a:lnTo>
                    <a:pt x="0" y="1"/>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8"/>
            <p:cNvSpPr/>
            <p:nvPr/>
          </p:nvSpPr>
          <p:spPr>
            <a:xfrm>
              <a:off x="5611315" y="923888"/>
              <a:ext cx="764451" cy="130602"/>
            </a:xfrm>
            <a:custGeom>
              <a:avLst/>
              <a:gdLst/>
              <a:ahLst/>
              <a:cxnLst/>
              <a:rect l="l" t="t" r="r" b="b"/>
              <a:pathLst>
                <a:path w="9096" h="1554" extrusionOk="0">
                  <a:moveTo>
                    <a:pt x="9096" y="0"/>
                  </a:moveTo>
                  <a:lnTo>
                    <a:pt x="8208" y="1553"/>
                  </a:lnTo>
                  <a:lnTo>
                    <a:pt x="482" y="1553"/>
                  </a:lnTo>
                  <a:lnTo>
                    <a:pt x="1"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8"/>
            <p:cNvSpPr/>
            <p:nvPr/>
          </p:nvSpPr>
          <p:spPr>
            <a:xfrm>
              <a:off x="5148408" y="513761"/>
              <a:ext cx="261036" cy="99506"/>
            </a:xfrm>
            <a:custGeom>
              <a:avLst/>
              <a:gdLst/>
              <a:ahLst/>
              <a:cxnLst/>
              <a:rect l="l" t="t" r="r" b="b"/>
              <a:pathLst>
                <a:path w="3106" h="1184" extrusionOk="0">
                  <a:moveTo>
                    <a:pt x="185" y="0"/>
                  </a:moveTo>
                  <a:cubicBezTo>
                    <a:pt x="74" y="0"/>
                    <a:pt x="0" y="74"/>
                    <a:pt x="0" y="148"/>
                  </a:cubicBezTo>
                  <a:lnTo>
                    <a:pt x="0" y="998"/>
                  </a:lnTo>
                  <a:cubicBezTo>
                    <a:pt x="0" y="1109"/>
                    <a:pt x="74" y="1183"/>
                    <a:pt x="185" y="1183"/>
                  </a:cubicBezTo>
                  <a:lnTo>
                    <a:pt x="2958" y="1183"/>
                  </a:lnTo>
                  <a:cubicBezTo>
                    <a:pt x="3032" y="1183"/>
                    <a:pt x="3106" y="1109"/>
                    <a:pt x="3106" y="998"/>
                  </a:cubicBezTo>
                  <a:lnTo>
                    <a:pt x="3106" y="148"/>
                  </a:lnTo>
                  <a:cubicBezTo>
                    <a:pt x="3106" y="74"/>
                    <a:pt x="3032" y="0"/>
                    <a:pt x="29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8"/>
            <p:cNvSpPr/>
            <p:nvPr/>
          </p:nvSpPr>
          <p:spPr>
            <a:xfrm>
              <a:off x="5232282" y="513761"/>
              <a:ext cx="155479" cy="99506"/>
            </a:xfrm>
            <a:custGeom>
              <a:avLst/>
              <a:gdLst/>
              <a:ahLst/>
              <a:cxnLst/>
              <a:rect l="l" t="t" r="r" b="b"/>
              <a:pathLst>
                <a:path w="1850" h="1184" extrusionOk="0">
                  <a:moveTo>
                    <a:pt x="481" y="0"/>
                  </a:moveTo>
                  <a:lnTo>
                    <a:pt x="1849" y="0"/>
                  </a:lnTo>
                  <a:lnTo>
                    <a:pt x="1368" y="1183"/>
                  </a:lnTo>
                  <a:lnTo>
                    <a:pt x="1" y="1183"/>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8"/>
            <p:cNvSpPr/>
            <p:nvPr/>
          </p:nvSpPr>
          <p:spPr>
            <a:xfrm>
              <a:off x="5549207" y="513761"/>
              <a:ext cx="261120" cy="99506"/>
            </a:xfrm>
            <a:custGeom>
              <a:avLst/>
              <a:gdLst/>
              <a:ahLst/>
              <a:cxnLst/>
              <a:rect l="l" t="t" r="r" b="b"/>
              <a:pathLst>
                <a:path w="3107" h="1184" extrusionOk="0">
                  <a:moveTo>
                    <a:pt x="185" y="0"/>
                  </a:moveTo>
                  <a:cubicBezTo>
                    <a:pt x="74" y="0"/>
                    <a:pt x="1" y="74"/>
                    <a:pt x="1" y="148"/>
                  </a:cubicBezTo>
                  <a:lnTo>
                    <a:pt x="1" y="998"/>
                  </a:lnTo>
                  <a:cubicBezTo>
                    <a:pt x="1" y="1109"/>
                    <a:pt x="74" y="1183"/>
                    <a:pt x="185" y="1183"/>
                  </a:cubicBezTo>
                  <a:lnTo>
                    <a:pt x="2958" y="1183"/>
                  </a:lnTo>
                  <a:cubicBezTo>
                    <a:pt x="3032" y="1183"/>
                    <a:pt x="3106" y="1109"/>
                    <a:pt x="3106" y="998"/>
                  </a:cubicBezTo>
                  <a:lnTo>
                    <a:pt x="3106" y="148"/>
                  </a:lnTo>
                  <a:cubicBezTo>
                    <a:pt x="3106" y="74"/>
                    <a:pt x="3032" y="0"/>
                    <a:pt x="29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8"/>
            <p:cNvSpPr/>
            <p:nvPr/>
          </p:nvSpPr>
          <p:spPr>
            <a:xfrm>
              <a:off x="5552317" y="513761"/>
              <a:ext cx="146150" cy="99506"/>
            </a:xfrm>
            <a:custGeom>
              <a:avLst/>
              <a:gdLst/>
              <a:ahLst/>
              <a:cxnLst/>
              <a:rect l="l" t="t" r="r" b="b"/>
              <a:pathLst>
                <a:path w="1739" h="1184" extrusionOk="0">
                  <a:moveTo>
                    <a:pt x="407" y="0"/>
                  </a:moveTo>
                  <a:lnTo>
                    <a:pt x="1738" y="0"/>
                  </a:lnTo>
                  <a:lnTo>
                    <a:pt x="1257" y="1183"/>
                  </a:lnTo>
                  <a:lnTo>
                    <a:pt x="148" y="1183"/>
                  </a:lnTo>
                  <a:cubicBezTo>
                    <a:pt x="37" y="1183"/>
                    <a:pt x="0" y="1109"/>
                    <a:pt x="0" y="1035"/>
                  </a:cubicBezTo>
                  <a:lnTo>
                    <a:pt x="0" y="998"/>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8"/>
            <p:cNvSpPr/>
            <p:nvPr/>
          </p:nvSpPr>
          <p:spPr>
            <a:xfrm>
              <a:off x="6823126" y="808918"/>
              <a:ext cx="220696" cy="211367"/>
            </a:xfrm>
            <a:custGeom>
              <a:avLst/>
              <a:gdLst/>
              <a:ahLst/>
              <a:cxnLst/>
              <a:rect l="l" t="t" r="r" b="b"/>
              <a:pathLst>
                <a:path w="2626" h="2515" extrusionOk="0">
                  <a:moveTo>
                    <a:pt x="111" y="37"/>
                  </a:moveTo>
                  <a:lnTo>
                    <a:pt x="2551" y="37"/>
                  </a:lnTo>
                  <a:cubicBezTo>
                    <a:pt x="2588" y="37"/>
                    <a:pt x="2625" y="37"/>
                    <a:pt x="2625" y="111"/>
                  </a:cubicBezTo>
                  <a:lnTo>
                    <a:pt x="2625" y="2145"/>
                  </a:lnTo>
                  <a:lnTo>
                    <a:pt x="814" y="2514"/>
                  </a:lnTo>
                  <a:lnTo>
                    <a:pt x="37" y="111"/>
                  </a:lnTo>
                  <a:cubicBezTo>
                    <a:pt x="1" y="74"/>
                    <a:pt x="1" y="74"/>
                    <a:pt x="37" y="37"/>
                  </a:cubicBezTo>
                  <a:cubicBezTo>
                    <a:pt x="37" y="0"/>
                    <a:pt x="74" y="0"/>
                    <a:pt x="111"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8"/>
            <p:cNvSpPr/>
            <p:nvPr/>
          </p:nvSpPr>
          <p:spPr>
            <a:xfrm>
              <a:off x="6860441" y="926998"/>
              <a:ext cx="186490" cy="93287"/>
            </a:xfrm>
            <a:custGeom>
              <a:avLst/>
              <a:gdLst/>
              <a:ahLst/>
              <a:cxnLst/>
              <a:rect l="l" t="t" r="r" b="b"/>
              <a:pathLst>
                <a:path w="2219" h="1110" extrusionOk="0">
                  <a:moveTo>
                    <a:pt x="2218" y="740"/>
                  </a:moveTo>
                  <a:lnTo>
                    <a:pt x="370" y="1109"/>
                  </a:lnTo>
                  <a:lnTo>
                    <a:pt x="0" y="0"/>
                  </a:lnTo>
                  <a:lnTo>
                    <a:pt x="1627"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8"/>
            <p:cNvSpPr/>
            <p:nvPr/>
          </p:nvSpPr>
          <p:spPr>
            <a:xfrm>
              <a:off x="4915357" y="923888"/>
              <a:ext cx="198929" cy="136821"/>
            </a:xfrm>
            <a:custGeom>
              <a:avLst/>
              <a:gdLst/>
              <a:ahLst/>
              <a:cxnLst/>
              <a:rect l="l" t="t" r="r" b="b"/>
              <a:pathLst>
                <a:path w="2367" h="1628" extrusionOk="0">
                  <a:moveTo>
                    <a:pt x="2367" y="0"/>
                  </a:moveTo>
                  <a:lnTo>
                    <a:pt x="74" y="0"/>
                  </a:lnTo>
                  <a:cubicBezTo>
                    <a:pt x="74" y="0"/>
                    <a:pt x="37" y="0"/>
                    <a:pt x="37" y="0"/>
                  </a:cubicBezTo>
                  <a:cubicBezTo>
                    <a:pt x="0" y="0"/>
                    <a:pt x="0" y="37"/>
                    <a:pt x="0" y="37"/>
                  </a:cubicBezTo>
                  <a:lnTo>
                    <a:pt x="0" y="1220"/>
                  </a:lnTo>
                  <a:lnTo>
                    <a:pt x="1405" y="1627"/>
                  </a:lnTo>
                  <a:cubicBezTo>
                    <a:pt x="1442" y="1627"/>
                    <a:pt x="1479" y="1627"/>
                    <a:pt x="1479" y="159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8"/>
            <p:cNvSpPr/>
            <p:nvPr/>
          </p:nvSpPr>
          <p:spPr>
            <a:xfrm>
              <a:off x="4915357" y="1026420"/>
              <a:ext cx="143040" cy="34289"/>
            </a:xfrm>
            <a:custGeom>
              <a:avLst/>
              <a:gdLst/>
              <a:ahLst/>
              <a:cxnLst/>
              <a:rect l="l" t="t" r="r" b="b"/>
              <a:pathLst>
                <a:path w="1702" h="408" extrusionOk="0">
                  <a:moveTo>
                    <a:pt x="0" y="0"/>
                  </a:moveTo>
                  <a:lnTo>
                    <a:pt x="1405" y="407"/>
                  </a:lnTo>
                  <a:cubicBezTo>
                    <a:pt x="1442" y="407"/>
                    <a:pt x="1479" y="407"/>
                    <a:pt x="1479" y="370"/>
                  </a:cubicBezTo>
                  <a:lnTo>
                    <a:pt x="1701"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8"/>
            <p:cNvSpPr/>
            <p:nvPr/>
          </p:nvSpPr>
          <p:spPr>
            <a:xfrm>
              <a:off x="4934015" y="572759"/>
              <a:ext cx="99506" cy="341885"/>
            </a:xfrm>
            <a:custGeom>
              <a:avLst/>
              <a:gdLst/>
              <a:ahLst/>
              <a:cxnLst/>
              <a:rect l="l" t="t" r="r" b="b"/>
              <a:pathLst>
                <a:path w="1184" h="4068" extrusionOk="0">
                  <a:moveTo>
                    <a:pt x="185" y="1"/>
                  </a:moveTo>
                  <a:cubicBezTo>
                    <a:pt x="74" y="1"/>
                    <a:pt x="0" y="75"/>
                    <a:pt x="0" y="149"/>
                  </a:cubicBezTo>
                  <a:lnTo>
                    <a:pt x="0" y="3920"/>
                  </a:lnTo>
                  <a:cubicBezTo>
                    <a:pt x="0" y="3994"/>
                    <a:pt x="74" y="4067"/>
                    <a:pt x="185" y="4067"/>
                  </a:cubicBezTo>
                  <a:lnTo>
                    <a:pt x="999" y="4067"/>
                  </a:lnTo>
                  <a:cubicBezTo>
                    <a:pt x="1109" y="4067"/>
                    <a:pt x="1183" y="3994"/>
                    <a:pt x="1183" y="3920"/>
                  </a:cubicBezTo>
                  <a:lnTo>
                    <a:pt x="1183" y="149"/>
                  </a:lnTo>
                  <a:cubicBezTo>
                    <a:pt x="1183" y="75"/>
                    <a:pt x="1109" y="1"/>
                    <a:pt x="9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8"/>
            <p:cNvSpPr/>
            <p:nvPr/>
          </p:nvSpPr>
          <p:spPr>
            <a:xfrm>
              <a:off x="4940234" y="585197"/>
              <a:ext cx="93287" cy="329447"/>
            </a:xfrm>
            <a:custGeom>
              <a:avLst/>
              <a:gdLst/>
              <a:ahLst/>
              <a:cxnLst/>
              <a:rect l="l" t="t" r="r" b="b"/>
              <a:pathLst>
                <a:path w="1110" h="3920" extrusionOk="0">
                  <a:moveTo>
                    <a:pt x="1109" y="38"/>
                  </a:moveTo>
                  <a:lnTo>
                    <a:pt x="1109" y="3772"/>
                  </a:lnTo>
                  <a:cubicBezTo>
                    <a:pt x="1109" y="3846"/>
                    <a:pt x="1035" y="3919"/>
                    <a:pt x="925" y="3919"/>
                  </a:cubicBezTo>
                  <a:lnTo>
                    <a:pt x="111" y="3919"/>
                  </a:lnTo>
                  <a:cubicBezTo>
                    <a:pt x="74" y="3919"/>
                    <a:pt x="37" y="3919"/>
                    <a:pt x="0" y="3919"/>
                  </a:cubicBezTo>
                  <a:lnTo>
                    <a:pt x="0" y="185"/>
                  </a:lnTo>
                  <a:cubicBezTo>
                    <a:pt x="0" y="75"/>
                    <a:pt x="74" y="1"/>
                    <a:pt x="185" y="1"/>
                  </a:cubicBezTo>
                  <a:lnTo>
                    <a:pt x="1035" y="1"/>
                  </a:lnTo>
                  <a:cubicBezTo>
                    <a:pt x="1035" y="1"/>
                    <a:pt x="1072" y="1"/>
                    <a:pt x="1109"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8"/>
            <p:cNvSpPr/>
            <p:nvPr/>
          </p:nvSpPr>
          <p:spPr>
            <a:xfrm>
              <a:off x="5157736" y="678400"/>
              <a:ext cx="257926" cy="15632"/>
            </a:xfrm>
            <a:custGeom>
              <a:avLst/>
              <a:gdLst/>
              <a:ahLst/>
              <a:cxnLst/>
              <a:rect l="l" t="t" r="r" b="b"/>
              <a:pathLst>
                <a:path w="3069" h="186" extrusionOk="0">
                  <a:moveTo>
                    <a:pt x="111" y="186"/>
                  </a:moveTo>
                  <a:lnTo>
                    <a:pt x="2921" y="186"/>
                  </a:lnTo>
                  <a:cubicBezTo>
                    <a:pt x="2995" y="186"/>
                    <a:pt x="3069" y="112"/>
                    <a:pt x="3069" y="1"/>
                  </a:cubicBezTo>
                  <a:lnTo>
                    <a:pt x="3069" y="1"/>
                  </a:lnTo>
                  <a:lnTo>
                    <a:pt x="0" y="1"/>
                  </a:lnTo>
                  <a:lnTo>
                    <a:pt x="0" y="38"/>
                  </a:lnTo>
                  <a:cubicBezTo>
                    <a:pt x="0" y="112"/>
                    <a:pt x="74" y="186"/>
                    <a:pt x="111" y="18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8"/>
            <p:cNvSpPr/>
            <p:nvPr/>
          </p:nvSpPr>
          <p:spPr>
            <a:xfrm>
              <a:off x="5157736" y="700167"/>
              <a:ext cx="257926" cy="18741"/>
            </a:xfrm>
            <a:custGeom>
              <a:avLst/>
              <a:gdLst/>
              <a:ahLst/>
              <a:cxnLst/>
              <a:rect l="l" t="t" r="r" b="b"/>
              <a:pathLst>
                <a:path w="3069" h="223" extrusionOk="0">
                  <a:moveTo>
                    <a:pt x="111" y="222"/>
                  </a:moveTo>
                  <a:lnTo>
                    <a:pt x="2921" y="222"/>
                  </a:lnTo>
                  <a:cubicBezTo>
                    <a:pt x="2995" y="222"/>
                    <a:pt x="3069" y="148"/>
                    <a:pt x="3069" y="37"/>
                  </a:cubicBezTo>
                  <a:lnTo>
                    <a:pt x="3069" y="1"/>
                  </a:lnTo>
                  <a:lnTo>
                    <a:pt x="0" y="1"/>
                  </a:lnTo>
                  <a:lnTo>
                    <a:pt x="0" y="37"/>
                  </a:lnTo>
                  <a:cubicBezTo>
                    <a:pt x="0" y="148"/>
                    <a:pt x="74" y="222"/>
                    <a:pt x="111"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8"/>
            <p:cNvSpPr/>
            <p:nvPr/>
          </p:nvSpPr>
          <p:spPr>
            <a:xfrm>
              <a:off x="5157736" y="725044"/>
              <a:ext cx="257926" cy="21851"/>
            </a:xfrm>
            <a:custGeom>
              <a:avLst/>
              <a:gdLst/>
              <a:ahLst/>
              <a:cxnLst/>
              <a:rect l="l" t="t" r="r" b="b"/>
              <a:pathLst>
                <a:path w="3069" h="260" extrusionOk="0">
                  <a:moveTo>
                    <a:pt x="111" y="259"/>
                  </a:moveTo>
                  <a:lnTo>
                    <a:pt x="2921" y="259"/>
                  </a:lnTo>
                  <a:cubicBezTo>
                    <a:pt x="2995" y="259"/>
                    <a:pt x="3069" y="148"/>
                    <a:pt x="3069" y="37"/>
                  </a:cubicBezTo>
                  <a:lnTo>
                    <a:pt x="3069" y="0"/>
                  </a:lnTo>
                  <a:lnTo>
                    <a:pt x="0" y="0"/>
                  </a:lnTo>
                  <a:lnTo>
                    <a:pt x="0" y="37"/>
                  </a:lnTo>
                  <a:cubicBezTo>
                    <a:pt x="0" y="148"/>
                    <a:pt x="74" y="259"/>
                    <a:pt x="111" y="259"/>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8"/>
            <p:cNvSpPr/>
            <p:nvPr/>
          </p:nvSpPr>
          <p:spPr>
            <a:xfrm>
              <a:off x="5157736" y="753030"/>
              <a:ext cx="257926" cy="18657"/>
            </a:xfrm>
            <a:custGeom>
              <a:avLst/>
              <a:gdLst/>
              <a:ahLst/>
              <a:cxnLst/>
              <a:rect l="l" t="t" r="r" b="b"/>
              <a:pathLst>
                <a:path w="3069" h="222" extrusionOk="0">
                  <a:moveTo>
                    <a:pt x="111" y="222"/>
                  </a:moveTo>
                  <a:lnTo>
                    <a:pt x="2921" y="222"/>
                  </a:lnTo>
                  <a:cubicBezTo>
                    <a:pt x="2995" y="222"/>
                    <a:pt x="3069" y="111"/>
                    <a:pt x="3069" y="37"/>
                  </a:cubicBezTo>
                  <a:lnTo>
                    <a:pt x="3069" y="0"/>
                  </a:lnTo>
                  <a:lnTo>
                    <a:pt x="0" y="0"/>
                  </a:lnTo>
                  <a:lnTo>
                    <a:pt x="0" y="37"/>
                  </a:lnTo>
                  <a:cubicBezTo>
                    <a:pt x="0" y="111"/>
                    <a:pt x="74" y="222"/>
                    <a:pt x="111"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8"/>
            <p:cNvSpPr/>
            <p:nvPr/>
          </p:nvSpPr>
          <p:spPr>
            <a:xfrm>
              <a:off x="5154627" y="669071"/>
              <a:ext cx="264146" cy="18741"/>
            </a:xfrm>
            <a:custGeom>
              <a:avLst/>
              <a:gdLst/>
              <a:ahLst/>
              <a:cxnLst/>
              <a:rect l="l" t="t" r="r" b="b"/>
              <a:pathLst>
                <a:path w="3143" h="223" extrusionOk="0">
                  <a:moveTo>
                    <a:pt x="111" y="1"/>
                  </a:moveTo>
                  <a:lnTo>
                    <a:pt x="3032" y="1"/>
                  </a:lnTo>
                  <a:cubicBezTo>
                    <a:pt x="3069" y="1"/>
                    <a:pt x="3143" y="75"/>
                    <a:pt x="3143" y="186"/>
                  </a:cubicBezTo>
                  <a:lnTo>
                    <a:pt x="3143" y="223"/>
                  </a:lnTo>
                  <a:lnTo>
                    <a:pt x="0" y="223"/>
                  </a:lnTo>
                  <a:lnTo>
                    <a:pt x="0" y="186"/>
                  </a:lnTo>
                  <a:cubicBezTo>
                    <a:pt x="0" y="112"/>
                    <a:pt x="37" y="1"/>
                    <a:pt x="1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8"/>
            <p:cNvSpPr/>
            <p:nvPr/>
          </p:nvSpPr>
          <p:spPr>
            <a:xfrm>
              <a:off x="5154627" y="693948"/>
              <a:ext cx="264146" cy="18741"/>
            </a:xfrm>
            <a:custGeom>
              <a:avLst/>
              <a:gdLst/>
              <a:ahLst/>
              <a:cxnLst/>
              <a:rect l="l" t="t" r="r" b="b"/>
              <a:pathLst>
                <a:path w="3143" h="223" extrusionOk="0">
                  <a:moveTo>
                    <a:pt x="111" y="1"/>
                  </a:moveTo>
                  <a:lnTo>
                    <a:pt x="3032" y="1"/>
                  </a:lnTo>
                  <a:cubicBezTo>
                    <a:pt x="3069" y="1"/>
                    <a:pt x="3143" y="75"/>
                    <a:pt x="3143" y="185"/>
                  </a:cubicBezTo>
                  <a:lnTo>
                    <a:pt x="3143" y="222"/>
                  </a:lnTo>
                  <a:lnTo>
                    <a:pt x="0" y="222"/>
                  </a:lnTo>
                  <a:lnTo>
                    <a:pt x="0" y="185"/>
                  </a:lnTo>
                  <a:cubicBezTo>
                    <a:pt x="0" y="75"/>
                    <a:pt x="37" y="1"/>
                    <a:pt x="1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8"/>
            <p:cNvSpPr/>
            <p:nvPr/>
          </p:nvSpPr>
          <p:spPr>
            <a:xfrm>
              <a:off x="5154627" y="718825"/>
              <a:ext cx="264146" cy="18741"/>
            </a:xfrm>
            <a:custGeom>
              <a:avLst/>
              <a:gdLst/>
              <a:ahLst/>
              <a:cxnLst/>
              <a:rect l="l" t="t" r="r" b="b"/>
              <a:pathLst>
                <a:path w="3143" h="223" extrusionOk="0">
                  <a:moveTo>
                    <a:pt x="111" y="0"/>
                  </a:moveTo>
                  <a:lnTo>
                    <a:pt x="3032" y="0"/>
                  </a:lnTo>
                  <a:cubicBezTo>
                    <a:pt x="3069" y="0"/>
                    <a:pt x="3143" y="74"/>
                    <a:pt x="3143" y="185"/>
                  </a:cubicBezTo>
                  <a:lnTo>
                    <a:pt x="3143" y="222"/>
                  </a:lnTo>
                  <a:lnTo>
                    <a:pt x="0" y="222"/>
                  </a:lnTo>
                  <a:lnTo>
                    <a:pt x="0" y="185"/>
                  </a:lnTo>
                  <a:cubicBezTo>
                    <a:pt x="0" y="74"/>
                    <a:pt x="37" y="0"/>
                    <a:pt x="1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8"/>
            <p:cNvSpPr/>
            <p:nvPr/>
          </p:nvSpPr>
          <p:spPr>
            <a:xfrm>
              <a:off x="5154627" y="743701"/>
              <a:ext cx="264146" cy="18657"/>
            </a:xfrm>
            <a:custGeom>
              <a:avLst/>
              <a:gdLst/>
              <a:ahLst/>
              <a:cxnLst/>
              <a:rect l="l" t="t" r="r" b="b"/>
              <a:pathLst>
                <a:path w="3143" h="222" extrusionOk="0">
                  <a:moveTo>
                    <a:pt x="111" y="0"/>
                  </a:moveTo>
                  <a:lnTo>
                    <a:pt x="3032" y="0"/>
                  </a:lnTo>
                  <a:cubicBezTo>
                    <a:pt x="3069" y="0"/>
                    <a:pt x="3143" y="74"/>
                    <a:pt x="3143" y="185"/>
                  </a:cubicBezTo>
                  <a:lnTo>
                    <a:pt x="3143" y="222"/>
                  </a:lnTo>
                  <a:lnTo>
                    <a:pt x="0" y="222"/>
                  </a:lnTo>
                  <a:lnTo>
                    <a:pt x="0" y="185"/>
                  </a:lnTo>
                  <a:cubicBezTo>
                    <a:pt x="0" y="74"/>
                    <a:pt x="37" y="0"/>
                    <a:pt x="1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8"/>
            <p:cNvSpPr/>
            <p:nvPr/>
          </p:nvSpPr>
          <p:spPr>
            <a:xfrm>
              <a:off x="6068087" y="951874"/>
              <a:ext cx="80849" cy="83958"/>
            </a:xfrm>
            <a:custGeom>
              <a:avLst/>
              <a:gdLst/>
              <a:ahLst/>
              <a:cxnLst/>
              <a:rect l="l" t="t" r="r" b="b"/>
              <a:pathLst>
                <a:path w="962" h="999" extrusionOk="0">
                  <a:moveTo>
                    <a:pt x="222" y="0"/>
                  </a:moveTo>
                  <a:cubicBezTo>
                    <a:pt x="112" y="0"/>
                    <a:pt x="1" y="111"/>
                    <a:pt x="1" y="222"/>
                  </a:cubicBezTo>
                  <a:lnTo>
                    <a:pt x="1" y="777"/>
                  </a:lnTo>
                  <a:cubicBezTo>
                    <a:pt x="1" y="924"/>
                    <a:pt x="112" y="998"/>
                    <a:pt x="222" y="998"/>
                  </a:cubicBezTo>
                  <a:lnTo>
                    <a:pt x="740" y="998"/>
                  </a:lnTo>
                  <a:cubicBezTo>
                    <a:pt x="851" y="998"/>
                    <a:pt x="962" y="924"/>
                    <a:pt x="962" y="777"/>
                  </a:cubicBezTo>
                  <a:lnTo>
                    <a:pt x="962" y="222"/>
                  </a:lnTo>
                  <a:cubicBezTo>
                    <a:pt x="962" y="111"/>
                    <a:pt x="851" y="0"/>
                    <a:pt x="7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8"/>
            <p:cNvSpPr/>
            <p:nvPr/>
          </p:nvSpPr>
          <p:spPr>
            <a:xfrm>
              <a:off x="6074306" y="1004653"/>
              <a:ext cx="68411" cy="31180"/>
            </a:xfrm>
            <a:custGeom>
              <a:avLst/>
              <a:gdLst/>
              <a:ahLst/>
              <a:cxnLst/>
              <a:rect l="l" t="t" r="r" b="b"/>
              <a:pathLst>
                <a:path w="814" h="371" extrusionOk="0">
                  <a:moveTo>
                    <a:pt x="814" y="38"/>
                  </a:moveTo>
                  <a:lnTo>
                    <a:pt x="814" y="149"/>
                  </a:lnTo>
                  <a:cubicBezTo>
                    <a:pt x="814" y="259"/>
                    <a:pt x="740" y="370"/>
                    <a:pt x="629" y="370"/>
                  </a:cubicBezTo>
                  <a:lnTo>
                    <a:pt x="222" y="370"/>
                  </a:lnTo>
                  <a:cubicBezTo>
                    <a:pt x="75" y="370"/>
                    <a:pt x="1" y="259"/>
                    <a:pt x="1" y="149"/>
                  </a:cubicBezTo>
                  <a:lnTo>
                    <a:pt x="1" y="75"/>
                  </a:lnTo>
                  <a:cubicBezTo>
                    <a:pt x="38" y="38"/>
                    <a:pt x="111" y="1"/>
                    <a:pt x="148" y="1"/>
                  </a:cubicBezTo>
                  <a:lnTo>
                    <a:pt x="703" y="1"/>
                  </a:lnTo>
                  <a:cubicBezTo>
                    <a:pt x="740" y="1"/>
                    <a:pt x="777" y="38"/>
                    <a:pt x="814"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8"/>
            <p:cNvSpPr/>
            <p:nvPr/>
          </p:nvSpPr>
          <p:spPr>
            <a:xfrm>
              <a:off x="5990431" y="488884"/>
              <a:ext cx="360458" cy="267255"/>
            </a:xfrm>
            <a:custGeom>
              <a:avLst/>
              <a:gdLst/>
              <a:ahLst/>
              <a:cxnLst/>
              <a:rect l="l" t="t" r="r" b="b"/>
              <a:pathLst>
                <a:path w="4289" h="3180" extrusionOk="0">
                  <a:moveTo>
                    <a:pt x="3069" y="74"/>
                  </a:moveTo>
                  <a:lnTo>
                    <a:pt x="4215" y="1775"/>
                  </a:lnTo>
                  <a:lnTo>
                    <a:pt x="4215" y="3069"/>
                  </a:lnTo>
                  <a:lnTo>
                    <a:pt x="111" y="3069"/>
                  </a:lnTo>
                  <a:lnTo>
                    <a:pt x="74" y="74"/>
                  </a:lnTo>
                  <a:close/>
                  <a:moveTo>
                    <a:pt x="0" y="0"/>
                  </a:moveTo>
                  <a:lnTo>
                    <a:pt x="0" y="3106"/>
                  </a:lnTo>
                  <a:lnTo>
                    <a:pt x="0" y="3143"/>
                  </a:lnTo>
                  <a:lnTo>
                    <a:pt x="4252" y="3180"/>
                  </a:lnTo>
                  <a:lnTo>
                    <a:pt x="4289" y="3180"/>
                  </a:lnTo>
                  <a:lnTo>
                    <a:pt x="4252" y="1738"/>
                  </a:lnTo>
                  <a:lnTo>
                    <a:pt x="306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8"/>
            <p:cNvSpPr/>
            <p:nvPr/>
          </p:nvSpPr>
          <p:spPr>
            <a:xfrm>
              <a:off x="6456448" y="740592"/>
              <a:ext cx="139931" cy="18657"/>
            </a:xfrm>
            <a:custGeom>
              <a:avLst/>
              <a:gdLst/>
              <a:ahLst/>
              <a:cxnLst/>
              <a:rect l="l" t="t" r="r" b="b"/>
              <a:pathLst>
                <a:path w="1665" h="222" extrusionOk="0">
                  <a:moveTo>
                    <a:pt x="75" y="222"/>
                  </a:moveTo>
                  <a:lnTo>
                    <a:pt x="1591" y="222"/>
                  </a:lnTo>
                  <a:cubicBezTo>
                    <a:pt x="1628" y="222"/>
                    <a:pt x="1665" y="148"/>
                    <a:pt x="1665" y="37"/>
                  </a:cubicBezTo>
                  <a:lnTo>
                    <a:pt x="1665" y="0"/>
                  </a:lnTo>
                  <a:lnTo>
                    <a:pt x="1" y="0"/>
                  </a:lnTo>
                  <a:lnTo>
                    <a:pt x="1" y="37"/>
                  </a:lnTo>
                  <a:cubicBezTo>
                    <a:pt x="38" y="185"/>
                    <a:pt x="75" y="222"/>
                    <a:pt x="7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8"/>
            <p:cNvSpPr/>
            <p:nvPr/>
          </p:nvSpPr>
          <p:spPr>
            <a:xfrm>
              <a:off x="6456448" y="734372"/>
              <a:ext cx="143040" cy="21767"/>
            </a:xfrm>
            <a:custGeom>
              <a:avLst/>
              <a:gdLst/>
              <a:ahLst/>
              <a:cxnLst/>
              <a:rect l="l" t="t" r="r" b="b"/>
              <a:pathLst>
                <a:path w="1702" h="259" extrusionOk="0">
                  <a:moveTo>
                    <a:pt x="75" y="0"/>
                  </a:moveTo>
                  <a:lnTo>
                    <a:pt x="1628" y="0"/>
                  </a:lnTo>
                  <a:cubicBezTo>
                    <a:pt x="1665" y="0"/>
                    <a:pt x="1702" y="74"/>
                    <a:pt x="1702" y="185"/>
                  </a:cubicBezTo>
                  <a:lnTo>
                    <a:pt x="1702" y="259"/>
                  </a:lnTo>
                  <a:lnTo>
                    <a:pt x="1" y="259"/>
                  </a:lnTo>
                  <a:lnTo>
                    <a:pt x="1" y="222"/>
                  </a:lnTo>
                  <a:cubicBezTo>
                    <a:pt x="1" y="74"/>
                    <a:pt x="38" y="0"/>
                    <a:pt x="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8"/>
            <p:cNvSpPr/>
            <p:nvPr/>
          </p:nvSpPr>
          <p:spPr>
            <a:xfrm>
              <a:off x="6021527" y="513761"/>
              <a:ext cx="285913" cy="121273"/>
            </a:xfrm>
            <a:custGeom>
              <a:avLst/>
              <a:gdLst/>
              <a:ahLst/>
              <a:cxnLst/>
              <a:rect l="l" t="t" r="r" b="b"/>
              <a:pathLst>
                <a:path w="3402" h="1443" extrusionOk="0">
                  <a:moveTo>
                    <a:pt x="185" y="0"/>
                  </a:moveTo>
                  <a:lnTo>
                    <a:pt x="2477" y="0"/>
                  </a:lnTo>
                  <a:cubicBezTo>
                    <a:pt x="2514" y="0"/>
                    <a:pt x="2588" y="37"/>
                    <a:pt x="2625" y="74"/>
                  </a:cubicBezTo>
                  <a:lnTo>
                    <a:pt x="3364" y="1220"/>
                  </a:lnTo>
                  <a:cubicBezTo>
                    <a:pt x="3401" y="1257"/>
                    <a:pt x="3401" y="1331"/>
                    <a:pt x="3364" y="1368"/>
                  </a:cubicBezTo>
                  <a:cubicBezTo>
                    <a:pt x="3327" y="1405"/>
                    <a:pt x="3253" y="1442"/>
                    <a:pt x="3217" y="1442"/>
                  </a:cubicBezTo>
                  <a:lnTo>
                    <a:pt x="148" y="1183"/>
                  </a:lnTo>
                  <a:cubicBezTo>
                    <a:pt x="74" y="1183"/>
                    <a:pt x="0" y="1109"/>
                    <a:pt x="0" y="1035"/>
                  </a:cubicBezTo>
                  <a:lnTo>
                    <a:pt x="0" y="148"/>
                  </a:lnTo>
                  <a:cubicBezTo>
                    <a:pt x="0" y="74"/>
                    <a:pt x="74" y="0"/>
                    <a:pt x="18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8"/>
            <p:cNvSpPr/>
            <p:nvPr/>
          </p:nvSpPr>
          <p:spPr>
            <a:xfrm>
              <a:off x="6040100" y="513761"/>
              <a:ext cx="155479" cy="108835"/>
            </a:xfrm>
            <a:custGeom>
              <a:avLst/>
              <a:gdLst/>
              <a:ahLst/>
              <a:cxnLst/>
              <a:rect l="l" t="t" r="r" b="b"/>
              <a:pathLst>
                <a:path w="1850" h="1295" extrusionOk="0">
                  <a:moveTo>
                    <a:pt x="482" y="0"/>
                  </a:moveTo>
                  <a:lnTo>
                    <a:pt x="1849" y="0"/>
                  </a:lnTo>
                  <a:lnTo>
                    <a:pt x="1295" y="1294"/>
                  </a:lnTo>
                  <a:lnTo>
                    <a:pt x="1" y="1183"/>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8"/>
            <p:cNvSpPr/>
            <p:nvPr/>
          </p:nvSpPr>
          <p:spPr>
            <a:xfrm>
              <a:off x="6027746" y="628731"/>
              <a:ext cx="87068" cy="21767"/>
            </a:xfrm>
            <a:custGeom>
              <a:avLst/>
              <a:gdLst/>
              <a:ahLst/>
              <a:cxnLst/>
              <a:rect l="l" t="t" r="r" b="b"/>
              <a:pathLst>
                <a:path w="1036" h="259" extrusionOk="0">
                  <a:moveTo>
                    <a:pt x="148" y="0"/>
                  </a:moveTo>
                  <a:cubicBezTo>
                    <a:pt x="111" y="0"/>
                    <a:pt x="74" y="37"/>
                    <a:pt x="37" y="74"/>
                  </a:cubicBezTo>
                  <a:cubicBezTo>
                    <a:pt x="0" y="74"/>
                    <a:pt x="0" y="148"/>
                    <a:pt x="0" y="185"/>
                  </a:cubicBezTo>
                  <a:lnTo>
                    <a:pt x="37" y="185"/>
                  </a:lnTo>
                  <a:cubicBezTo>
                    <a:pt x="37" y="148"/>
                    <a:pt x="74" y="111"/>
                    <a:pt x="74" y="111"/>
                  </a:cubicBezTo>
                  <a:cubicBezTo>
                    <a:pt x="111" y="74"/>
                    <a:pt x="148" y="74"/>
                    <a:pt x="148" y="74"/>
                  </a:cubicBezTo>
                  <a:lnTo>
                    <a:pt x="887" y="148"/>
                  </a:lnTo>
                  <a:cubicBezTo>
                    <a:pt x="924" y="148"/>
                    <a:pt x="961" y="148"/>
                    <a:pt x="961" y="185"/>
                  </a:cubicBezTo>
                  <a:cubicBezTo>
                    <a:pt x="961" y="222"/>
                    <a:pt x="961" y="222"/>
                    <a:pt x="961" y="259"/>
                  </a:cubicBezTo>
                  <a:lnTo>
                    <a:pt x="1035" y="259"/>
                  </a:lnTo>
                  <a:cubicBezTo>
                    <a:pt x="1035" y="222"/>
                    <a:pt x="1035" y="148"/>
                    <a:pt x="998" y="111"/>
                  </a:cubicBezTo>
                  <a:cubicBezTo>
                    <a:pt x="961" y="74"/>
                    <a:pt x="924" y="74"/>
                    <a:pt x="887" y="74"/>
                  </a:cubicBezTo>
                  <a:lnTo>
                    <a:pt x="1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8"/>
            <p:cNvSpPr/>
            <p:nvPr/>
          </p:nvSpPr>
          <p:spPr>
            <a:xfrm>
              <a:off x="6251384" y="569649"/>
              <a:ext cx="56056" cy="65385"/>
            </a:xfrm>
            <a:custGeom>
              <a:avLst/>
              <a:gdLst/>
              <a:ahLst/>
              <a:cxnLst/>
              <a:rect l="l" t="t" r="r" b="b"/>
              <a:pathLst>
                <a:path w="667" h="778" extrusionOk="0">
                  <a:moveTo>
                    <a:pt x="1" y="740"/>
                  </a:moveTo>
                  <a:lnTo>
                    <a:pt x="297" y="1"/>
                  </a:lnTo>
                  <a:lnTo>
                    <a:pt x="629" y="555"/>
                  </a:lnTo>
                  <a:cubicBezTo>
                    <a:pt x="666" y="592"/>
                    <a:pt x="666" y="666"/>
                    <a:pt x="629" y="703"/>
                  </a:cubicBezTo>
                  <a:cubicBezTo>
                    <a:pt x="592" y="740"/>
                    <a:pt x="555" y="777"/>
                    <a:pt x="482" y="77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8"/>
            <p:cNvSpPr/>
            <p:nvPr/>
          </p:nvSpPr>
          <p:spPr>
            <a:xfrm>
              <a:off x="5716956" y="513761"/>
              <a:ext cx="93371" cy="99506"/>
            </a:xfrm>
            <a:custGeom>
              <a:avLst/>
              <a:gdLst/>
              <a:ahLst/>
              <a:cxnLst/>
              <a:rect l="l" t="t" r="r" b="b"/>
              <a:pathLst>
                <a:path w="1111" h="1184" extrusionOk="0">
                  <a:moveTo>
                    <a:pt x="1110" y="37"/>
                  </a:moveTo>
                  <a:lnTo>
                    <a:pt x="629" y="1183"/>
                  </a:lnTo>
                  <a:lnTo>
                    <a:pt x="1" y="1183"/>
                  </a:lnTo>
                  <a:lnTo>
                    <a:pt x="519" y="0"/>
                  </a:lnTo>
                  <a:lnTo>
                    <a:pt x="962" y="0"/>
                  </a:lnTo>
                  <a:cubicBezTo>
                    <a:pt x="1036" y="0"/>
                    <a:pt x="1073" y="0"/>
                    <a:pt x="1110" y="3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8"/>
            <p:cNvSpPr/>
            <p:nvPr/>
          </p:nvSpPr>
          <p:spPr>
            <a:xfrm>
              <a:off x="5142188" y="445350"/>
              <a:ext cx="658809" cy="21851"/>
            </a:xfrm>
            <a:custGeom>
              <a:avLst/>
              <a:gdLst/>
              <a:ahLst/>
              <a:cxnLst/>
              <a:rect l="l" t="t" r="r" b="b"/>
              <a:pathLst>
                <a:path w="7839" h="260" extrusionOk="0">
                  <a:moveTo>
                    <a:pt x="74" y="1"/>
                  </a:moveTo>
                  <a:lnTo>
                    <a:pt x="7764" y="1"/>
                  </a:lnTo>
                  <a:cubicBezTo>
                    <a:pt x="7801" y="1"/>
                    <a:pt x="7838" y="38"/>
                    <a:pt x="7838" y="75"/>
                  </a:cubicBezTo>
                  <a:lnTo>
                    <a:pt x="7838" y="260"/>
                  </a:lnTo>
                  <a:lnTo>
                    <a:pt x="0" y="260"/>
                  </a:lnTo>
                  <a:lnTo>
                    <a:pt x="0" y="75"/>
                  </a:lnTo>
                  <a:cubicBezTo>
                    <a:pt x="0" y="38"/>
                    <a:pt x="37" y="1"/>
                    <a:pt x="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8"/>
            <p:cNvSpPr/>
            <p:nvPr/>
          </p:nvSpPr>
          <p:spPr>
            <a:xfrm>
              <a:off x="5148408" y="510651"/>
              <a:ext cx="264146" cy="105725"/>
            </a:xfrm>
            <a:custGeom>
              <a:avLst/>
              <a:gdLst/>
              <a:ahLst/>
              <a:cxnLst/>
              <a:rect l="l" t="t" r="r" b="b"/>
              <a:pathLst>
                <a:path w="3143" h="1258" extrusionOk="0">
                  <a:moveTo>
                    <a:pt x="2958" y="74"/>
                  </a:moveTo>
                  <a:cubicBezTo>
                    <a:pt x="3032" y="74"/>
                    <a:pt x="3069" y="111"/>
                    <a:pt x="3069" y="185"/>
                  </a:cubicBezTo>
                  <a:lnTo>
                    <a:pt x="3069" y="1072"/>
                  </a:lnTo>
                  <a:cubicBezTo>
                    <a:pt x="3069" y="1109"/>
                    <a:pt x="3032" y="1183"/>
                    <a:pt x="2958" y="1183"/>
                  </a:cubicBezTo>
                  <a:lnTo>
                    <a:pt x="185" y="1183"/>
                  </a:lnTo>
                  <a:cubicBezTo>
                    <a:pt x="111" y="1183"/>
                    <a:pt x="74" y="1109"/>
                    <a:pt x="74" y="1072"/>
                  </a:cubicBezTo>
                  <a:lnTo>
                    <a:pt x="74" y="185"/>
                  </a:lnTo>
                  <a:cubicBezTo>
                    <a:pt x="74" y="111"/>
                    <a:pt x="111" y="74"/>
                    <a:pt x="185" y="74"/>
                  </a:cubicBezTo>
                  <a:close/>
                  <a:moveTo>
                    <a:pt x="185" y="0"/>
                  </a:moveTo>
                  <a:cubicBezTo>
                    <a:pt x="74" y="0"/>
                    <a:pt x="0" y="74"/>
                    <a:pt x="0" y="185"/>
                  </a:cubicBezTo>
                  <a:lnTo>
                    <a:pt x="0" y="1072"/>
                  </a:lnTo>
                  <a:cubicBezTo>
                    <a:pt x="0" y="1146"/>
                    <a:pt x="74" y="1257"/>
                    <a:pt x="185" y="1257"/>
                  </a:cubicBezTo>
                  <a:lnTo>
                    <a:pt x="2958" y="1257"/>
                  </a:lnTo>
                  <a:cubicBezTo>
                    <a:pt x="3069" y="1257"/>
                    <a:pt x="3143" y="1146"/>
                    <a:pt x="3143" y="1072"/>
                  </a:cubicBezTo>
                  <a:lnTo>
                    <a:pt x="3143" y="185"/>
                  </a:lnTo>
                  <a:cubicBezTo>
                    <a:pt x="3143" y="74"/>
                    <a:pt x="3069" y="0"/>
                    <a:pt x="29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8"/>
            <p:cNvSpPr/>
            <p:nvPr/>
          </p:nvSpPr>
          <p:spPr>
            <a:xfrm>
              <a:off x="5549207" y="510651"/>
              <a:ext cx="267255" cy="105725"/>
            </a:xfrm>
            <a:custGeom>
              <a:avLst/>
              <a:gdLst/>
              <a:ahLst/>
              <a:cxnLst/>
              <a:rect l="l" t="t" r="r" b="b"/>
              <a:pathLst>
                <a:path w="3180" h="1258" extrusionOk="0">
                  <a:moveTo>
                    <a:pt x="2958" y="74"/>
                  </a:moveTo>
                  <a:cubicBezTo>
                    <a:pt x="3032" y="74"/>
                    <a:pt x="3069" y="111"/>
                    <a:pt x="3069" y="185"/>
                  </a:cubicBezTo>
                  <a:lnTo>
                    <a:pt x="3069" y="1072"/>
                  </a:lnTo>
                  <a:cubicBezTo>
                    <a:pt x="3069" y="1109"/>
                    <a:pt x="3032" y="1183"/>
                    <a:pt x="2958" y="1183"/>
                  </a:cubicBezTo>
                  <a:lnTo>
                    <a:pt x="185" y="1183"/>
                  </a:lnTo>
                  <a:cubicBezTo>
                    <a:pt x="111" y="1183"/>
                    <a:pt x="74" y="1109"/>
                    <a:pt x="74" y="1072"/>
                  </a:cubicBezTo>
                  <a:lnTo>
                    <a:pt x="74" y="185"/>
                  </a:lnTo>
                  <a:cubicBezTo>
                    <a:pt x="74" y="111"/>
                    <a:pt x="111" y="74"/>
                    <a:pt x="185" y="74"/>
                  </a:cubicBezTo>
                  <a:close/>
                  <a:moveTo>
                    <a:pt x="185" y="0"/>
                  </a:moveTo>
                  <a:cubicBezTo>
                    <a:pt x="74" y="0"/>
                    <a:pt x="1" y="74"/>
                    <a:pt x="1" y="185"/>
                  </a:cubicBezTo>
                  <a:lnTo>
                    <a:pt x="1" y="1072"/>
                  </a:lnTo>
                  <a:cubicBezTo>
                    <a:pt x="1" y="1146"/>
                    <a:pt x="74" y="1257"/>
                    <a:pt x="185" y="1257"/>
                  </a:cubicBezTo>
                  <a:lnTo>
                    <a:pt x="2958" y="1257"/>
                  </a:lnTo>
                  <a:cubicBezTo>
                    <a:pt x="3069" y="1257"/>
                    <a:pt x="3180" y="1146"/>
                    <a:pt x="3180" y="1072"/>
                  </a:cubicBezTo>
                  <a:lnTo>
                    <a:pt x="3180" y="185"/>
                  </a:lnTo>
                  <a:cubicBezTo>
                    <a:pt x="3180" y="74"/>
                    <a:pt x="3069" y="0"/>
                    <a:pt x="29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8"/>
            <p:cNvSpPr/>
            <p:nvPr/>
          </p:nvSpPr>
          <p:spPr>
            <a:xfrm>
              <a:off x="6021527" y="507542"/>
              <a:ext cx="292132" cy="130602"/>
            </a:xfrm>
            <a:custGeom>
              <a:avLst/>
              <a:gdLst/>
              <a:ahLst/>
              <a:cxnLst/>
              <a:rect l="l" t="t" r="r" b="b"/>
              <a:pathLst>
                <a:path w="3476" h="1554" extrusionOk="0">
                  <a:moveTo>
                    <a:pt x="2477" y="111"/>
                  </a:moveTo>
                  <a:cubicBezTo>
                    <a:pt x="2551" y="111"/>
                    <a:pt x="2588" y="111"/>
                    <a:pt x="2588" y="148"/>
                  </a:cubicBezTo>
                  <a:lnTo>
                    <a:pt x="3327" y="1294"/>
                  </a:lnTo>
                  <a:cubicBezTo>
                    <a:pt x="3364" y="1331"/>
                    <a:pt x="3364" y="1368"/>
                    <a:pt x="3327" y="1405"/>
                  </a:cubicBezTo>
                  <a:cubicBezTo>
                    <a:pt x="3327" y="1442"/>
                    <a:pt x="3290" y="1479"/>
                    <a:pt x="3253" y="1479"/>
                  </a:cubicBezTo>
                  <a:lnTo>
                    <a:pt x="185" y="1220"/>
                  </a:lnTo>
                  <a:cubicBezTo>
                    <a:pt x="111" y="1183"/>
                    <a:pt x="74" y="1146"/>
                    <a:pt x="74" y="1109"/>
                  </a:cubicBezTo>
                  <a:lnTo>
                    <a:pt x="74" y="222"/>
                  </a:lnTo>
                  <a:cubicBezTo>
                    <a:pt x="74" y="148"/>
                    <a:pt x="111" y="111"/>
                    <a:pt x="185" y="111"/>
                  </a:cubicBezTo>
                  <a:close/>
                  <a:moveTo>
                    <a:pt x="222" y="0"/>
                  </a:moveTo>
                  <a:cubicBezTo>
                    <a:pt x="111" y="0"/>
                    <a:pt x="0" y="111"/>
                    <a:pt x="0" y="222"/>
                  </a:cubicBezTo>
                  <a:lnTo>
                    <a:pt x="0" y="1109"/>
                  </a:lnTo>
                  <a:cubicBezTo>
                    <a:pt x="0" y="1183"/>
                    <a:pt x="74" y="1294"/>
                    <a:pt x="185" y="1294"/>
                  </a:cubicBezTo>
                  <a:lnTo>
                    <a:pt x="3253" y="1553"/>
                  </a:lnTo>
                  <a:cubicBezTo>
                    <a:pt x="3327" y="1553"/>
                    <a:pt x="3401" y="1516"/>
                    <a:pt x="3438" y="1442"/>
                  </a:cubicBezTo>
                  <a:cubicBezTo>
                    <a:pt x="3475" y="1405"/>
                    <a:pt x="3475" y="1294"/>
                    <a:pt x="3438" y="1257"/>
                  </a:cubicBezTo>
                  <a:lnTo>
                    <a:pt x="2699" y="111"/>
                  </a:lnTo>
                  <a:cubicBezTo>
                    <a:pt x="2662" y="37"/>
                    <a:pt x="2588" y="0"/>
                    <a:pt x="25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6" name="Google Shape;696;p8"/>
            <p:cNvGrpSpPr/>
            <p:nvPr/>
          </p:nvGrpSpPr>
          <p:grpSpPr>
            <a:xfrm>
              <a:off x="5160643" y="767431"/>
              <a:ext cx="462451" cy="462578"/>
              <a:chOff x="2047771" y="2209841"/>
              <a:chExt cx="1265256" cy="1265256"/>
            </a:xfrm>
          </p:grpSpPr>
          <p:sp>
            <p:nvSpPr>
              <p:cNvPr id="697" name="Google Shape;697;p8"/>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8" name="Google Shape;698;p8"/>
              <p:cNvGrpSpPr/>
              <p:nvPr/>
            </p:nvGrpSpPr>
            <p:grpSpPr>
              <a:xfrm>
                <a:off x="2047771" y="2310683"/>
                <a:ext cx="1164414" cy="1164414"/>
                <a:chOff x="2047771" y="2310683"/>
                <a:chExt cx="1164414" cy="1164414"/>
              </a:xfrm>
            </p:grpSpPr>
            <p:sp>
              <p:nvSpPr>
                <p:cNvPr id="699" name="Google Shape;699;p8"/>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8"/>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8"/>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2" name="Google Shape;702;p8"/>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8"/>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8"/>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5" name="Google Shape;705;p8"/>
              <p:cNvGrpSpPr/>
              <p:nvPr/>
            </p:nvGrpSpPr>
            <p:grpSpPr>
              <a:xfrm>
                <a:off x="2376993" y="2712892"/>
                <a:ext cx="430854" cy="444324"/>
                <a:chOff x="2377419" y="2714598"/>
                <a:chExt cx="430854" cy="444324"/>
              </a:xfrm>
            </p:grpSpPr>
            <p:sp>
              <p:nvSpPr>
                <p:cNvPr id="706" name="Google Shape;706;p8"/>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8"/>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8"/>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8"/>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8"/>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8"/>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8"/>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8"/>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8"/>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8"/>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8"/>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7" name="Google Shape;717;p8"/>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8" name="Google Shape;718;p8"/>
            <p:cNvGrpSpPr/>
            <p:nvPr/>
          </p:nvGrpSpPr>
          <p:grpSpPr>
            <a:xfrm>
              <a:off x="6426178" y="767431"/>
              <a:ext cx="462451" cy="462578"/>
              <a:chOff x="2047771" y="2209841"/>
              <a:chExt cx="1265256" cy="1265256"/>
            </a:xfrm>
          </p:grpSpPr>
          <p:sp>
            <p:nvSpPr>
              <p:cNvPr id="719" name="Google Shape;719;p8"/>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0" name="Google Shape;720;p8"/>
              <p:cNvGrpSpPr/>
              <p:nvPr/>
            </p:nvGrpSpPr>
            <p:grpSpPr>
              <a:xfrm>
                <a:off x="2047771" y="2310683"/>
                <a:ext cx="1164414" cy="1164414"/>
                <a:chOff x="2047771" y="2310683"/>
                <a:chExt cx="1164414" cy="1164414"/>
              </a:xfrm>
            </p:grpSpPr>
            <p:sp>
              <p:nvSpPr>
                <p:cNvPr id="721" name="Google Shape;721;p8"/>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8"/>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8"/>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4" name="Google Shape;724;p8"/>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8"/>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8"/>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7" name="Google Shape;727;p8"/>
              <p:cNvGrpSpPr/>
              <p:nvPr/>
            </p:nvGrpSpPr>
            <p:grpSpPr>
              <a:xfrm>
                <a:off x="2376993" y="2712892"/>
                <a:ext cx="430854" cy="444324"/>
                <a:chOff x="2377419" y="2714598"/>
                <a:chExt cx="430854" cy="444324"/>
              </a:xfrm>
            </p:grpSpPr>
            <p:sp>
              <p:nvSpPr>
                <p:cNvPr id="728" name="Google Shape;728;p8"/>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8"/>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8"/>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8"/>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8"/>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8"/>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8"/>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8"/>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8"/>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8"/>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8"/>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9" name="Google Shape;739;p8"/>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0" name="Google Shape;740;p8"/>
            <p:cNvGrpSpPr/>
            <p:nvPr/>
          </p:nvGrpSpPr>
          <p:grpSpPr>
            <a:xfrm>
              <a:off x="5641999" y="651491"/>
              <a:ext cx="462451" cy="462578"/>
              <a:chOff x="2047771" y="2209841"/>
              <a:chExt cx="1265256" cy="1265256"/>
            </a:xfrm>
          </p:grpSpPr>
          <p:sp>
            <p:nvSpPr>
              <p:cNvPr id="741" name="Google Shape;741;p8"/>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2" name="Google Shape;742;p8"/>
              <p:cNvGrpSpPr/>
              <p:nvPr/>
            </p:nvGrpSpPr>
            <p:grpSpPr>
              <a:xfrm>
                <a:off x="2047771" y="2310683"/>
                <a:ext cx="1164414" cy="1164414"/>
                <a:chOff x="2047771" y="2310683"/>
                <a:chExt cx="1164414" cy="1164414"/>
              </a:xfrm>
            </p:grpSpPr>
            <p:sp>
              <p:nvSpPr>
                <p:cNvPr id="743" name="Google Shape;743;p8"/>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8"/>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8"/>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6" name="Google Shape;746;p8"/>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8"/>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8"/>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9" name="Google Shape;749;p8"/>
              <p:cNvGrpSpPr/>
              <p:nvPr/>
            </p:nvGrpSpPr>
            <p:grpSpPr>
              <a:xfrm>
                <a:off x="2376993" y="2712892"/>
                <a:ext cx="430854" cy="444324"/>
                <a:chOff x="2377419" y="2714598"/>
                <a:chExt cx="430854" cy="444324"/>
              </a:xfrm>
            </p:grpSpPr>
            <p:sp>
              <p:nvSpPr>
                <p:cNvPr id="750" name="Google Shape;750;p8"/>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8"/>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8"/>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8"/>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8"/>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8"/>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8"/>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8"/>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8"/>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8"/>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8"/>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1" name="Google Shape;761;p8"/>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762"/>
        <p:cNvGrpSpPr/>
        <p:nvPr/>
      </p:nvGrpSpPr>
      <p:grpSpPr>
        <a:xfrm>
          <a:off x="0" y="0"/>
          <a:ext cx="0" cy="0"/>
          <a:chOff x="0" y="0"/>
          <a:chExt cx="0" cy="0"/>
        </a:xfrm>
      </p:grpSpPr>
      <p:grpSp>
        <p:nvGrpSpPr>
          <p:cNvPr id="763" name="Google Shape;763;p9"/>
          <p:cNvGrpSpPr/>
          <p:nvPr/>
        </p:nvGrpSpPr>
        <p:grpSpPr>
          <a:xfrm>
            <a:off x="-723917" y="-53200"/>
            <a:ext cx="10878172" cy="3575199"/>
            <a:chOff x="1170800" y="2112250"/>
            <a:chExt cx="5379375" cy="1767975"/>
          </a:xfrm>
        </p:grpSpPr>
        <p:sp>
          <p:nvSpPr>
            <p:cNvPr id="764" name="Google Shape;764;p9"/>
            <p:cNvSpPr/>
            <p:nvPr/>
          </p:nvSpPr>
          <p:spPr>
            <a:xfrm>
              <a:off x="1170800" y="2112250"/>
              <a:ext cx="4170700" cy="932500"/>
            </a:xfrm>
            <a:custGeom>
              <a:avLst/>
              <a:gdLst/>
              <a:ahLst/>
              <a:cxnLst/>
              <a:rect l="l" t="t" r="r" b="b"/>
              <a:pathLst>
                <a:path w="166828" h="37300" extrusionOk="0">
                  <a:moveTo>
                    <a:pt x="166827" y="0"/>
                  </a:moveTo>
                  <a:lnTo>
                    <a:pt x="1" y="931"/>
                  </a:lnTo>
                  <a:lnTo>
                    <a:pt x="1" y="931"/>
                  </a:lnTo>
                  <a:lnTo>
                    <a:pt x="1" y="36483"/>
                  </a:lnTo>
                  <a:cubicBezTo>
                    <a:pt x="1" y="36483"/>
                    <a:pt x="745" y="36726"/>
                    <a:pt x="6002" y="36726"/>
                  </a:cubicBezTo>
                  <a:cubicBezTo>
                    <a:pt x="7317" y="36726"/>
                    <a:pt x="8913" y="36711"/>
                    <a:pt x="10850" y="36673"/>
                  </a:cubicBezTo>
                  <a:cubicBezTo>
                    <a:pt x="11380" y="36663"/>
                    <a:pt x="11876" y="36658"/>
                    <a:pt x="12343" y="36658"/>
                  </a:cubicBezTo>
                  <a:cubicBezTo>
                    <a:pt x="17754" y="36658"/>
                    <a:pt x="19241" y="37300"/>
                    <a:pt x="23788" y="37300"/>
                  </a:cubicBezTo>
                  <a:cubicBezTo>
                    <a:pt x="26037" y="37300"/>
                    <a:pt x="29035" y="37143"/>
                    <a:pt x="33628" y="36673"/>
                  </a:cubicBezTo>
                  <a:cubicBezTo>
                    <a:pt x="43368" y="35677"/>
                    <a:pt x="47548" y="35509"/>
                    <a:pt x="51791" y="35509"/>
                  </a:cubicBezTo>
                  <a:cubicBezTo>
                    <a:pt x="53943" y="35509"/>
                    <a:pt x="56111" y="35552"/>
                    <a:pt x="59029" y="35552"/>
                  </a:cubicBezTo>
                  <a:cubicBezTo>
                    <a:pt x="67679" y="35552"/>
                    <a:pt x="68419" y="33860"/>
                    <a:pt x="77069" y="31449"/>
                  </a:cubicBezTo>
                  <a:cubicBezTo>
                    <a:pt x="80112" y="30603"/>
                    <a:pt x="82595" y="30322"/>
                    <a:pt x="84838" y="30322"/>
                  </a:cubicBezTo>
                  <a:cubicBezTo>
                    <a:pt x="88986" y="30322"/>
                    <a:pt x="92314" y="31283"/>
                    <a:pt x="96844" y="31407"/>
                  </a:cubicBezTo>
                  <a:cubicBezTo>
                    <a:pt x="97715" y="31431"/>
                    <a:pt x="98642" y="31443"/>
                    <a:pt x="99596" y="31443"/>
                  </a:cubicBezTo>
                  <a:cubicBezTo>
                    <a:pt x="106257" y="31443"/>
                    <a:pt x="114191" y="30862"/>
                    <a:pt x="113192" y="29715"/>
                  </a:cubicBezTo>
                  <a:cubicBezTo>
                    <a:pt x="112071" y="28404"/>
                    <a:pt x="95702" y="28763"/>
                    <a:pt x="91937" y="26331"/>
                  </a:cubicBezTo>
                  <a:cubicBezTo>
                    <a:pt x="88173" y="23899"/>
                    <a:pt x="93629" y="23497"/>
                    <a:pt x="100037" y="22566"/>
                  </a:cubicBezTo>
                  <a:cubicBezTo>
                    <a:pt x="106425" y="21636"/>
                    <a:pt x="106234" y="22397"/>
                    <a:pt x="112642" y="18252"/>
                  </a:cubicBezTo>
                  <a:cubicBezTo>
                    <a:pt x="115249" y="16569"/>
                    <a:pt x="116447" y="16136"/>
                    <a:pt x="117643" y="16136"/>
                  </a:cubicBezTo>
                  <a:cubicBezTo>
                    <a:pt x="118908" y="16136"/>
                    <a:pt x="120171" y="16620"/>
                    <a:pt x="123095" y="16620"/>
                  </a:cubicBezTo>
                  <a:cubicBezTo>
                    <a:pt x="124182" y="16620"/>
                    <a:pt x="125499" y="16553"/>
                    <a:pt x="127130" y="16370"/>
                  </a:cubicBezTo>
                  <a:cubicBezTo>
                    <a:pt x="137282" y="15249"/>
                    <a:pt x="130514" y="15249"/>
                    <a:pt x="132015" y="14297"/>
                  </a:cubicBezTo>
                  <a:cubicBezTo>
                    <a:pt x="133517" y="13366"/>
                    <a:pt x="138593" y="13937"/>
                    <a:pt x="138974" y="12245"/>
                  </a:cubicBezTo>
                  <a:cubicBezTo>
                    <a:pt x="139354" y="10554"/>
                    <a:pt x="132396" y="11674"/>
                    <a:pt x="133327" y="9792"/>
                  </a:cubicBezTo>
                  <a:cubicBezTo>
                    <a:pt x="134278" y="7910"/>
                    <a:pt x="137091" y="8100"/>
                    <a:pt x="141046" y="7339"/>
                  </a:cubicBezTo>
                  <a:cubicBezTo>
                    <a:pt x="142074" y="7146"/>
                    <a:pt x="142848" y="7080"/>
                    <a:pt x="143489" y="7080"/>
                  </a:cubicBezTo>
                  <a:cubicBezTo>
                    <a:pt x="144938" y="7080"/>
                    <a:pt x="145713" y="7420"/>
                    <a:pt x="147222" y="7420"/>
                  </a:cubicBezTo>
                  <a:cubicBezTo>
                    <a:pt x="147615" y="7420"/>
                    <a:pt x="148058" y="7397"/>
                    <a:pt x="148575" y="7339"/>
                  </a:cubicBezTo>
                  <a:cubicBezTo>
                    <a:pt x="151959" y="6958"/>
                    <a:pt x="150267" y="6768"/>
                    <a:pt x="154222" y="6028"/>
                  </a:cubicBezTo>
                  <a:cubicBezTo>
                    <a:pt x="158156" y="5266"/>
                    <a:pt x="166827" y="0"/>
                    <a:pt x="166827"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9"/>
            <p:cNvSpPr/>
            <p:nvPr/>
          </p:nvSpPr>
          <p:spPr>
            <a:xfrm>
              <a:off x="1512900" y="3411700"/>
              <a:ext cx="2077425" cy="468525"/>
            </a:xfrm>
            <a:custGeom>
              <a:avLst/>
              <a:gdLst/>
              <a:ahLst/>
              <a:cxnLst/>
              <a:rect l="l" t="t" r="r" b="b"/>
              <a:pathLst>
                <a:path w="83097" h="18741" extrusionOk="0">
                  <a:moveTo>
                    <a:pt x="15544" y="0"/>
                  </a:moveTo>
                  <a:cubicBezTo>
                    <a:pt x="9862" y="0"/>
                    <a:pt x="0" y="895"/>
                    <a:pt x="0" y="895"/>
                  </a:cubicBezTo>
                  <a:cubicBezTo>
                    <a:pt x="0" y="895"/>
                    <a:pt x="1269" y="17561"/>
                    <a:pt x="1967" y="18111"/>
                  </a:cubicBezTo>
                  <a:cubicBezTo>
                    <a:pt x="2300" y="18375"/>
                    <a:pt x="3446" y="18486"/>
                    <a:pt x="5170" y="18486"/>
                  </a:cubicBezTo>
                  <a:cubicBezTo>
                    <a:pt x="7165" y="18486"/>
                    <a:pt x="9935" y="18338"/>
                    <a:pt x="13113" y="18111"/>
                  </a:cubicBezTo>
                  <a:cubicBezTo>
                    <a:pt x="16801" y="17847"/>
                    <a:pt x="18742" y="17256"/>
                    <a:pt x="21623" y="17256"/>
                  </a:cubicBezTo>
                  <a:cubicBezTo>
                    <a:pt x="23368" y="17256"/>
                    <a:pt x="25457" y="17473"/>
                    <a:pt x="28489" y="18111"/>
                  </a:cubicBezTo>
                  <a:cubicBezTo>
                    <a:pt x="30618" y="18558"/>
                    <a:pt x="32124" y="18741"/>
                    <a:pt x="33247" y="18741"/>
                  </a:cubicBezTo>
                  <a:cubicBezTo>
                    <a:pt x="36376" y="18741"/>
                    <a:pt x="36540" y="17323"/>
                    <a:pt x="38936" y="16250"/>
                  </a:cubicBezTo>
                  <a:cubicBezTo>
                    <a:pt x="42193" y="14790"/>
                    <a:pt x="42193" y="14008"/>
                    <a:pt x="46423" y="13860"/>
                  </a:cubicBezTo>
                  <a:cubicBezTo>
                    <a:pt x="46533" y="13857"/>
                    <a:pt x="46641" y="13855"/>
                    <a:pt x="46747" y="13855"/>
                  </a:cubicBezTo>
                  <a:cubicBezTo>
                    <a:pt x="50290" y="13855"/>
                    <a:pt x="51820" y="15640"/>
                    <a:pt x="55222" y="15640"/>
                  </a:cubicBezTo>
                  <a:cubicBezTo>
                    <a:pt x="55642" y="15640"/>
                    <a:pt x="56091" y="15613"/>
                    <a:pt x="56575" y="15552"/>
                  </a:cubicBezTo>
                  <a:cubicBezTo>
                    <a:pt x="58068" y="15370"/>
                    <a:pt x="59191" y="15295"/>
                    <a:pt x="60227" y="15295"/>
                  </a:cubicBezTo>
                  <a:cubicBezTo>
                    <a:pt x="62331" y="15295"/>
                    <a:pt x="64078" y="15606"/>
                    <a:pt x="67848" y="15975"/>
                  </a:cubicBezTo>
                  <a:cubicBezTo>
                    <a:pt x="69730" y="16165"/>
                    <a:pt x="72052" y="16229"/>
                    <a:pt x="74311" y="16229"/>
                  </a:cubicBezTo>
                  <a:cubicBezTo>
                    <a:pt x="78829" y="16229"/>
                    <a:pt x="83096" y="15975"/>
                    <a:pt x="83096" y="15975"/>
                  </a:cubicBezTo>
                  <a:cubicBezTo>
                    <a:pt x="83096" y="15975"/>
                    <a:pt x="75060" y="14283"/>
                    <a:pt x="70407" y="12993"/>
                  </a:cubicBezTo>
                  <a:cubicBezTo>
                    <a:pt x="65754" y="11703"/>
                    <a:pt x="66029" y="9355"/>
                    <a:pt x="61524" y="8784"/>
                  </a:cubicBezTo>
                  <a:cubicBezTo>
                    <a:pt x="56998" y="8234"/>
                    <a:pt x="55158" y="6965"/>
                    <a:pt x="53995" y="5125"/>
                  </a:cubicBezTo>
                  <a:cubicBezTo>
                    <a:pt x="52810" y="3285"/>
                    <a:pt x="40078" y="3137"/>
                    <a:pt x="34009" y="2587"/>
                  </a:cubicBezTo>
                  <a:cubicBezTo>
                    <a:pt x="27939" y="2016"/>
                    <a:pt x="22440" y="324"/>
                    <a:pt x="17512" y="49"/>
                  </a:cubicBezTo>
                  <a:cubicBezTo>
                    <a:pt x="16947" y="15"/>
                    <a:pt x="16280" y="0"/>
                    <a:pt x="15544"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9"/>
            <p:cNvSpPr/>
            <p:nvPr/>
          </p:nvSpPr>
          <p:spPr>
            <a:xfrm>
              <a:off x="3297897" y="3071392"/>
              <a:ext cx="2354396" cy="165300"/>
            </a:xfrm>
            <a:custGeom>
              <a:avLst/>
              <a:gdLst/>
              <a:ahLst/>
              <a:cxnLst/>
              <a:rect l="l" t="t" r="r" b="b"/>
              <a:pathLst>
                <a:path w="67997" h="4774" extrusionOk="0">
                  <a:moveTo>
                    <a:pt x="44558" y="0"/>
                  </a:moveTo>
                  <a:cubicBezTo>
                    <a:pt x="42484" y="0"/>
                    <a:pt x="40443" y="445"/>
                    <a:pt x="39402" y="528"/>
                  </a:cubicBezTo>
                  <a:cubicBezTo>
                    <a:pt x="38044" y="653"/>
                    <a:pt x="34510" y="1775"/>
                    <a:pt x="30640" y="1775"/>
                  </a:cubicBezTo>
                  <a:cubicBezTo>
                    <a:pt x="29931" y="1775"/>
                    <a:pt x="29210" y="1737"/>
                    <a:pt x="28489" y="1649"/>
                  </a:cubicBezTo>
                  <a:cubicBezTo>
                    <a:pt x="25306" y="1272"/>
                    <a:pt x="21597" y="1213"/>
                    <a:pt x="19573" y="1213"/>
                  </a:cubicBezTo>
                  <a:cubicBezTo>
                    <a:pt x="18638" y="1213"/>
                    <a:pt x="18062" y="1226"/>
                    <a:pt x="18062" y="1226"/>
                  </a:cubicBezTo>
                  <a:lnTo>
                    <a:pt x="1" y="3362"/>
                  </a:lnTo>
                  <a:cubicBezTo>
                    <a:pt x="1" y="3362"/>
                    <a:pt x="4231" y="4461"/>
                    <a:pt x="11147" y="4673"/>
                  </a:cubicBezTo>
                  <a:cubicBezTo>
                    <a:pt x="12078" y="4701"/>
                    <a:pt x="13016" y="4713"/>
                    <a:pt x="13957" y="4713"/>
                  </a:cubicBezTo>
                  <a:cubicBezTo>
                    <a:pt x="18103" y="4713"/>
                    <a:pt x="22292" y="4488"/>
                    <a:pt x="26092" y="4488"/>
                  </a:cubicBezTo>
                  <a:cubicBezTo>
                    <a:pt x="27833" y="4488"/>
                    <a:pt x="29492" y="4535"/>
                    <a:pt x="31027" y="4673"/>
                  </a:cubicBezTo>
                  <a:cubicBezTo>
                    <a:pt x="31806" y="4743"/>
                    <a:pt x="32618" y="4774"/>
                    <a:pt x="33451" y="4774"/>
                  </a:cubicBezTo>
                  <a:cubicBezTo>
                    <a:pt x="38654" y="4774"/>
                    <a:pt x="44696" y="3580"/>
                    <a:pt x="48962" y="3362"/>
                  </a:cubicBezTo>
                  <a:cubicBezTo>
                    <a:pt x="51471" y="3222"/>
                    <a:pt x="54606" y="3147"/>
                    <a:pt x="57190" y="3147"/>
                  </a:cubicBezTo>
                  <a:cubicBezTo>
                    <a:pt x="59680" y="3147"/>
                    <a:pt x="61659" y="3216"/>
                    <a:pt x="62074" y="3362"/>
                  </a:cubicBezTo>
                  <a:cubicBezTo>
                    <a:pt x="62261" y="3422"/>
                    <a:pt x="62653" y="3446"/>
                    <a:pt x="63150" y="3446"/>
                  </a:cubicBezTo>
                  <a:cubicBezTo>
                    <a:pt x="64911" y="3446"/>
                    <a:pt x="67996" y="3150"/>
                    <a:pt x="67996" y="3150"/>
                  </a:cubicBezTo>
                  <a:cubicBezTo>
                    <a:pt x="67996" y="3150"/>
                    <a:pt x="63343" y="1649"/>
                    <a:pt x="58839" y="1522"/>
                  </a:cubicBezTo>
                  <a:cubicBezTo>
                    <a:pt x="54313" y="1374"/>
                    <a:pt x="50633" y="1649"/>
                    <a:pt x="47820" y="528"/>
                  </a:cubicBezTo>
                  <a:cubicBezTo>
                    <a:pt x="46828" y="132"/>
                    <a:pt x="45688" y="0"/>
                    <a:pt x="44558"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9"/>
            <p:cNvSpPr/>
            <p:nvPr/>
          </p:nvSpPr>
          <p:spPr>
            <a:xfrm>
              <a:off x="5084945" y="3509148"/>
              <a:ext cx="1431825" cy="371075"/>
            </a:xfrm>
            <a:custGeom>
              <a:avLst/>
              <a:gdLst/>
              <a:ahLst/>
              <a:cxnLst/>
              <a:rect l="l" t="t" r="r" b="b"/>
              <a:pathLst>
                <a:path w="57273" h="14843" extrusionOk="0">
                  <a:moveTo>
                    <a:pt x="34521" y="1"/>
                  </a:moveTo>
                  <a:cubicBezTo>
                    <a:pt x="34222" y="1"/>
                    <a:pt x="33905" y="12"/>
                    <a:pt x="33564" y="38"/>
                  </a:cubicBezTo>
                  <a:cubicBezTo>
                    <a:pt x="29631" y="313"/>
                    <a:pt x="28362" y="884"/>
                    <a:pt x="25105" y="2660"/>
                  </a:cubicBezTo>
                  <a:cubicBezTo>
                    <a:pt x="23916" y="3313"/>
                    <a:pt x="22708" y="3532"/>
                    <a:pt x="21319" y="3532"/>
                  </a:cubicBezTo>
                  <a:cubicBezTo>
                    <a:pt x="18927" y="3532"/>
                    <a:pt x="15999" y="2882"/>
                    <a:pt x="11717" y="2682"/>
                  </a:cubicBezTo>
                  <a:cubicBezTo>
                    <a:pt x="11284" y="2661"/>
                    <a:pt x="10858" y="2652"/>
                    <a:pt x="10440" y="2652"/>
                  </a:cubicBezTo>
                  <a:cubicBezTo>
                    <a:pt x="4319" y="2652"/>
                    <a:pt x="0" y="4691"/>
                    <a:pt x="0" y="4691"/>
                  </a:cubicBezTo>
                  <a:cubicBezTo>
                    <a:pt x="537" y="4485"/>
                    <a:pt x="1319" y="4391"/>
                    <a:pt x="2275" y="4391"/>
                  </a:cubicBezTo>
                  <a:cubicBezTo>
                    <a:pt x="5842" y="4391"/>
                    <a:pt x="11831" y="5701"/>
                    <a:pt x="16518" y="7419"/>
                  </a:cubicBezTo>
                  <a:cubicBezTo>
                    <a:pt x="22440" y="9597"/>
                    <a:pt x="20325" y="8498"/>
                    <a:pt x="26374" y="9196"/>
                  </a:cubicBezTo>
                  <a:cubicBezTo>
                    <a:pt x="32443" y="9893"/>
                    <a:pt x="31894" y="9048"/>
                    <a:pt x="35975" y="10888"/>
                  </a:cubicBezTo>
                  <a:cubicBezTo>
                    <a:pt x="40057" y="12728"/>
                    <a:pt x="41474" y="12876"/>
                    <a:pt x="46127" y="13150"/>
                  </a:cubicBezTo>
                  <a:cubicBezTo>
                    <a:pt x="50801" y="13425"/>
                    <a:pt x="57273" y="14842"/>
                    <a:pt x="57273" y="14842"/>
                  </a:cubicBezTo>
                  <a:lnTo>
                    <a:pt x="57273" y="588"/>
                  </a:lnTo>
                  <a:cubicBezTo>
                    <a:pt x="57273" y="588"/>
                    <a:pt x="48480" y="1449"/>
                    <a:pt x="43731" y="1449"/>
                  </a:cubicBezTo>
                  <a:cubicBezTo>
                    <a:pt x="43378" y="1449"/>
                    <a:pt x="43047" y="1444"/>
                    <a:pt x="42743" y="1434"/>
                  </a:cubicBezTo>
                  <a:cubicBezTo>
                    <a:pt x="38742" y="1318"/>
                    <a:pt x="37691" y="1"/>
                    <a:pt x="34521" y="1"/>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9"/>
            <p:cNvSpPr/>
            <p:nvPr/>
          </p:nvSpPr>
          <p:spPr>
            <a:xfrm>
              <a:off x="5502200" y="2528050"/>
              <a:ext cx="1047975" cy="165300"/>
            </a:xfrm>
            <a:custGeom>
              <a:avLst/>
              <a:gdLst/>
              <a:ahLst/>
              <a:cxnLst/>
              <a:rect l="l" t="t" r="r" b="b"/>
              <a:pathLst>
                <a:path w="41919" h="6612" extrusionOk="0">
                  <a:moveTo>
                    <a:pt x="12255" y="0"/>
                  </a:moveTo>
                  <a:cubicBezTo>
                    <a:pt x="11536" y="0"/>
                    <a:pt x="10808" y="150"/>
                    <a:pt x="10026" y="541"/>
                  </a:cubicBezTo>
                  <a:cubicBezTo>
                    <a:pt x="7488" y="1810"/>
                    <a:pt x="1" y="3925"/>
                    <a:pt x="1" y="3925"/>
                  </a:cubicBezTo>
                  <a:cubicBezTo>
                    <a:pt x="1" y="3925"/>
                    <a:pt x="1003" y="4009"/>
                    <a:pt x="2515" y="4009"/>
                  </a:cubicBezTo>
                  <a:cubicBezTo>
                    <a:pt x="4404" y="4009"/>
                    <a:pt x="7088" y="3878"/>
                    <a:pt x="9603" y="3291"/>
                  </a:cubicBezTo>
                  <a:cubicBezTo>
                    <a:pt x="10740" y="3029"/>
                    <a:pt x="11546" y="2913"/>
                    <a:pt x="12195" y="2913"/>
                  </a:cubicBezTo>
                  <a:cubicBezTo>
                    <a:pt x="14114" y="2913"/>
                    <a:pt x="14654" y="3929"/>
                    <a:pt x="18337" y="5194"/>
                  </a:cubicBezTo>
                  <a:cubicBezTo>
                    <a:pt x="20064" y="5784"/>
                    <a:pt x="21222" y="5963"/>
                    <a:pt x="22129" y="5963"/>
                  </a:cubicBezTo>
                  <a:cubicBezTo>
                    <a:pt x="23516" y="5963"/>
                    <a:pt x="24319" y="5547"/>
                    <a:pt x="25675" y="5547"/>
                  </a:cubicBezTo>
                  <a:cubicBezTo>
                    <a:pt x="25975" y="5547"/>
                    <a:pt x="26303" y="5567"/>
                    <a:pt x="26670" y="5617"/>
                  </a:cubicBezTo>
                  <a:cubicBezTo>
                    <a:pt x="29779" y="6040"/>
                    <a:pt x="41919" y="6611"/>
                    <a:pt x="41919" y="6611"/>
                  </a:cubicBezTo>
                  <a:lnTo>
                    <a:pt x="41919" y="2931"/>
                  </a:lnTo>
                  <a:cubicBezTo>
                    <a:pt x="41919" y="2931"/>
                    <a:pt x="40840" y="2956"/>
                    <a:pt x="39432" y="2956"/>
                  </a:cubicBezTo>
                  <a:cubicBezTo>
                    <a:pt x="37422" y="2956"/>
                    <a:pt x="34743" y="2905"/>
                    <a:pt x="33586" y="2656"/>
                  </a:cubicBezTo>
                  <a:cubicBezTo>
                    <a:pt x="32141" y="2330"/>
                    <a:pt x="30456" y="1638"/>
                    <a:pt x="28430" y="1638"/>
                  </a:cubicBezTo>
                  <a:cubicBezTo>
                    <a:pt x="27699" y="1638"/>
                    <a:pt x="26924" y="1728"/>
                    <a:pt x="26099" y="1958"/>
                  </a:cubicBezTo>
                  <a:cubicBezTo>
                    <a:pt x="25181" y="2214"/>
                    <a:pt x="24313" y="2317"/>
                    <a:pt x="23469" y="2317"/>
                  </a:cubicBezTo>
                  <a:cubicBezTo>
                    <a:pt x="21454" y="2317"/>
                    <a:pt x="19578" y="1731"/>
                    <a:pt x="17491" y="1239"/>
                  </a:cubicBezTo>
                  <a:cubicBezTo>
                    <a:pt x="15443" y="756"/>
                    <a:pt x="13870" y="0"/>
                    <a:pt x="12255" y="0"/>
                  </a:cubicBez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9" name="Google Shape;769;p9"/>
          <p:cNvSpPr txBox="1">
            <a:spLocks noGrp="1"/>
          </p:cNvSpPr>
          <p:nvPr>
            <p:ph type="title"/>
          </p:nvPr>
        </p:nvSpPr>
        <p:spPr>
          <a:xfrm>
            <a:off x="720000" y="1413525"/>
            <a:ext cx="4294800" cy="20952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40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770" name="Google Shape;770;p9"/>
          <p:cNvSpPr txBox="1">
            <a:spLocks noGrp="1"/>
          </p:cNvSpPr>
          <p:nvPr>
            <p:ph type="subTitle" idx="1"/>
          </p:nvPr>
        </p:nvSpPr>
        <p:spPr>
          <a:xfrm>
            <a:off x="720000" y="3508800"/>
            <a:ext cx="4294800" cy="1004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771" name="Google Shape;771;p9"/>
          <p:cNvGrpSpPr/>
          <p:nvPr/>
        </p:nvGrpSpPr>
        <p:grpSpPr>
          <a:xfrm flipH="1">
            <a:off x="6072629" y="4352851"/>
            <a:ext cx="3299986" cy="789206"/>
            <a:chOff x="1999750" y="1792725"/>
            <a:chExt cx="2203075" cy="526875"/>
          </a:xfrm>
        </p:grpSpPr>
        <p:sp>
          <p:nvSpPr>
            <p:cNvPr id="772" name="Google Shape;772;p9"/>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9"/>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9"/>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5" name="Google Shape;775;p9"/>
          <p:cNvGrpSpPr/>
          <p:nvPr/>
        </p:nvGrpSpPr>
        <p:grpSpPr>
          <a:xfrm flipH="1">
            <a:off x="5297575" y="4342842"/>
            <a:ext cx="2671312" cy="809106"/>
            <a:chOff x="2492094" y="445303"/>
            <a:chExt cx="2278888" cy="690304"/>
          </a:xfrm>
        </p:grpSpPr>
        <p:sp>
          <p:nvSpPr>
            <p:cNvPr id="776" name="Google Shape;776;p9"/>
            <p:cNvSpPr/>
            <p:nvPr/>
          </p:nvSpPr>
          <p:spPr>
            <a:xfrm>
              <a:off x="2578756" y="836111"/>
              <a:ext cx="1596528" cy="275843"/>
            </a:xfrm>
            <a:custGeom>
              <a:avLst/>
              <a:gdLst/>
              <a:ahLst/>
              <a:cxnLst/>
              <a:rect l="l" t="t" r="r" b="b"/>
              <a:pathLst>
                <a:path w="37453" h="6471" extrusionOk="0">
                  <a:moveTo>
                    <a:pt x="1813" y="4511"/>
                  </a:moveTo>
                  <a:lnTo>
                    <a:pt x="6286" y="6471"/>
                  </a:lnTo>
                  <a:lnTo>
                    <a:pt x="29504" y="6471"/>
                  </a:lnTo>
                  <a:lnTo>
                    <a:pt x="36010" y="2959"/>
                  </a:lnTo>
                  <a:cubicBezTo>
                    <a:pt x="37452" y="2182"/>
                    <a:pt x="36861" y="1"/>
                    <a:pt x="34421" y="75"/>
                  </a:cubicBezTo>
                  <a:lnTo>
                    <a:pt x="2552" y="1036"/>
                  </a:lnTo>
                  <a:cubicBezTo>
                    <a:pt x="629" y="1110"/>
                    <a:pt x="1" y="3698"/>
                    <a:pt x="1813" y="451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9"/>
            <p:cNvSpPr/>
            <p:nvPr/>
          </p:nvSpPr>
          <p:spPr>
            <a:xfrm>
              <a:off x="2597682" y="832914"/>
              <a:ext cx="1560252" cy="285348"/>
            </a:xfrm>
            <a:custGeom>
              <a:avLst/>
              <a:gdLst/>
              <a:ahLst/>
              <a:cxnLst/>
              <a:rect l="l" t="t" r="r" b="b"/>
              <a:pathLst>
                <a:path w="36602" h="6694" extrusionOk="0">
                  <a:moveTo>
                    <a:pt x="34085" y="296"/>
                  </a:moveTo>
                  <a:cubicBezTo>
                    <a:pt x="35380" y="296"/>
                    <a:pt x="36014" y="942"/>
                    <a:pt x="36158" y="1518"/>
                  </a:cubicBezTo>
                  <a:cubicBezTo>
                    <a:pt x="36306" y="2072"/>
                    <a:pt x="36010" y="2664"/>
                    <a:pt x="35493" y="2923"/>
                  </a:cubicBezTo>
                  <a:lnTo>
                    <a:pt x="29023" y="6435"/>
                  </a:lnTo>
                  <a:lnTo>
                    <a:pt x="5879" y="6435"/>
                  </a:lnTo>
                  <a:lnTo>
                    <a:pt x="1406" y="4439"/>
                  </a:lnTo>
                  <a:cubicBezTo>
                    <a:pt x="703" y="4180"/>
                    <a:pt x="296" y="3403"/>
                    <a:pt x="444" y="2664"/>
                  </a:cubicBezTo>
                  <a:cubicBezTo>
                    <a:pt x="592" y="1851"/>
                    <a:pt x="1295" y="1259"/>
                    <a:pt x="2108" y="1259"/>
                  </a:cubicBezTo>
                  <a:lnTo>
                    <a:pt x="33977" y="298"/>
                  </a:lnTo>
                  <a:cubicBezTo>
                    <a:pt x="34013" y="297"/>
                    <a:pt x="34049" y="296"/>
                    <a:pt x="34085" y="296"/>
                  </a:cubicBezTo>
                  <a:close/>
                  <a:moveTo>
                    <a:pt x="34041" y="1"/>
                  </a:moveTo>
                  <a:cubicBezTo>
                    <a:pt x="34008" y="1"/>
                    <a:pt x="33974" y="1"/>
                    <a:pt x="33940" y="2"/>
                  </a:cubicBezTo>
                  <a:lnTo>
                    <a:pt x="2108" y="1000"/>
                  </a:lnTo>
                  <a:cubicBezTo>
                    <a:pt x="1147" y="1000"/>
                    <a:pt x="333" y="1703"/>
                    <a:pt x="185" y="2627"/>
                  </a:cubicBezTo>
                  <a:cubicBezTo>
                    <a:pt x="1" y="3514"/>
                    <a:pt x="481" y="4402"/>
                    <a:pt x="1295" y="4734"/>
                  </a:cubicBezTo>
                  <a:lnTo>
                    <a:pt x="5768" y="6694"/>
                  </a:lnTo>
                  <a:lnTo>
                    <a:pt x="29097" y="6694"/>
                  </a:lnTo>
                  <a:lnTo>
                    <a:pt x="35640" y="3145"/>
                  </a:lnTo>
                  <a:cubicBezTo>
                    <a:pt x="36269" y="2849"/>
                    <a:pt x="36602" y="2146"/>
                    <a:pt x="36417" y="1444"/>
                  </a:cubicBezTo>
                  <a:cubicBezTo>
                    <a:pt x="36272" y="793"/>
                    <a:pt x="35526" y="1"/>
                    <a:pt x="340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8" name="Google Shape;778;p9"/>
            <p:cNvGrpSpPr/>
            <p:nvPr/>
          </p:nvGrpSpPr>
          <p:grpSpPr>
            <a:xfrm>
              <a:off x="2662305" y="929124"/>
              <a:ext cx="1472006" cy="176519"/>
              <a:chOff x="1496043" y="3011826"/>
              <a:chExt cx="4671551" cy="560201"/>
            </a:xfrm>
          </p:grpSpPr>
          <p:sp>
            <p:nvSpPr>
              <p:cNvPr id="779" name="Google Shape;779;p9"/>
              <p:cNvSpPr/>
              <p:nvPr/>
            </p:nvSpPr>
            <p:spPr>
              <a:xfrm>
                <a:off x="5442213" y="3376952"/>
                <a:ext cx="65070" cy="70075"/>
              </a:xfrm>
              <a:custGeom>
                <a:avLst/>
                <a:gdLst/>
                <a:ahLst/>
                <a:cxnLst/>
                <a:rect l="l" t="t" r="r" b="b"/>
                <a:pathLst>
                  <a:path w="481" h="518" extrusionOk="0">
                    <a:moveTo>
                      <a:pt x="74" y="0"/>
                    </a:moveTo>
                    <a:lnTo>
                      <a:pt x="481" y="259"/>
                    </a:lnTo>
                    <a:lnTo>
                      <a:pt x="0" y="518"/>
                    </a:lnTo>
                    <a:lnTo>
                      <a:pt x="0" y="74"/>
                    </a:lnTo>
                    <a:cubicBezTo>
                      <a:pt x="0" y="37"/>
                      <a:pt x="37" y="37"/>
                      <a:pt x="37" y="0"/>
                    </a:cubicBezTo>
                    <a:cubicBezTo>
                      <a:pt x="37" y="0"/>
                      <a:pt x="74" y="0"/>
                      <a:pt x="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9"/>
              <p:cNvSpPr/>
              <p:nvPr/>
            </p:nvSpPr>
            <p:spPr>
              <a:xfrm>
                <a:off x="5222110" y="3496947"/>
                <a:ext cx="65205" cy="75080"/>
              </a:xfrm>
              <a:custGeom>
                <a:avLst/>
                <a:gdLst/>
                <a:ahLst/>
                <a:cxnLst/>
                <a:rect l="l" t="t" r="r" b="b"/>
                <a:pathLst>
                  <a:path w="482" h="555" extrusionOk="0">
                    <a:moveTo>
                      <a:pt x="75" y="0"/>
                    </a:moveTo>
                    <a:lnTo>
                      <a:pt x="481" y="296"/>
                    </a:lnTo>
                    <a:lnTo>
                      <a:pt x="1" y="555"/>
                    </a:lnTo>
                    <a:lnTo>
                      <a:pt x="1" y="74"/>
                    </a:lnTo>
                    <a:cubicBezTo>
                      <a:pt x="1" y="74"/>
                      <a:pt x="1" y="37"/>
                      <a:pt x="38" y="37"/>
                    </a:cubicBezTo>
                    <a:cubicBezTo>
                      <a:pt x="38" y="0"/>
                      <a:pt x="75"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9"/>
              <p:cNvSpPr/>
              <p:nvPr/>
            </p:nvSpPr>
            <p:spPr>
              <a:xfrm>
                <a:off x="5332094" y="3436882"/>
                <a:ext cx="65205" cy="70210"/>
              </a:xfrm>
              <a:custGeom>
                <a:avLst/>
                <a:gdLst/>
                <a:ahLst/>
                <a:cxnLst/>
                <a:rect l="l" t="t" r="r" b="b"/>
                <a:pathLst>
                  <a:path w="482" h="519" extrusionOk="0">
                    <a:moveTo>
                      <a:pt x="75" y="1"/>
                    </a:moveTo>
                    <a:lnTo>
                      <a:pt x="482" y="260"/>
                    </a:lnTo>
                    <a:lnTo>
                      <a:pt x="1" y="518"/>
                    </a:lnTo>
                    <a:lnTo>
                      <a:pt x="1" y="75"/>
                    </a:lnTo>
                    <a:cubicBezTo>
                      <a:pt x="1" y="38"/>
                      <a:pt x="1" y="38"/>
                      <a:pt x="38" y="1"/>
                    </a:cubicBezTo>
                    <a:cubicBezTo>
                      <a:pt x="38" y="1"/>
                      <a:pt x="75" y="1"/>
                      <a:pt x="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9"/>
              <p:cNvSpPr/>
              <p:nvPr/>
            </p:nvSpPr>
            <p:spPr>
              <a:xfrm>
                <a:off x="5552198" y="3316887"/>
                <a:ext cx="65205" cy="70210"/>
              </a:xfrm>
              <a:custGeom>
                <a:avLst/>
                <a:gdLst/>
                <a:ahLst/>
                <a:cxnLst/>
                <a:rect l="l" t="t" r="r" b="b"/>
                <a:pathLst>
                  <a:path w="482" h="519" extrusionOk="0">
                    <a:moveTo>
                      <a:pt x="75" y="0"/>
                    </a:moveTo>
                    <a:lnTo>
                      <a:pt x="481" y="259"/>
                    </a:lnTo>
                    <a:lnTo>
                      <a:pt x="1" y="518"/>
                    </a:lnTo>
                    <a:lnTo>
                      <a:pt x="1" y="74"/>
                    </a:lnTo>
                    <a:cubicBezTo>
                      <a:pt x="1" y="37"/>
                      <a:pt x="38" y="0"/>
                      <a:pt x="38" y="0"/>
                    </a:cubicBezTo>
                    <a:cubicBezTo>
                      <a:pt x="38" y="0"/>
                      <a:pt x="75"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9"/>
              <p:cNvSpPr/>
              <p:nvPr/>
            </p:nvSpPr>
            <p:spPr>
              <a:xfrm>
                <a:off x="5662317" y="3256822"/>
                <a:ext cx="65070" cy="70210"/>
              </a:xfrm>
              <a:custGeom>
                <a:avLst/>
                <a:gdLst/>
                <a:ahLst/>
                <a:cxnLst/>
                <a:rect l="l" t="t" r="r" b="b"/>
                <a:pathLst>
                  <a:path w="481" h="519" extrusionOk="0">
                    <a:moveTo>
                      <a:pt x="74" y="1"/>
                    </a:moveTo>
                    <a:lnTo>
                      <a:pt x="481" y="260"/>
                    </a:lnTo>
                    <a:lnTo>
                      <a:pt x="0" y="518"/>
                    </a:lnTo>
                    <a:lnTo>
                      <a:pt x="0" y="75"/>
                    </a:lnTo>
                    <a:cubicBezTo>
                      <a:pt x="0" y="38"/>
                      <a:pt x="37" y="1"/>
                      <a:pt x="37" y="1"/>
                    </a:cubicBezTo>
                    <a:cubicBezTo>
                      <a:pt x="74" y="1"/>
                      <a:pt x="74" y="1"/>
                      <a:pt x="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9"/>
              <p:cNvSpPr/>
              <p:nvPr/>
            </p:nvSpPr>
            <p:spPr>
              <a:xfrm>
                <a:off x="5772301" y="3196892"/>
                <a:ext cx="65205" cy="70075"/>
              </a:xfrm>
              <a:custGeom>
                <a:avLst/>
                <a:gdLst/>
                <a:ahLst/>
                <a:cxnLst/>
                <a:rect l="l" t="t" r="r" b="b"/>
                <a:pathLst>
                  <a:path w="482" h="518" extrusionOk="0">
                    <a:moveTo>
                      <a:pt x="74" y="0"/>
                    </a:moveTo>
                    <a:lnTo>
                      <a:pt x="481" y="259"/>
                    </a:lnTo>
                    <a:lnTo>
                      <a:pt x="0" y="518"/>
                    </a:lnTo>
                    <a:lnTo>
                      <a:pt x="0" y="37"/>
                    </a:lnTo>
                    <a:cubicBezTo>
                      <a:pt x="0" y="37"/>
                      <a:pt x="37" y="0"/>
                      <a:pt x="37" y="0"/>
                    </a:cubicBezTo>
                    <a:cubicBezTo>
                      <a:pt x="74" y="0"/>
                      <a:pt x="74" y="0"/>
                      <a:pt x="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9"/>
              <p:cNvSpPr/>
              <p:nvPr/>
            </p:nvSpPr>
            <p:spPr>
              <a:xfrm>
                <a:off x="5887291" y="3136826"/>
                <a:ext cx="60200" cy="70210"/>
              </a:xfrm>
              <a:custGeom>
                <a:avLst/>
                <a:gdLst/>
                <a:ahLst/>
                <a:cxnLst/>
                <a:rect l="l" t="t" r="r" b="b"/>
                <a:pathLst>
                  <a:path w="445" h="519" extrusionOk="0">
                    <a:moveTo>
                      <a:pt x="38" y="1"/>
                    </a:moveTo>
                    <a:lnTo>
                      <a:pt x="444" y="259"/>
                    </a:lnTo>
                    <a:lnTo>
                      <a:pt x="1" y="518"/>
                    </a:lnTo>
                    <a:lnTo>
                      <a:pt x="1" y="37"/>
                    </a:lnTo>
                    <a:cubicBezTo>
                      <a:pt x="1" y="37"/>
                      <a:pt x="1" y="1"/>
                      <a:pt x="1" y="1"/>
                    </a:cubicBezTo>
                    <a:cubicBezTo>
                      <a:pt x="38" y="1"/>
                      <a:pt x="38" y="1"/>
                      <a:pt x="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9"/>
              <p:cNvSpPr/>
              <p:nvPr/>
            </p:nvSpPr>
            <p:spPr>
              <a:xfrm>
                <a:off x="5992405" y="3071756"/>
                <a:ext cx="65070" cy="75216"/>
              </a:xfrm>
              <a:custGeom>
                <a:avLst/>
                <a:gdLst/>
                <a:ahLst/>
                <a:cxnLst/>
                <a:rect l="l" t="t" r="r" b="b"/>
                <a:pathLst>
                  <a:path w="481" h="556" extrusionOk="0">
                    <a:moveTo>
                      <a:pt x="74" y="38"/>
                    </a:moveTo>
                    <a:lnTo>
                      <a:pt x="481" y="297"/>
                    </a:lnTo>
                    <a:lnTo>
                      <a:pt x="37" y="555"/>
                    </a:lnTo>
                    <a:lnTo>
                      <a:pt x="37" y="75"/>
                    </a:lnTo>
                    <a:cubicBezTo>
                      <a:pt x="0" y="75"/>
                      <a:pt x="37" y="38"/>
                      <a:pt x="37" y="38"/>
                    </a:cubicBezTo>
                    <a:cubicBezTo>
                      <a:pt x="74" y="38"/>
                      <a:pt x="74" y="1"/>
                      <a:pt x="74" y="3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9"/>
              <p:cNvSpPr/>
              <p:nvPr/>
            </p:nvSpPr>
            <p:spPr>
              <a:xfrm>
                <a:off x="6107394" y="3011826"/>
                <a:ext cx="60200" cy="75080"/>
              </a:xfrm>
              <a:custGeom>
                <a:avLst/>
                <a:gdLst/>
                <a:ahLst/>
                <a:cxnLst/>
                <a:rect l="l" t="t" r="r" b="b"/>
                <a:pathLst>
                  <a:path w="445" h="555" extrusionOk="0">
                    <a:moveTo>
                      <a:pt x="37" y="0"/>
                    </a:moveTo>
                    <a:lnTo>
                      <a:pt x="444" y="296"/>
                    </a:lnTo>
                    <a:lnTo>
                      <a:pt x="0" y="555"/>
                    </a:lnTo>
                    <a:lnTo>
                      <a:pt x="0" y="74"/>
                    </a:lnTo>
                    <a:cubicBezTo>
                      <a:pt x="0" y="74"/>
                      <a:pt x="0" y="37"/>
                      <a:pt x="0" y="37"/>
                    </a:cubicBezTo>
                    <a:cubicBezTo>
                      <a:pt x="37" y="0"/>
                      <a:pt x="37" y="0"/>
                      <a:pt x="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9"/>
              <p:cNvSpPr/>
              <p:nvPr/>
            </p:nvSpPr>
            <p:spPr>
              <a:xfrm>
                <a:off x="1496043" y="3266832"/>
                <a:ext cx="70210" cy="75216"/>
              </a:xfrm>
              <a:custGeom>
                <a:avLst/>
                <a:gdLst/>
                <a:ahLst/>
                <a:cxnLst/>
                <a:rect l="l" t="t" r="r" b="b"/>
                <a:pathLst>
                  <a:path w="519" h="556" extrusionOk="0">
                    <a:moveTo>
                      <a:pt x="481" y="75"/>
                    </a:moveTo>
                    <a:lnTo>
                      <a:pt x="518" y="555"/>
                    </a:lnTo>
                    <a:lnTo>
                      <a:pt x="0" y="333"/>
                    </a:lnTo>
                    <a:lnTo>
                      <a:pt x="370" y="38"/>
                    </a:lnTo>
                    <a:cubicBezTo>
                      <a:pt x="407" y="1"/>
                      <a:pt x="407" y="1"/>
                      <a:pt x="444" y="38"/>
                    </a:cubicBezTo>
                    <a:cubicBezTo>
                      <a:pt x="481" y="38"/>
                      <a:pt x="481" y="38"/>
                      <a:pt x="481" y="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9"/>
              <p:cNvSpPr/>
              <p:nvPr/>
            </p:nvSpPr>
            <p:spPr>
              <a:xfrm>
                <a:off x="1611032" y="3321892"/>
                <a:ext cx="70210" cy="70210"/>
              </a:xfrm>
              <a:custGeom>
                <a:avLst/>
                <a:gdLst/>
                <a:ahLst/>
                <a:cxnLst/>
                <a:rect l="l" t="t" r="r" b="b"/>
                <a:pathLst>
                  <a:path w="519" h="519" extrusionOk="0">
                    <a:moveTo>
                      <a:pt x="481" y="37"/>
                    </a:moveTo>
                    <a:lnTo>
                      <a:pt x="518" y="518"/>
                    </a:lnTo>
                    <a:lnTo>
                      <a:pt x="1" y="296"/>
                    </a:lnTo>
                    <a:lnTo>
                      <a:pt x="370" y="0"/>
                    </a:lnTo>
                    <a:cubicBezTo>
                      <a:pt x="407" y="0"/>
                      <a:pt x="444" y="0"/>
                      <a:pt x="444" y="0"/>
                    </a:cubicBezTo>
                    <a:cubicBezTo>
                      <a:pt x="481" y="0"/>
                      <a:pt x="481" y="37"/>
                      <a:pt x="481"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9"/>
              <p:cNvSpPr/>
              <p:nvPr/>
            </p:nvSpPr>
            <p:spPr>
              <a:xfrm>
                <a:off x="1726157" y="3371946"/>
                <a:ext cx="70075" cy="70075"/>
              </a:xfrm>
              <a:custGeom>
                <a:avLst/>
                <a:gdLst/>
                <a:ahLst/>
                <a:cxnLst/>
                <a:rect l="l" t="t" r="r" b="b"/>
                <a:pathLst>
                  <a:path w="518" h="518" extrusionOk="0">
                    <a:moveTo>
                      <a:pt x="481" y="74"/>
                    </a:moveTo>
                    <a:lnTo>
                      <a:pt x="518" y="518"/>
                    </a:lnTo>
                    <a:lnTo>
                      <a:pt x="0" y="296"/>
                    </a:lnTo>
                    <a:lnTo>
                      <a:pt x="370" y="0"/>
                    </a:lnTo>
                    <a:cubicBezTo>
                      <a:pt x="407" y="0"/>
                      <a:pt x="407" y="0"/>
                      <a:pt x="444" y="0"/>
                    </a:cubicBezTo>
                    <a:cubicBezTo>
                      <a:pt x="444" y="0"/>
                      <a:pt x="481" y="37"/>
                      <a:pt x="481"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9"/>
              <p:cNvSpPr/>
              <p:nvPr/>
            </p:nvSpPr>
            <p:spPr>
              <a:xfrm>
                <a:off x="1841147" y="3416860"/>
                <a:ext cx="70210" cy="75216"/>
              </a:xfrm>
              <a:custGeom>
                <a:avLst/>
                <a:gdLst/>
                <a:ahLst/>
                <a:cxnLst/>
                <a:rect l="l" t="t" r="r" b="b"/>
                <a:pathLst>
                  <a:path w="519" h="556" extrusionOk="0">
                    <a:moveTo>
                      <a:pt x="481" y="112"/>
                    </a:moveTo>
                    <a:lnTo>
                      <a:pt x="518" y="555"/>
                    </a:lnTo>
                    <a:lnTo>
                      <a:pt x="0" y="371"/>
                    </a:lnTo>
                    <a:lnTo>
                      <a:pt x="370" y="75"/>
                    </a:lnTo>
                    <a:cubicBezTo>
                      <a:pt x="407" y="1"/>
                      <a:pt x="481" y="38"/>
                      <a:pt x="481"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9"/>
              <p:cNvSpPr/>
              <p:nvPr/>
            </p:nvSpPr>
            <p:spPr>
              <a:xfrm>
                <a:off x="1956136" y="3471920"/>
                <a:ext cx="70210" cy="70210"/>
              </a:xfrm>
              <a:custGeom>
                <a:avLst/>
                <a:gdLst/>
                <a:ahLst/>
                <a:cxnLst/>
                <a:rect l="l" t="t" r="r" b="b"/>
                <a:pathLst>
                  <a:path w="519" h="519" extrusionOk="0">
                    <a:moveTo>
                      <a:pt x="481" y="74"/>
                    </a:moveTo>
                    <a:lnTo>
                      <a:pt x="518" y="518"/>
                    </a:lnTo>
                    <a:lnTo>
                      <a:pt x="1" y="296"/>
                    </a:lnTo>
                    <a:lnTo>
                      <a:pt x="370" y="1"/>
                    </a:lnTo>
                    <a:cubicBezTo>
                      <a:pt x="407" y="1"/>
                      <a:pt x="444" y="1"/>
                      <a:pt x="444" y="1"/>
                    </a:cubicBezTo>
                    <a:cubicBezTo>
                      <a:pt x="481" y="38"/>
                      <a:pt x="481" y="38"/>
                      <a:pt x="481"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9"/>
              <p:cNvSpPr/>
              <p:nvPr/>
            </p:nvSpPr>
            <p:spPr>
              <a:xfrm>
                <a:off x="2091148" y="3506958"/>
                <a:ext cx="75216" cy="60064"/>
              </a:xfrm>
              <a:custGeom>
                <a:avLst/>
                <a:gdLst/>
                <a:ahLst/>
                <a:cxnLst/>
                <a:rect l="l" t="t" r="r" b="b"/>
                <a:pathLst>
                  <a:path w="556" h="444" extrusionOk="0">
                    <a:moveTo>
                      <a:pt x="334" y="37"/>
                    </a:moveTo>
                    <a:lnTo>
                      <a:pt x="556" y="444"/>
                    </a:lnTo>
                    <a:lnTo>
                      <a:pt x="1" y="444"/>
                    </a:lnTo>
                    <a:lnTo>
                      <a:pt x="223" y="37"/>
                    </a:lnTo>
                    <a:cubicBezTo>
                      <a:pt x="223" y="0"/>
                      <a:pt x="260" y="0"/>
                      <a:pt x="297" y="0"/>
                    </a:cubicBezTo>
                    <a:cubicBezTo>
                      <a:pt x="297" y="0"/>
                      <a:pt x="334"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9"/>
              <p:cNvSpPr/>
              <p:nvPr/>
            </p:nvSpPr>
            <p:spPr>
              <a:xfrm>
                <a:off x="2216283" y="3506958"/>
                <a:ext cx="75080" cy="60064"/>
              </a:xfrm>
              <a:custGeom>
                <a:avLst/>
                <a:gdLst/>
                <a:ahLst/>
                <a:cxnLst/>
                <a:rect l="l" t="t" r="r" b="b"/>
                <a:pathLst>
                  <a:path w="555" h="444" extrusionOk="0">
                    <a:moveTo>
                      <a:pt x="333" y="37"/>
                    </a:moveTo>
                    <a:lnTo>
                      <a:pt x="555" y="444"/>
                    </a:lnTo>
                    <a:lnTo>
                      <a:pt x="0" y="444"/>
                    </a:lnTo>
                    <a:lnTo>
                      <a:pt x="222" y="37"/>
                    </a:lnTo>
                    <a:cubicBezTo>
                      <a:pt x="259"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9"/>
              <p:cNvSpPr/>
              <p:nvPr/>
            </p:nvSpPr>
            <p:spPr>
              <a:xfrm>
                <a:off x="2346289" y="3506958"/>
                <a:ext cx="70210" cy="60064"/>
              </a:xfrm>
              <a:custGeom>
                <a:avLst/>
                <a:gdLst/>
                <a:ahLst/>
                <a:cxnLst/>
                <a:rect l="l" t="t" r="r" b="b"/>
                <a:pathLst>
                  <a:path w="519" h="444" extrusionOk="0">
                    <a:moveTo>
                      <a:pt x="296" y="37"/>
                    </a:moveTo>
                    <a:lnTo>
                      <a:pt x="518" y="444"/>
                    </a:lnTo>
                    <a:lnTo>
                      <a:pt x="0" y="444"/>
                    </a:lnTo>
                    <a:lnTo>
                      <a:pt x="185" y="37"/>
                    </a:lnTo>
                    <a:cubicBezTo>
                      <a:pt x="222" y="0"/>
                      <a:pt x="222" y="0"/>
                      <a:pt x="259" y="0"/>
                    </a:cubicBezTo>
                    <a:cubicBezTo>
                      <a:pt x="259"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9"/>
              <p:cNvSpPr/>
              <p:nvPr/>
            </p:nvSpPr>
            <p:spPr>
              <a:xfrm>
                <a:off x="2471289" y="3506958"/>
                <a:ext cx="70210" cy="60064"/>
              </a:xfrm>
              <a:custGeom>
                <a:avLst/>
                <a:gdLst/>
                <a:ahLst/>
                <a:cxnLst/>
                <a:rect l="l" t="t" r="r" b="b"/>
                <a:pathLst>
                  <a:path w="519" h="444" extrusionOk="0">
                    <a:moveTo>
                      <a:pt x="333" y="37"/>
                    </a:moveTo>
                    <a:lnTo>
                      <a:pt x="518" y="444"/>
                    </a:lnTo>
                    <a:lnTo>
                      <a:pt x="1" y="444"/>
                    </a:lnTo>
                    <a:lnTo>
                      <a:pt x="223" y="37"/>
                    </a:lnTo>
                    <a:cubicBezTo>
                      <a:pt x="223"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9"/>
              <p:cNvSpPr/>
              <p:nvPr/>
            </p:nvSpPr>
            <p:spPr>
              <a:xfrm>
                <a:off x="2596290" y="3506958"/>
                <a:ext cx="75216" cy="60064"/>
              </a:xfrm>
              <a:custGeom>
                <a:avLst/>
                <a:gdLst/>
                <a:ahLst/>
                <a:cxnLst/>
                <a:rect l="l" t="t" r="r" b="b"/>
                <a:pathLst>
                  <a:path w="556" h="444" extrusionOk="0">
                    <a:moveTo>
                      <a:pt x="334" y="37"/>
                    </a:moveTo>
                    <a:lnTo>
                      <a:pt x="556" y="444"/>
                    </a:lnTo>
                    <a:lnTo>
                      <a:pt x="1" y="444"/>
                    </a:lnTo>
                    <a:lnTo>
                      <a:pt x="223" y="37"/>
                    </a:lnTo>
                    <a:cubicBezTo>
                      <a:pt x="223" y="0"/>
                      <a:pt x="260" y="0"/>
                      <a:pt x="260" y="0"/>
                    </a:cubicBezTo>
                    <a:cubicBezTo>
                      <a:pt x="297"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9"/>
              <p:cNvSpPr/>
              <p:nvPr/>
            </p:nvSpPr>
            <p:spPr>
              <a:xfrm>
                <a:off x="2721426"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9"/>
              <p:cNvSpPr/>
              <p:nvPr/>
            </p:nvSpPr>
            <p:spPr>
              <a:xfrm>
                <a:off x="2846426"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9"/>
              <p:cNvSpPr/>
              <p:nvPr/>
            </p:nvSpPr>
            <p:spPr>
              <a:xfrm>
                <a:off x="2971426"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9"/>
              <p:cNvSpPr/>
              <p:nvPr/>
            </p:nvSpPr>
            <p:spPr>
              <a:xfrm>
                <a:off x="3101567" y="3506958"/>
                <a:ext cx="70075" cy="60064"/>
              </a:xfrm>
              <a:custGeom>
                <a:avLst/>
                <a:gdLst/>
                <a:ahLst/>
                <a:cxnLst/>
                <a:rect l="l" t="t" r="r" b="b"/>
                <a:pathLst>
                  <a:path w="518" h="444" extrusionOk="0">
                    <a:moveTo>
                      <a:pt x="296" y="37"/>
                    </a:moveTo>
                    <a:lnTo>
                      <a:pt x="518" y="444"/>
                    </a:lnTo>
                    <a:lnTo>
                      <a:pt x="0" y="444"/>
                    </a:lnTo>
                    <a:lnTo>
                      <a:pt x="222" y="37"/>
                    </a:lnTo>
                    <a:cubicBezTo>
                      <a:pt x="222" y="0"/>
                      <a:pt x="259" y="0"/>
                      <a:pt x="259" y="0"/>
                    </a:cubicBezTo>
                    <a:cubicBezTo>
                      <a:pt x="296" y="0"/>
                      <a:pt x="296" y="37"/>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9"/>
              <p:cNvSpPr/>
              <p:nvPr/>
            </p:nvSpPr>
            <p:spPr>
              <a:xfrm>
                <a:off x="3226568" y="3506958"/>
                <a:ext cx="70075" cy="60064"/>
              </a:xfrm>
              <a:custGeom>
                <a:avLst/>
                <a:gdLst/>
                <a:ahLst/>
                <a:cxnLst/>
                <a:rect l="l" t="t" r="r" b="b"/>
                <a:pathLst>
                  <a:path w="518" h="444" extrusionOk="0">
                    <a:moveTo>
                      <a:pt x="333" y="37"/>
                    </a:moveTo>
                    <a:lnTo>
                      <a:pt x="518" y="444"/>
                    </a:lnTo>
                    <a:lnTo>
                      <a:pt x="0" y="444"/>
                    </a:lnTo>
                    <a:lnTo>
                      <a:pt x="222" y="37"/>
                    </a:lnTo>
                    <a:cubicBezTo>
                      <a:pt x="222" y="0"/>
                      <a:pt x="259" y="0"/>
                      <a:pt x="259" y="0"/>
                    </a:cubicBezTo>
                    <a:cubicBezTo>
                      <a:pt x="296" y="0"/>
                      <a:pt x="296" y="37"/>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9"/>
              <p:cNvSpPr/>
              <p:nvPr/>
            </p:nvSpPr>
            <p:spPr>
              <a:xfrm>
                <a:off x="3351568"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296" y="37"/>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9"/>
              <p:cNvSpPr/>
              <p:nvPr/>
            </p:nvSpPr>
            <p:spPr>
              <a:xfrm>
                <a:off x="3476569"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9"/>
              <p:cNvSpPr/>
              <p:nvPr/>
            </p:nvSpPr>
            <p:spPr>
              <a:xfrm>
                <a:off x="3601704"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9"/>
              <p:cNvSpPr/>
              <p:nvPr/>
            </p:nvSpPr>
            <p:spPr>
              <a:xfrm>
                <a:off x="3726705" y="3506958"/>
                <a:ext cx="75080" cy="60064"/>
              </a:xfrm>
              <a:custGeom>
                <a:avLst/>
                <a:gdLst/>
                <a:ahLst/>
                <a:cxnLst/>
                <a:rect l="l" t="t" r="r" b="b"/>
                <a:pathLst>
                  <a:path w="555" h="444" extrusionOk="0">
                    <a:moveTo>
                      <a:pt x="333" y="37"/>
                    </a:moveTo>
                    <a:lnTo>
                      <a:pt x="555" y="444"/>
                    </a:lnTo>
                    <a:lnTo>
                      <a:pt x="0"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9"/>
              <p:cNvSpPr/>
              <p:nvPr/>
            </p:nvSpPr>
            <p:spPr>
              <a:xfrm>
                <a:off x="3851705"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9"/>
              <p:cNvSpPr/>
              <p:nvPr/>
            </p:nvSpPr>
            <p:spPr>
              <a:xfrm>
                <a:off x="3976706"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9"/>
              <p:cNvSpPr/>
              <p:nvPr/>
            </p:nvSpPr>
            <p:spPr>
              <a:xfrm>
                <a:off x="4106847" y="3506958"/>
                <a:ext cx="75080" cy="60064"/>
              </a:xfrm>
              <a:custGeom>
                <a:avLst/>
                <a:gdLst/>
                <a:ahLst/>
                <a:cxnLst/>
                <a:rect l="l" t="t" r="r" b="b"/>
                <a:pathLst>
                  <a:path w="555" h="444" extrusionOk="0">
                    <a:moveTo>
                      <a:pt x="333" y="37"/>
                    </a:moveTo>
                    <a:lnTo>
                      <a:pt x="555" y="444"/>
                    </a:lnTo>
                    <a:lnTo>
                      <a:pt x="0" y="444"/>
                    </a:lnTo>
                    <a:lnTo>
                      <a:pt x="222" y="37"/>
                    </a:lnTo>
                    <a:cubicBezTo>
                      <a:pt x="222" y="0"/>
                      <a:pt x="222"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9"/>
              <p:cNvSpPr/>
              <p:nvPr/>
            </p:nvSpPr>
            <p:spPr>
              <a:xfrm>
                <a:off x="4231847"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9"/>
              <p:cNvSpPr/>
              <p:nvPr/>
            </p:nvSpPr>
            <p:spPr>
              <a:xfrm>
                <a:off x="4356847" y="3506958"/>
                <a:ext cx="75216" cy="60064"/>
              </a:xfrm>
              <a:custGeom>
                <a:avLst/>
                <a:gdLst/>
                <a:ahLst/>
                <a:cxnLst/>
                <a:rect l="l" t="t" r="r" b="b"/>
                <a:pathLst>
                  <a:path w="556" h="444" extrusionOk="0">
                    <a:moveTo>
                      <a:pt x="333" y="37"/>
                    </a:moveTo>
                    <a:lnTo>
                      <a:pt x="555" y="444"/>
                    </a:lnTo>
                    <a:lnTo>
                      <a:pt x="1" y="444"/>
                    </a:lnTo>
                    <a:lnTo>
                      <a:pt x="223" y="37"/>
                    </a:lnTo>
                    <a:cubicBezTo>
                      <a:pt x="223"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9"/>
              <p:cNvSpPr/>
              <p:nvPr/>
            </p:nvSpPr>
            <p:spPr>
              <a:xfrm>
                <a:off x="4481848" y="3506958"/>
                <a:ext cx="75216" cy="60064"/>
              </a:xfrm>
              <a:custGeom>
                <a:avLst/>
                <a:gdLst/>
                <a:ahLst/>
                <a:cxnLst/>
                <a:rect l="l" t="t" r="r" b="b"/>
                <a:pathLst>
                  <a:path w="556" h="444" extrusionOk="0">
                    <a:moveTo>
                      <a:pt x="334" y="37"/>
                    </a:moveTo>
                    <a:lnTo>
                      <a:pt x="556"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9"/>
              <p:cNvSpPr/>
              <p:nvPr/>
            </p:nvSpPr>
            <p:spPr>
              <a:xfrm>
                <a:off x="4606983" y="3506958"/>
                <a:ext cx="75080" cy="60064"/>
              </a:xfrm>
              <a:custGeom>
                <a:avLst/>
                <a:gdLst/>
                <a:ahLst/>
                <a:cxnLst/>
                <a:rect l="l" t="t" r="r" b="b"/>
                <a:pathLst>
                  <a:path w="555" h="444" extrusionOk="0">
                    <a:moveTo>
                      <a:pt x="333" y="37"/>
                    </a:moveTo>
                    <a:lnTo>
                      <a:pt x="555" y="444"/>
                    </a:lnTo>
                    <a:lnTo>
                      <a:pt x="0"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9"/>
              <p:cNvSpPr/>
              <p:nvPr/>
            </p:nvSpPr>
            <p:spPr>
              <a:xfrm>
                <a:off x="4731984" y="3506958"/>
                <a:ext cx="75216" cy="60064"/>
              </a:xfrm>
              <a:custGeom>
                <a:avLst/>
                <a:gdLst/>
                <a:ahLst/>
                <a:cxnLst/>
                <a:rect l="l" t="t" r="r" b="b"/>
                <a:pathLst>
                  <a:path w="556" h="444" extrusionOk="0">
                    <a:moveTo>
                      <a:pt x="333" y="37"/>
                    </a:moveTo>
                    <a:lnTo>
                      <a:pt x="555" y="444"/>
                    </a:lnTo>
                    <a:lnTo>
                      <a:pt x="0" y="444"/>
                    </a:lnTo>
                    <a:lnTo>
                      <a:pt x="222" y="37"/>
                    </a:lnTo>
                    <a:cubicBezTo>
                      <a:pt x="259"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9"/>
              <p:cNvSpPr/>
              <p:nvPr/>
            </p:nvSpPr>
            <p:spPr>
              <a:xfrm>
                <a:off x="4861990" y="3506958"/>
                <a:ext cx="70210" cy="60064"/>
              </a:xfrm>
              <a:custGeom>
                <a:avLst/>
                <a:gdLst/>
                <a:ahLst/>
                <a:cxnLst/>
                <a:rect l="l" t="t" r="r" b="b"/>
                <a:pathLst>
                  <a:path w="519" h="444" extrusionOk="0">
                    <a:moveTo>
                      <a:pt x="333" y="37"/>
                    </a:moveTo>
                    <a:lnTo>
                      <a:pt x="518" y="444"/>
                    </a:lnTo>
                    <a:lnTo>
                      <a:pt x="1" y="444"/>
                    </a:lnTo>
                    <a:lnTo>
                      <a:pt x="223" y="37"/>
                    </a:lnTo>
                    <a:cubicBezTo>
                      <a:pt x="223" y="0"/>
                      <a:pt x="223" y="0"/>
                      <a:pt x="260"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9"/>
              <p:cNvSpPr/>
              <p:nvPr/>
            </p:nvSpPr>
            <p:spPr>
              <a:xfrm>
                <a:off x="4986990" y="3506958"/>
                <a:ext cx="75216" cy="60064"/>
              </a:xfrm>
              <a:custGeom>
                <a:avLst/>
                <a:gdLst/>
                <a:ahLst/>
                <a:cxnLst/>
                <a:rect l="l" t="t" r="r" b="b"/>
                <a:pathLst>
                  <a:path w="556" h="444" extrusionOk="0">
                    <a:moveTo>
                      <a:pt x="334" y="37"/>
                    </a:moveTo>
                    <a:lnTo>
                      <a:pt x="556" y="444"/>
                    </a:lnTo>
                    <a:lnTo>
                      <a:pt x="1" y="444"/>
                    </a:lnTo>
                    <a:lnTo>
                      <a:pt x="223" y="37"/>
                    </a:lnTo>
                    <a:cubicBezTo>
                      <a:pt x="223"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9"/>
              <p:cNvSpPr/>
              <p:nvPr/>
            </p:nvSpPr>
            <p:spPr>
              <a:xfrm>
                <a:off x="5112126"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8" name="Google Shape;818;p9"/>
            <p:cNvGrpSpPr/>
            <p:nvPr/>
          </p:nvGrpSpPr>
          <p:grpSpPr>
            <a:xfrm>
              <a:off x="2628002" y="885004"/>
              <a:ext cx="151325" cy="146593"/>
              <a:chOff x="1310977" y="2871809"/>
              <a:chExt cx="480244" cy="465228"/>
            </a:xfrm>
          </p:grpSpPr>
          <p:sp>
            <p:nvSpPr>
              <p:cNvPr id="819" name="Google Shape;819;p9"/>
              <p:cNvSpPr/>
              <p:nvPr/>
            </p:nvSpPr>
            <p:spPr>
              <a:xfrm>
                <a:off x="1310977" y="2871809"/>
                <a:ext cx="480244" cy="465228"/>
              </a:xfrm>
              <a:custGeom>
                <a:avLst/>
                <a:gdLst/>
                <a:ahLst/>
                <a:cxnLst/>
                <a:rect l="l" t="t" r="r" b="b"/>
                <a:pathLst>
                  <a:path w="3550" h="3439" extrusionOk="0">
                    <a:moveTo>
                      <a:pt x="2256" y="37"/>
                    </a:moveTo>
                    <a:cubicBezTo>
                      <a:pt x="2293" y="37"/>
                      <a:pt x="2367" y="37"/>
                      <a:pt x="2441" y="74"/>
                    </a:cubicBezTo>
                    <a:cubicBezTo>
                      <a:pt x="2367" y="259"/>
                      <a:pt x="2441" y="481"/>
                      <a:pt x="2625" y="592"/>
                    </a:cubicBezTo>
                    <a:cubicBezTo>
                      <a:pt x="2773" y="703"/>
                      <a:pt x="2995" y="703"/>
                      <a:pt x="3143" y="592"/>
                    </a:cubicBezTo>
                    <a:cubicBezTo>
                      <a:pt x="3217" y="629"/>
                      <a:pt x="3254" y="703"/>
                      <a:pt x="3291" y="739"/>
                    </a:cubicBezTo>
                    <a:cubicBezTo>
                      <a:pt x="3106" y="887"/>
                      <a:pt x="3069" y="1072"/>
                      <a:pt x="3106" y="1294"/>
                    </a:cubicBezTo>
                    <a:cubicBezTo>
                      <a:pt x="3180" y="1479"/>
                      <a:pt x="3365" y="1590"/>
                      <a:pt x="3550" y="1627"/>
                    </a:cubicBezTo>
                    <a:lnTo>
                      <a:pt x="3550" y="1701"/>
                    </a:lnTo>
                    <a:lnTo>
                      <a:pt x="3550" y="1812"/>
                    </a:lnTo>
                    <a:cubicBezTo>
                      <a:pt x="3106" y="1849"/>
                      <a:pt x="2921" y="2403"/>
                      <a:pt x="3291" y="2662"/>
                    </a:cubicBezTo>
                    <a:cubicBezTo>
                      <a:pt x="3254" y="2736"/>
                      <a:pt x="3180" y="2773"/>
                      <a:pt x="3143" y="2847"/>
                    </a:cubicBezTo>
                    <a:cubicBezTo>
                      <a:pt x="2773" y="2625"/>
                      <a:pt x="2330" y="2958"/>
                      <a:pt x="2441" y="3364"/>
                    </a:cubicBezTo>
                    <a:cubicBezTo>
                      <a:pt x="2367" y="3401"/>
                      <a:pt x="2293" y="3401"/>
                      <a:pt x="2256" y="3438"/>
                    </a:cubicBezTo>
                    <a:cubicBezTo>
                      <a:pt x="2071" y="2995"/>
                      <a:pt x="1479" y="2995"/>
                      <a:pt x="1331" y="3438"/>
                    </a:cubicBezTo>
                    <a:lnTo>
                      <a:pt x="1110" y="3364"/>
                    </a:lnTo>
                    <a:cubicBezTo>
                      <a:pt x="1221" y="2921"/>
                      <a:pt x="777" y="2588"/>
                      <a:pt x="407" y="2847"/>
                    </a:cubicBezTo>
                    <a:cubicBezTo>
                      <a:pt x="333" y="2773"/>
                      <a:pt x="296" y="2736"/>
                      <a:pt x="296" y="2662"/>
                    </a:cubicBezTo>
                    <a:cubicBezTo>
                      <a:pt x="444" y="2551"/>
                      <a:pt x="481" y="2329"/>
                      <a:pt x="444" y="2144"/>
                    </a:cubicBezTo>
                    <a:cubicBezTo>
                      <a:pt x="370" y="1960"/>
                      <a:pt x="185" y="1812"/>
                      <a:pt x="1" y="1812"/>
                    </a:cubicBezTo>
                    <a:lnTo>
                      <a:pt x="1" y="1627"/>
                    </a:lnTo>
                    <a:cubicBezTo>
                      <a:pt x="185" y="1590"/>
                      <a:pt x="370" y="1442"/>
                      <a:pt x="444" y="1257"/>
                    </a:cubicBezTo>
                    <a:cubicBezTo>
                      <a:pt x="481" y="1072"/>
                      <a:pt x="444" y="887"/>
                      <a:pt x="296" y="739"/>
                    </a:cubicBezTo>
                    <a:cubicBezTo>
                      <a:pt x="296" y="703"/>
                      <a:pt x="333" y="629"/>
                      <a:pt x="407" y="592"/>
                    </a:cubicBezTo>
                    <a:cubicBezTo>
                      <a:pt x="555" y="703"/>
                      <a:pt x="777" y="703"/>
                      <a:pt x="925" y="592"/>
                    </a:cubicBezTo>
                    <a:cubicBezTo>
                      <a:pt x="1110" y="481"/>
                      <a:pt x="1184" y="259"/>
                      <a:pt x="1110" y="74"/>
                    </a:cubicBezTo>
                    <a:cubicBezTo>
                      <a:pt x="1184" y="37"/>
                      <a:pt x="1258" y="37"/>
                      <a:pt x="1331" y="0"/>
                    </a:cubicBezTo>
                    <a:cubicBezTo>
                      <a:pt x="1479" y="444"/>
                      <a:pt x="2071" y="444"/>
                      <a:pt x="2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9"/>
              <p:cNvSpPr/>
              <p:nvPr/>
            </p:nvSpPr>
            <p:spPr>
              <a:xfrm>
                <a:off x="1351021" y="2906712"/>
                <a:ext cx="405164" cy="385277"/>
              </a:xfrm>
              <a:custGeom>
                <a:avLst/>
                <a:gdLst/>
                <a:ahLst/>
                <a:cxnLst/>
                <a:rect l="l" t="t" r="r" b="b"/>
                <a:pathLst>
                  <a:path w="2995" h="2848" extrusionOk="0">
                    <a:moveTo>
                      <a:pt x="1923" y="38"/>
                    </a:moveTo>
                    <a:lnTo>
                      <a:pt x="1960" y="38"/>
                    </a:lnTo>
                    <a:cubicBezTo>
                      <a:pt x="1997" y="38"/>
                      <a:pt x="2034" y="75"/>
                      <a:pt x="2034" y="112"/>
                    </a:cubicBezTo>
                    <a:cubicBezTo>
                      <a:pt x="1997" y="260"/>
                      <a:pt x="2071" y="408"/>
                      <a:pt x="2182" y="481"/>
                    </a:cubicBezTo>
                    <a:cubicBezTo>
                      <a:pt x="2292" y="592"/>
                      <a:pt x="2477" y="592"/>
                      <a:pt x="2588" y="555"/>
                    </a:cubicBezTo>
                    <a:cubicBezTo>
                      <a:pt x="2625" y="518"/>
                      <a:pt x="2662" y="518"/>
                      <a:pt x="2699" y="555"/>
                    </a:cubicBezTo>
                    <a:lnTo>
                      <a:pt x="2699" y="592"/>
                    </a:lnTo>
                    <a:cubicBezTo>
                      <a:pt x="2736" y="592"/>
                      <a:pt x="2736" y="629"/>
                      <a:pt x="2699" y="666"/>
                    </a:cubicBezTo>
                    <a:cubicBezTo>
                      <a:pt x="2625" y="777"/>
                      <a:pt x="2588" y="925"/>
                      <a:pt x="2625" y="1073"/>
                    </a:cubicBezTo>
                    <a:cubicBezTo>
                      <a:pt x="2662" y="1221"/>
                      <a:pt x="2773" y="1332"/>
                      <a:pt x="2921" y="1369"/>
                    </a:cubicBezTo>
                    <a:cubicBezTo>
                      <a:pt x="2958" y="1369"/>
                      <a:pt x="2995" y="1369"/>
                      <a:pt x="2995" y="1406"/>
                    </a:cubicBezTo>
                    <a:lnTo>
                      <a:pt x="2995" y="1480"/>
                    </a:lnTo>
                    <a:cubicBezTo>
                      <a:pt x="2995" y="1517"/>
                      <a:pt x="2958" y="1517"/>
                      <a:pt x="2921" y="1517"/>
                    </a:cubicBezTo>
                    <a:cubicBezTo>
                      <a:pt x="2625" y="1591"/>
                      <a:pt x="2514" y="1960"/>
                      <a:pt x="2699" y="2219"/>
                    </a:cubicBezTo>
                    <a:cubicBezTo>
                      <a:pt x="2736" y="2219"/>
                      <a:pt x="2736" y="2256"/>
                      <a:pt x="2699" y="2293"/>
                    </a:cubicBezTo>
                    <a:lnTo>
                      <a:pt x="2662" y="2330"/>
                    </a:lnTo>
                    <a:cubicBezTo>
                      <a:pt x="2662" y="2367"/>
                      <a:pt x="2625" y="2367"/>
                      <a:pt x="2588" y="2330"/>
                    </a:cubicBezTo>
                    <a:cubicBezTo>
                      <a:pt x="2292" y="2219"/>
                      <a:pt x="1997" y="2441"/>
                      <a:pt x="2034" y="2774"/>
                    </a:cubicBezTo>
                    <a:cubicBezTo>
                      <a:pt x="2034" y="2811"/>
                      <a:pt x="1997" y="2811"/>
                      <a:pt x="1960" y="2848"/>
                    </a:cubicBezTo>
                    <a:lnTo>
                      <a:pt x="1923" y="2848"/>
                    </a:lnTo>
                    <a:cubicBezTo>
                      <a:pt x="1886" y="2848"/>
                      <a:pt x="1849" y="2848"/>
                      <a:pt x="1849" y="2811"/>
                    </a:cubicBezTo>
                    <a:cubicBezTo>
                      <a:pt x="1701" y="2515"/>
                      <a:pt x="1294" y="2515"/>
                      <a:pt x="1146" y="2811"/>
                    </a:cubicBezTo>
                    <a:cubicBezTo>
                      <a:pt x="1109" y="2848"/>
                      <a:pt x="1072" y="2848"/>
                      <a:pt x="1035" y="2848"/>
                    </a:cubicBezTo>
                    <a:lnTo>
                      <a:pt x="998" y="2848"/>
                    </a:lnTo>
                    <a:cubicBezTo>
                      <a:pt x="962" y="2811"/>
                      <a:pt x="962" y="2811"/>
                      <a:pt x="962" y="2774"/>
                    </a:cubicBezTo>
                    <a:cubicBezTo>
                      <a:pt x="962" y="2626"/>
                      <a:pt x="888" y="2478"/>
                      <a:pt x="777" y="2404"/>
                    </a:cubicBezTo>
                    <a:cubicBezTo>
                      <a:pt x="666" y="2293"/>
                      <a:pt x="518" y="2293"/>
                      <a:pt x="370" y="2330"/>
                    </a:cubicBezTo>
                    <a:cubicBezTo>
                      <a:pt x="333" y="2367"/>
                      <a:pt x="296" y="2330"/>
                      <a:pt x="296" y="2330"/>
                    </a:cubicBezTo>
                    <a:lnTo>
                      <a:pt x="259" y="2293"/>
                    </a:lnTo>
                    <a:cubicBezTo>
                      <a:pt x="259" y="2256"/>
                      <a:pt x="259" y="2219"/>
                      <a:pt x="259" y="2182"/>
                    </a:cubicBezTo>
                    <a:cubicBezTo>
                      <a:pt x="370" y="2071"/>
                      <a:pt x="407" y="1923"/>
                      <a:pt x="333" y="1775"/>
                    </a:cubicBezTo>
                    <a:cubicBezTo>
                      <a:pt x="296" y="1665"/>
                      <a:pt x="185" y="1554"/>
                      <a:pt x="37" y="1517"/>
                    </a:cubicBezTo>
                    <a:cubicBezTo>
                      <a:pt x="0" y="1517"/>
                      <a:pt x="0" y="1480"/>
                      <a:pt x="0" y="1443"/>
                    </a:cubicBezTo>
                    <a:lnTo>
                      <a:pt x="0" y="1406"/>
                    </a:lnTo>
                    <a:cubicBezTo>
                      <a:pt x="0" y="1369"/>
                      <a:pt x="0" y="1332"/>
                      <a:pt x="37" y="1332"/>
                    </a:cubicBezTo>
                    <a:cubicBezTo>
                      <a:pt x="333" y="1258"/>
                      <a:pt x="481" y="888"/>
                      <a:pt x="259" y="666"/>
                    </a:cubicBezTo>
                    <a:cubicBezTo>
                      <a:pt x="259" y="629"/>
                      <a:pt x="259" y="592"/>
                      <a:pt x="259" y="555"/>
                    </a:cubicBezTo>
                    <a:lnTo>
                      <a:pt x="296" y="518"/>
                    </a:lnTo>
                    <a:cubicBezTo>
                      <a:pt x="333" y="518"/>
                      <a:pt x="333" y="518"/>
                      <a:pt x="370" y="518"/>
                    </a:cubicBezTo>
                    <a:cubicBezTo>
                      <a:pt x="518" y="592"/>
                      <a:pt x="666" y="555"/>
                      <a:pt x="777" y="481"/>
                    </a:cubicBezTo>
                    <a:cubicBezTo>
                      <a:pt x="888" y="408"/>
                      <a:pt x="962" y="260"/>
                      <a:pt x="962" y="112"/>
                    </a:cubicBezTo>
                    <a:cubicBezTo>
                      <a:pt x="962" y="75"/>
                      <a:pt x="962" y="38"/>
                      <a:pt x="998" y="38"/>
                    </a:cubicBezTo>
                    <a:lnTo>
                      <a:pt x="1035" y="38"/>
                    </a:lnTo>
                    <a:cubicBezTo>
                      <a:pt x="1072" y="1"/>
                      <a:pt x="1109" y="38"/>
                      <a:pt x="1146" y="75"/>
                    </a:cubicBezTo>
                    <a:cubicBezTo>
                      <a:pt x="1294" y="334"/>
                      <a:pt x="1664" y="334"/>
                      <a:pt x="1849" y="75"/>
                    </a:cubicBezTo>
                    <a:cubicBezTo>
                      <a:pt x="1849" y="38"/>
                      <a:pt x="1886" y="38"/>
                      <a:pt x="1923" y="38"/>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9"/>
              <p:cNvSpPr/>
              <p:nvPr/>
            </p:nvSpPr>
            <p:spPr>
              <a:xfrm>
                <a:off x="1430972" y="2981793"/>
                <a:ext cx="240257" cy="245127"/>
              </a:xfrm>
              <a:custGeom>
                <a:avLst/>
                <a:gdLst/>
                <a:ahLst/>
                <a:cxnLst/>
                <a:rect l="l" t="t" r="r" b="b"/>
                <a:pathLst>
                  <a:path w="1776" h="1812" extrusionOk="0">
                    <a:moveTo>
                      <a:pt x="1073" y="1627"/>
                    </a:moveTo>
                    <a:lnTo>
                      <a:pt x="1147" y="1220"/>
                    </a:lnTo>
                    <a:cubicBezTo>
                      <a:pt x="1073" y="1183"/>
                      <a:pt x="962" y="1183"/>
                      <a:pt x="888" y="1220"/>
                    </a:cubicBezTo>
                    <a:cubicBezTo>
                      <a:pt x="814" y="1183"/>
                      <a:pt x="740" y="1183"/>
                      <a:pt x="666" y="1220"/>
                    </a:cubicBezTo>
                    <a:lnTo>
                      <a:pt x="703" y="1627"/>
                    </a:lnTo>
                    <a:cubicBezTo>
                      <a:pt x="703" y="1738"/>
                      <a:pt x="592" y="1812"/>
                      <a:pt x="518" y="1775"/>
                    </a:cubicBezTo>
                    <a:cubicBezTo>
                      <a:pt x="297" y="1664"/>
                      <a:pt x="112" y="1516"/>
                      <a:pt x="38" y="1294"/>
                    </a:cubicBezTo>
                    <a:cubicBezTo>
                      <a:pt x="1" y="1257"/>
                      <a:pt x="1" y="1183"/>
                      <a:pt x="38" y="1147"/>
                    </a:cubicBezTo>
                    <a:cubicBezTo>
                      <a:pt x="38" y="1110"/>
                      <a:pt x="112" y="1073"/>
                      <a:pt x="149" y="1110"/>
                    </a:cubicBezTo>
                    <a:lnTo>
                      <a:pt x="555" y="1147"/>
                    </a:lnTo>
                    <a:cubicBezTo>
                      <a:pt x="592" y="1073"/>
                      <a:pt x="592" y="999"/>
                      <a:pt x="555" y="925"/>
                    </a:cubicBezTo>
                    <a:cubicBezTo>
                      <a:pt x="592" y="814"/>
                      <a:pt x="592" y="740"/>
                      <a:pt x="555" y="666"/>
                    </a:cubicBezTo>
                    <a:lnTo>
                      <a:pt x="149" y="703"/>
                    </a:lnTo>
                    <a:cubicBezTo>
                      <a:pt x="112" y="740"/>
                      <a:pt x="38" y="703"/>
                      <a:pt x="38" y="666"/>
                    </a:cubicBezTo>
                    <a:cubicBezTo>
                      <a:pt x="1" y="629"/>
                      <a:pt x="1" y="555"/>
                      <a:pt x="38" y="518"/>
                    </a:cubicBezTo>
                    <a:cubicBezTo>
                      <a:pt x="112" y="333"/>
                      <a:pt x="297" y="148"/>
                      <a:pt x="481" y="74"/>
                    </a:cubicBezTo>
                    <a:cubicBezTo>
                      <a:pt x="518" y="37"/>
                      <a:pt x="592" y="37"/>
                      <a:pt x="629" y="74"/>
                    </a:cubicBezTo>
                    <a:cubicBezTo>
                      <a:pt x="666" y="74"/>
                      <a:pt x="703" y="148"/>
                      <a:pt x="703" y="185"/>
                    </a:cubicBezTo>
                    <a:lnTo>
                      <a:pt x="629" y="592"/>
                    </a:lnTo>
                    <a:cubicBezTo>
                      <a:pt x="703" y="592"/>
                      <a:pt x="777" y="592"/>
                      <a:pt x="851" y="592"/>
                    </a:cubicBezTo>
                    <a:cubicBezTo>
                      <a:pt x="962" y="592"/>
                      <a:pt x="1036" y="592"/>
                      <a:pt x="1110" y="592"/>
                    </a:cubicBezTo>
                    <a:lnTo>
                      <a:pt x="1073" y="185"/>
                    </a:lnTo>
                    <a:cubicBezTo>
                      <a:pt x="1036" y="74"/>
                      <a:pt x="1147" y="0"/>
                      <a:pt x="1258" y="37"/>
                    </a:cubicBezTo>
                    <a:cubicBezTo>
                      <a:pt x="1480" y="111"/>
                      <a:pt x="1665" y="296"/>
                      <a:pt x="1738" y="518"/>
                    </a:cubicBezTo>
                    <a:cubicBezTo>
                      <a:pt x="1775" y="555"/>
                      <a:pt x="1775" y="629"/>
                      <a:pt x="1738" y="666"/>
                    </a:cubicBezTo>
                    <a:cubicBezTo>
                      <a:pt x="1701" y="703"/>
                      <a:pt x="1665" y="740"/>
                      <a:pt x="1628" y="703"/>
                    </a:cubicBezTo>
                    <a:lnTo>
                      <a:pt x="1184" y="666"/>
                    </a:lnTo>
                    <a:cubicBezTo>
                      <a:pt x="1184" y="740"/>
                      <a:pt x="1184" y="814"/>
                      <a:pt x="1184" y="925"/>
                    </a:cubicBezTo>
                    <a:cubicBezTo>
                      <a:pt x="1184" y="999"/>
                      <a:pt x="1184" y="1073"/>
                      <a:pt x="1184" y="1147"/>
                    </a:cubicBezTo>
                    <a:lnTo>
                      <a:pt x="1628" y="1073"/>
                    </a:lnTo>
                    <a:cubicBezTo>
                      <a:pt x="1665" y="1073"/>
                      <a:pt x="1701" y="1110"/>
                      <a:pt x="1738" y="1147"/>
                    </a:cubicBezTo>
                    <a:cubicBezTo>
                      <a:pt x="1775" y="1183"/>
                      <a:pt x="1775" y="1220"/>
                      <a:pt x="1738" y="1294"/>
                    </a:cubicBezTo>
                    <a:cubicBezTo>
                      <a:pt x="1665" y="1516"/>
                      <a:pt x="1480" y="1701"/>
                      <a:pt x="1258" y="1812"/>
                    </a:cubicBezTo>
                    <a:cubicBezTo>
                      <a:pt x="1221" y="1812"/>
                      <a:pt x="1147" y="1812"/>
                      <a:pt x="1110" y="1812"/>
                    </a:cubicBezTo>
                    <a:cubicBezTo>
                      <a:pt x="1073" y="1738"/>
                      <a:pt x="1036" y="1701"/>
                      <a:pt x="1073" y="162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9"/>
              <p:cNvSpPr/>
              <p:nvPr/>
            </p:nvSpPr>
            <p:spPr>
              <a:xfrm>
                <a:off x="1491037" y="3046864"/>
                <a:ext cx="125134" cy="120129"/>
              </a:xfrm>
              <a:custGeom>
                <a:avLst/>
                <a:gdLst/>
                <a:ahLst/>
                <a:cxnLst/>
                <a:rect l="l" t="t" r="r" b="b"/>
                <a:pathLst>
                  <a:path w="925" h="888" extrusionOk="0">
                    <a:moveTo>
                      <a:pt x="444" y="0"/>
                    </a:moveTo>
                    <a:cubicBezTo>
                      <a:pt x="925" y="111"/>
                      <a:pt x="925" y="776"/>
                      <a:pt x="444" y="887"/>
                    </a:cubicBezTo>
                    <a:cubicBezTo>
                      <a:pt x="0" y="776"/>
                      <a:pt x="0" y="111"/>
                      <a:pt x="4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9"/>
              <p:cNvSpPr/>
              <p:nvPr/>
            </p:nvSpPr>
            <p:spPr>
              <a:xfrm>
                <a:off x="1516065" y="3066750"/>
                <a:ext cx="95102" cy="100242"/>
              </a:xfrm>
              <a:custGeom>
                <a:avLst/>
                <a:gdLst/>
                <a:ahLst/>
                <a:cxnLst/>
                <a:rect l="l" t="t" r="r" b="b"/>
                <a:pathLst>
                  <a:path w="703" h="741" extrusionOk="0">
                    <a:moveTo>
                      <a:pt x="259" y="1"/>
                    </a:moveTo>
                    <a:cubicBezTo>
                      <a:pt x="703" y="1"/>
                      <a:pt x="0" y="740"/>
                      <a:pt x="0" y="297"/>
                    </a:cubicBezTo>
                    <a:cubicBezTo>
                      <a:pt x="0" y="149"/>
                      <a:pt x="111" y="1"/>
                      <a:pt x="2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4" name="Google Shape;824;p9"/>
            <p:cNvGrpSpPr/>
            <p:nvPr/>
          </p:nvGrpSpPr>
          <p:grpSpPr>
            <a:xfrm>
              <a:off x="2778933" y="937010"/>
              <a:ext cx="198598" cy="198598"/>
              <a:chOff x="1866174" y="3798853"/>
              <a:chExt cx="630270" cy="630270"/>
            </a:xfrm>
          </p:grpSpPr>
          <p:sp>
            <p:nvSpPr>
              <p:cNvPr id="825" name="Google Shape;825;p9"/>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9"/>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9"/>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9"/>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9"/>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9"/>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9"/>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9"/>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9"/>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9"/>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9"/>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9"/>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9"/>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9"/>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9" name="Google Shape;839;p9"/>
            <p:cNvGrpSpPr/>
            <p:nvPr/>
          </p:nvGrpSpPr>
          <p:grpSpPr>
            <a:xfrm>
              <a:off x="4012513" y="858192"/>
              <a:ext cx="124555" cy="124555"/>
              <a:chOff x="5857258" y="2786717"/>
              <a:chExt cx="395288" cy="395288"/>
            </a:xfrm>
          </p:grpSpPr>
          <p:sp>
            <p:nvSpPr>
              <p:cNvPr id="840" name="Google Shape;840;p9"/>
              <p:cNvSpPr/>
              <p:nvPr/>
            </p:nvSpPr>
            <p:spPr>
              <a:xfrm>
                <a:off x="5857258" y="2786717"/>
                <a:ext cx="395288" cy="395288"/>
              </a:xfrm>
              <a:custGeom>
                <a:avLst/>
                <a:gdLst/>
                <a:ahLst/>
                <a:cxnLst/>
                <a:rect l="l" t="t" r="r" b="b"/>
                <a:pathLst>
                  <a:path w="2922" h="2922" extrusionOk="0">
                    <a:moveTo>
                      <a:pt x="1258" y="1"/>
                    </a:moveTo>
                    <a:cubicBezTo>
                      <a:pt x="2367" y="1"/>
                      <a:pt x="2922" y="1368"/>
                      <a:pt x="2108" y="2145"/>
                    </a:cubicBezTo>
                    <a:cubicBezTo>
                      <a:pt x="1332" y="2921"/>
                      <a:pt x="1" y="2367"/>
                      <a:pt x="1" y="1258"/>
                    </a:cubicBezTo>
                    <a:cubicBezTo>
                      <a:pt x="1" y="555"/>
                      <a:pt x="555" y="1"/>
                      <a:pt x="12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9"/>
              <p:cNvSpPr/>
              <p:nvPr/>
            </p:nvSpPr>
            <p:spPr>
              <a:xfrm>
                <a:off x="5882285" y="2816749"/>
                <a:ext cx="330218" cy="330218"/>
              </a:xfrm>
              <a:custGeom>
                <a:avLst/>
                <a:gdLst/>
                <a:ahLst/>
                <a:cxnLst/>
                <a:rect l="l" t="t" r="r" b="b"/>
                <a:pathLst>
                  <a:path w="2441" h="2441" extrusionOk="0">
                    <a:moveTo>
                      <a:pt x="1073" y="0"/>
                    </a:moveTo>
                    <a:cubicBezTo>
                      <a:pt x="1997" y="0"/>
                      <a:pt x="2441" y="1110"/>
                      <a:pt x="1775" y="1775"/>
                    </a:cubicBezTo>
                    <a:cubicBezTo>
                      <a:pt x="1147" y="2440"/>
                      <a:pt x="1" y="1960"/>
                      <a:pt x="1" y="1036"/>
                    </a:cubicBezTo>
                    <a:cubicBezTo>
                      <a:pt x="1" y="481"/>
                      <a:pt x="481" y="0"/>
                      <a:pt x="1073"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9"/>
              <p:cNvSpPr/>
              <p:nvPr/>
            </p:nvSpPr>
            <p:spPr>
              <a:xfrm>
                <a:off x="5907312" y="2836771"/>
                <a:ext cx="240257" cy="245127"/>
              </a:xfrm>
              <a:custGeom>
                <a:avLst/>
                <a:gdLst/>
                <a:ahLst/>
                <a:cxnLst/>
                <a:rect l="l" t="t" r="r" b="b"/>
                <a:pathLst>
                  <a:path w="1776" h="1812" extrusionOk="0">
                    <a:moveTo>
                      <a:pt x="1036" y="1627"/>
                    </a:moveTo>
                    <a:lnTo>
                      <a:pt x="1110" y="1183"/>
                    </a:lnTo>
                    <a:cubicBezTo>
                      <a:pt x="1036" y="1183"/>
                      <a:pt x="925" y="1183"/>
                      <a:pt x="851" y="1183"/>
                    </a:cubicBezTo>
                    <a:cubicBezTo>
                      <a:pt x="777" y="1183"/>
                      <a:pt x="703" y="1183"/>
                      <a:pt x="629" y="1183"/>
                    </a:cubicBezTo>
                    <a:lnTo>
                      <a:pt x="666" y="1627"/>
                    </a:lnTo>
                    <a:cubicBezTo>
                      <a:pt x="703" y="1664"/>
                      <a:pt x="666" y="1701"/>
                      <a:pt x="629" y="1738"/>
                    </a:cubicBezTo>
                    <a:cubicBezTo>
                      <a:pt x="592" y="1775"/>
                      <a:pt x="518" y="1775"/>
                      <a:pt x="481" y="1738"/>
                    </a:cubicBezTo>
                    <a:cubicBezTo>
                      <a:pt x="259" y="1627"/>
                      <a:pt x="112" y="1479"/>
                      <a:pt x="38" y="1257"/>
                    </a:cubicBezTo>
                    <a:cubicBezTo>
                      <a:pt x="1" y="1220"/>
                      <a:pt x="1" y="1146"/>
                      <a:pt x="38" y="1109"/>
                    </a:cubicBezTo>
                    <a:cubicBezTo>
                      <a:pt x="38" y="1072"/>
                      <a:pt x="112" y="1035"/>
                      <a:pt x="148" y="1035"/>
                    </a:cubicBezTo>
                    <a:lnTo>
                      <a:pt x="555" y="1109"/>
                    </a:lnTo>
                    <a:cubicBezTo>
                      <a:pt x="555" y="1035"/>
                      <a:pt x="555" y="962"/>
                      <a:pt x="555" y="888"/>
                    </a:cubicBezTo>
                    <a:cubicBezTo>
                      <a:pt x="555" y="777"/>
                      <a:pt x="555" y="703"/>
                      <a:pt x="555" y="629"/>
                    </a:cubicBezTo>
                    <a:lnTo>
                      <a:pt x="148" y="666"/>
                    </a:lnTo>
                    <a:cubicBezTo>
                      <a:pt x="112" y="703"/>
                      <a:pt x="38" y="666"/>
                      <a:pt x="1" y="629"/>
                    </a:cubicBezTo>
                    <a:cubicBezTo>
                      <a:pt x="1" y="592"/>
                      <a:pt x="1" y="518"/>
                      <a:pt x="1" y="481"/>
                    </a:cubicBezTo>
                    <a:cubicBezTo>
                      <a:pt x="112" y="296"/>
                      <a:pt x="259" y="111"/>
                      <a:pt x="481" y="37"/>
                    </a:cubicBezTo>
                    <a:cubicBezTo>
                      <a:pt x="518" y="0"/>
                      <a:pt x="592" y="0"/>
                      <a:pt x="629" y="37"/>
                    </a:cubicBezTo>
                    <a:cubicBezTo>
                      <a:pt x="666" y="37"/>
                      <a:pt x="666" y="111"/>
                      <a:pt x="666" y="148"/>
                    </a:cubicBezTo>
                    <a:lnTo>
                      <a:pt x="629" y="555"/>
                    </a:lnTo>
                    <a:cubicBezTo>
                      <a:pt x="703" y="555"/>
                      <a:pt x="777" y="555"/>
                      <a:pt x="851" y="555"/>
                    </a:cubicBezTo>
                    <a:cubicBezTo>
                      <a:pt x="925" y="555"/>
                      <a:pt x="1036" y="555"/>
                      <a:pt x="1110" y="555"/>
                    </a:cubicBezTo>
                    <a:lnTo>
                      <a:pt x="1036" y="148"/>
                    </a:lnTo>
                    <a:cubicBezTo>
                      <a:pt x="1036" y="111"/>
                      <a:pt x="1073" y="37"/>
                      <a:pt x="1110" y="0"/>
                    </a:cubicBezTo>
                    <a:cubicBezTo>
                      <a:pt x="1147" y="0"/>
                      <a:pt x="1184" y="0"/>
                      <a:pt x="1258" y="0"/>
                    </a:cubicBezTo>
                    <a:cubicBezTo>
                      <a:pt x="1479" y="111"/>
                      <a:pt x="1627" y="296"/>
                      <a:pt x="1738" y="481"/>
                    </a:cubicBezTo>
                    <a:cubicBezTo>
                      <a:pt x="1775" y="555"/>
                      <a:pt x="1775" y="592"/>
                      <a:pt x="1738" y="629"/>
                    </a:cubicBezTo>
                    <a:cubicBezTo>
                      <a:pt x="1701" y="703"/>
                      <a:pt x="1664" y="703"/>
                      <a:pt x="1590" y="703"/>
                    </a:cubicBezTo>
                    <a:lnTo>
                      <a:pt x="1184" y="629"/>
                    </a:lnTo>
                    <a:cubicBezTo>
                      <a:pt x="1184" y="703"/>
                      <a:pt x="1184" y="814"/>
                      <a:pt x="1184" y="888"/>
                    </a:cubicBezTo>
                    <a:cubicBezTo>
                      <a:pt x="1184" y="962"/>
                      <a:pt x="1184" y="1035"/>
                      <a:pt x="1184" y="1109"/>
                    </a:cubicBezTo>
                    <a:lnTo>
                      <a:pt x="1627" y="1072"/>
                    </a:lnTo>
                    <a:cubicBezTo>
                      <a:pt x="1664" y="1072"/>
                      <a:pt x="1701" y="1072"/>
                      <a:pt x="1738" y="1109"/>
                    </a:cubicBezTo>
                    <a:cubicBezTo>
                      <a:pt x="1775" y="1183"/>
                      <a:pt x="1775" y="1220"/>
                      <a:pt x="1738" y="1257"/>
                    </a:cubicBezTo>
                    <a:cubicBezTo>
                      <a:pt x="1627" y="1479"/>
                      <a:pt x="1479" y="1664"/>
                      <a:pt x="1221" y="1775"/>
                    </a:cubicBezTo>
                    <a:cubicBezTo>
                      <a:pt x="1147" y="1812"/>
                      <a:pt x="1036" y="1738"/>
                      <a:pt x="1036" y="159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9"/>
              <p:cNvSpPr/>
              <p:nvPr/>
            </p:nvSpPr>
            <p:spPr>
              <a:xfrm>
                <a:off x="5952361" y="2881820"/>
                <a:ext cx="170182" cy="175052"/>
              </a:xfrm>
              <a:custGeom>
                <a:avLst/>
                <a:gdLst/>
                <a:ahLst/>
                <a:cxnLst/>
                <a:rect l="l" t="t" r="r" b="b"/>
                <a:pathLst>
                  <a:path w="1258" h="1294" extrusionOk="0">
                    <a:moveTo>
                      <a:pt x="555" y="0"/>
                    </a:moveTo>
                    <a:cubicBezTo>
                      <a:pt x="1036" y="0"/>
                      <a:pt x="1257" y="592"/>
                      <a:pt x="925" y="961"/>
                    </a:cubicBezTo>
                    <a:cubicBezTo>
                      <a:pt x="592" y="1294"/>
                      <a:pt x="0" y="1035"/>
                      <a:pt x="0" y="555"/>
                    </a:cubicBezTo>
                    <a:cubicBezTo>
                      <a:pt x="0" y="259"/>
                      <a:pt x="222" y="0"/>
                      <a:pt x="5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9"/>
              <p:cNvSpPr/>
              <p:nvPr/>
            </p:nvSpPr>
            <p:spPr>
              <a:xfrm>
                <a:off x="5967377" y="2901706"/>
                <a:ext cx="135145" cy="135280"/>
              </a:xfrm>
              <a:custGeom>
                <a:avLst/>
                <a:gdLst/>
                <a:ahLst/>
                <a:cxnLst/>
                <a:rect l="l" t="t" r="r" b="b"/>
                <a:pathLst>
                  <a:path w="999" h="1000" extrusionOk="0">
                    <a:moveTo>
                      <a:pt x="444" y="1"/>
                    </a:moveTo>
                    <a:cubicBezTo>
                      <a:pt x="814" y="1"/>
                      <a:pt x="998" y="445"/>
                      <a:pt x="740" y="703"/>
                    </a:cubicBezTo>
                    <a:cubicBezTo>
                      <a:pt x="444" y="999"/>
                      <a:pt x="0" y="814"/>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5" name="Google Shape;845;p9"/>
            <p:cNvGrpSpPr/>
            <p:nvPr/>
          </p:nvGrpSpPr>
          <p:grpSpPr>
            <a:xfrm>
              <a:off x="2968839" y="937010"/>
              <a:ext cx="198598" cy="198598"/>
              <a:chOff x="1866174" y="3798853"/>
              <a:chExt cx="630270" cy="630270"/>
            </a:xfrm>
          </p:grpSpPr>
          <p:sp>
            <p:nvSpPr>
              <p:cNvPr id="846" name="Google Shape;846;p9"/>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9"/>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9"/>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9"/>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9"/>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9"/>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9"/>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9"/>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9"/>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9"/>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9"/>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9"/>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9"/>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9"/>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0" name="Google Shape;860;p9"/>
            <p:cNvGrpSpPr/>
            <p:nvPr/>
          </p:nvGrpSpPr>
          <p:grpSpPr>
            <a:xfrm>
              <a:off x="3158744" y="937010"/>
              <a:ext cx="198598" cy="198598"/>
              <a:chOff x="1866174" y="3798853"/>
              <a:chExt cx="630270" cy="630270"/>
            </a:xfrm>
          </p:grpSpPr>
          <p:sp>
            <p:nvSpPr>
              <p:cNvPr id="861" name="Google Shape;861;p9"/>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9"/>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9"/>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9"/>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9"/>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9"/>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9"/>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9"/>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9"/>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9"/>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9"/>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9"/>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9"/>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9"/>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5" name="Google Shape;875;p9"/>
            <p:cNvGrpSpPr/>
            <p:nvPr/>
          </p:nvGrpSpPr>
          <p:grpSpPr>
            <a:xfrm>
              <a:off x="3348649" y="937010"/>
              <a:ext cx="198598" cy="198598"/>
              <a:chOff x="1866174" y="3798853"/>
              <a:chExt cx="630270" cy="630270"/>
            </a:xfrm>
          </p:grpSpPr>
          <p:sp>
            <p:nvSpPr>
              <p:cNvPr id="876" name="Google Shape;876;p9"/>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9"/>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9"/>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9"/>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9"/>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9"/>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9"/>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9"/>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9"/>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9"/>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9"/>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9"/>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9"/>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9"/>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0" name="Google Shape;890;p9"/>
            <p:cNvGrpSpPr/>
            <p:nvPr/>
          </p:nvGrpSpPr>
          <p:grpSpPr>
            <a:xfrm>
              <a:off x="3538554" y="937010"/>
              <a:ext cx="198598" cy="198598"/>
              <a:chOff x="1866174" y="3798853"/>
              <a:chExt cx="630270" cy="630270"/>
            </a:xfrm>
          </p:grpSpPr>
          <p:sp>
            <p:nvSpPr>
              <p:cNvPr id="891" name="Google Shape;891;p9"/>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9"/>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9"/>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9"/>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9"/>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9"/>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9"/>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9"/>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9"/>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9"/>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9"/>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9"/>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9"/>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9"/>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5" name="Google Shape;905;p9"/>
            <p:cNvGrpSpPr/>
            <p:nvPr/>
          </p:nvGrpSpPr>
          <p:grpSpPr>
            <a:xfrm>
              <a:off x="3728459" y="937010"/>
              <a:ext cx="198598" cy="198598"/>
              <a:chOff x="1866174" y="3798853"/>
              <a:chExt cx="630270" cy="630270"/>
            </a:xfrm>
          </p:grpSpPr>
          <p:sp>
            <p:nvSpPr>
              <p:cNvPr id="906" name="Google Shape;906;p9"/>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9"/>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9"/>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9"/>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9"/>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9"/>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9"/>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9"/>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9"/>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9"/>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9"/>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9"/>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9"/>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9"/>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0" name="Google Shape;920;p9"/>
            <p:cNvGrpSpPr/>
            <p:nvPr/>
          </p:nvGrpSpPr>
          <p:grpSpPr>
            <a:xfrm>
              <a:off x="2789974" y="445303"/>
              <a:ext cx="1981008" cy="334155"/>
              <a:chOff x="1901212" y="1476376"/>
              <a:chExt cx="6286919" cy="1060474"/>
            </a:xfrm>
          </p:grpSpPr>
          <p:grpSp>
            <p:nvGrpSpPr>
              <p:cNvPr id="921" name="Google Shape;921;p9"/>
              <p:cNvGrpSpPr/>
              <p:nvPr/>
            </p:nvGrpSpPr>
            <p:grpSpPr>
              <a:xfrm>
                <a:off x="2856437" y="1476376"/>
                <a:ext cx="1550596" cy="545320"/>
                <a:chOff x="2856437" y="1476376"/>
                <a:chExt cx="1550596" cy="545320"/>
              </a:xfrm>
            </p:grpSpPr>
            <p:sp>
              <p:nvSpPr>
                <p:cNvPr id="922" name="Google Shape;922;p9"/>
                <p:cNvSpPr/>
                <p:nvPr/>
              </p:nvSpPr>
              <p:spPr>
                <a:xfrm>
                  <a:off x="4086825" y="1801459"/>
                  <a:ext cx="320208" cy="130139"/>
                </a:xfrm>
                <a:custGeom>
                  <a:avLst/>
                  <a:gdLst/>
                  <a:ahLst/>
                  <a:cxnLst/>
                  <a:rect l="l" t="t" r="r" b="b"/>
                  <a:pathLst>
                    <a:path w="2367" h="962" extrusionOk="0">
                      <a:moveTo>
                        <a:pt x="666" y="0"/>
                      </a:moveTo>
                      <a:lnTo>
                        <a:pt x="2292" y="0"/>
                      </a:lnTo>
                      <a:cubicBezTo>
                        <a:pt x="2329" y="0"/>
                        <a:pt x="2366" y="37"/>
                        <a:pt x="2366" y="74"/>
                      </a:cubicBezTo>
                      <a:lnTo>
                        <a:pt x="2366" y="962"/>
                      </a:lnTo>
                      <a:lnTo>
                        <a:pt x="0" y="962"/>
                      </a:lnTo>
                      <a:lnTo>
                        <a:pt x="592" y="37"/>
                      </a:lnTo>
                      <a:cubicBezTo>
                        <a:pt x="592" y="0"/>
                        <a:pt x="629" y="0"/>
                        <a:pt x="6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9"/>
                <p:cNvSpPr/>
                <p:nvPr/>
              </p:nvSpPr>
              <p:spPr>
                <a:xfrm>
                  <a:off x="4101841" y="1816475"/>
                  <a:ext cx="305192" cy="115123"/>
                </a:xfrm>
                <a:custGeom>
                  <a:avLst/>
                  <a:gdLst/>
                  <a:ahLst/>
                  <a:cxnLst/>
                  <a:rect l="l" t="t" r="r" b="b"/>
                  <a:pathLst>
                    <a:path w="2256" h="851" extrusionOk="0">
                      <a:moveTo>
                        <a:pt x="2255" y="0"/>
                      </a:moveTo>
                      <a:lnTo>
                        <a:pt x="2255" y="851"/>
                      </a:lnTo>
                      <a:lnTo>
                        <a:pt x="0" y="851"/>
                      </a:lnTo>
                      <a:lnTo>
                        <a:pt x="518" y="37"/>
                      </a:lnTo>
                      <a:cubicBezTo>
                        <a:pt x="518" y="0"/>
                        <a:pt x="555" y="0"/>
                        <a:pt x="555" y="0"/>
                      </a:cubicBezTo>
                      <a:lnTo>
                        <a:pt x="2218" y="0"/>
                      </a:lnTo>
                      <a:cubicBezTo>
                        <a:pt x="2218" y="0"/>
                        <a:pt x="2255" y="0"/>
                        <a:pt x="2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9"/>
                <p:cNvSpPr/>
                <p:nvPr/>
              </p:nvSpPr>
              <p:spPr>
                <a:xfrm>
                  <a:off x="3966695" y="1866394"/>
                  <a:ext cx="305327" cy="120264"/>
                </a:xfrm>
                <a:custGeom>
                  <a:avLst/>
                  <a:gdLst/>
                  <a:ahLst/>
                  <a:cxnLst/>
                  <a:rect l="l" t="t" r="r" b="b"/>
                  <a:pathLst>
                    <a:path w="2257" h="889" extrusionOk="0">
                      <a:moveTo>
                        <a:pt x="2256" y="38"/>
                      </a:moveTo>
                      <a:lnTo>
                        <a:pt x="2256" y="888"/>
                      </a:lnTo>
                      <a:lnTo>
                        <a:pt x="1" y="888"/>
                      </a:lnTo>
                      <a:lnTo>
                        <a:pt x="482" y="38"/>
                      </a:lnTo>
                      <a:cubicBezTo>
                        <a:pt x="519" y="38"/>
                        <a:pt x="519" y="1"/>
                        <a:pt x="556" y="1"/>
                      </a:cubicBezTo>
                      <a:lnTo>
                        <a:pt x="2182" y="1"/>
                      </a:lnTo>
                      <a:cubicBezTo>
                        <a:pt x="2219" y="1"/>
                        <a:pt x="2219" y="38"/>
                        <a:pt x="2256" y="3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9"/>
                <p:cNvSpPr/>
                <p:nvPr/>
              </p:nvSpPr>
              <p:spPr>
                <a:xfrm>
                  <a:off x="3021481" y="1646425"/>
                  <a:ext cx="395288" cy="105113"/>
                </a:xfrm>
                <a:custGeom>
                  <a:avLst/>
                  <a:gdLst/>
                  <a:ahLst/>
                  <a:cxnLst/>
                  <a:rect l="l" t="t" r="r" b="b"/>
                  <a:pathLst>
                    <a:path w="2922" h="777" extrusionOk="0">
                      <a:moveTo>
                        <a:pt x="185" y="0"/>
                      </a:moveTo>
                      <a:lnTo>
                        <a:pt x="2736" y="0"/>
                      </a:lnTo>
                      <a:cubicBezTo>
                        <a:pt x="2847" y="0"/>
                        <a:pt x="2921" y="111"/>
                        <a:pt x="2921" y="222"/>
                      </a:cubicBezTo>
                      <a:lnTo>
                        <a:pt x="2921" y="555"/>
                      </a:lnTo>
                      <a:cubicBezTo>
                        <a:pt x="2921" y="666"/>
                        <a:pt x="2847" y="777"/>
                        <a:pt x="2736" y="777"/>
                      </a:cubicBezTo>
                      <a:lnTo>
                        <a:pt x="185" y="777"/>
                      </a:lnTo>
                      <a:cubicBezTo>
                        <a:pt x="111" y="777"/>
                        <a:pt x="1" y="666"/>
                        <a:pt x="1" y="555"/>
                      </a:cubicBezTo>
                      <a:lnTo>
                        <a:pt x="1" y="222"/>
                      </a:lnTo>
                      <a:cubicBezTo>
                        <a:pt x="1"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9"/>
                <p:cNvSpPr/>
                <p:nvPr/>
              </p:nvSpPr>
              <p:spPr>
                <a:xfrm>
                  <a:off x="3021481" y="1671453"/>
                  <a:ext cx="395288" cy="80086"/>
                </a:xfrm>
                <a:custGeom>
                  <a:avLst/>
                  <a:gdLst/>
                  <a:ahLst/>
                  <a:cxnLst/>
                  <a:rect l="l" t="t" r="r" b="b"/>
                  <a:pathLst>
                    <a:path w="2922" h="592" extrusionOk="0">
                      <a:moveTo>
                        <a:pt x="2921" y="0"/>
                      </a:moveTo>
                      <a:lnTo>
                        <a:pt x="2921" y="370"/>
                      </a:lnTo>
                      <a:cubicBezTo>
                        <a:pt x="2921" y="481"/>
                        <a:pt x="2810" y="592"/>
                        <a:pt x="2736" y="592"/>
                      </a:cubicBezTo>
                      <a:lnTo>
                        <a:pt x="185" y="592"/>
                      </a:lnTo>
                      <a:cubicBezTo>
                        <a:pt x="111" y="592"/>
                        <a:pt x="1" y="481"/>
                        <a:pt x="1" y="370"/>
                      </a:cubicBezTo>
                      <a:lnTo>
                        <a:pt x="1" y="37"/>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9"/>
                <p:cNvSpPr/>
                <p:nvPr/>
              </p:nvSpPr>
              <p:spPr>
                <a:xfrm>
                  <a:off x="3111443" y="1476376"/>
                  <a:ext cx="200214" cy="170182"/>
                </a:xfrm>
                <a:custGeom>
                  <a:avLst/>
                  <a:gdLst/>
                  <a:ahLst/>
                  <a:cxnLst/>
                  <a:rect l="l" t="t" r="r" b="b"/>
                  <a:pathLst>
                    <a:path w="1480" h="1258" extrusionOk="0">
                      <a:moveTo>
                        <a:pt x="1" y="740"/>
                      </a:moveTo>
                      <a:lnTo>
                        <a:pt x="814" y="0"/>
                      </a:lnTo>
                      <a:lnTo>
                        <a:pt x="1480" y="0"/>
                      </a:lnTo>
                      <a:lnTo>
                        <a:pt x="1480" y="1257"/>
                      </a:lnTo>
                      <a:lnTo>
                        <a:pt x="1" y="125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9"/>
                <p:cNvSpPr/>
                <p:nvPr/>
              </p:nvSpPr>
              <p:spPr>
                <a:xfrm>
                  <a:off x="2856437" y="1726377"/>
                  <a:ext cx="720366" cy="265284"/>
                </a:xfrm>
                <a:custGeom>
                  <a:avLst/>
                  <a:gdLst/>
                  <a:ahLst/>
                  <a:cxnLst/>
                  <a:rect l="l" t="t" r="r" b="b"/>
                  <a:pathLst>
                    <a:path w="5325" h="1961" extrusionOk="0">
                      <a:moveTo>
                        <a:pt x="222" y="1"/>
                      </a:moveTo>
                      <a:lnTo>
                        <a:pt x="5139" y="1"/>
                      </a:lnTo>
                      <a:cubicBezTo>
                        <a:pt x="5250" y="1"/>
                        <a:pt x="5324" y="112"/>
                        <a:pt x="5324" y="260"/>
                      </a:cubicBezTo>
                      <a:lnTo>
                        <a:pt x="5324" y="888"/>
                      </a:lnTo>
                      <a:lnTo>
                        <a:pt x="0" y="888"/>
                      </a:lnTo>
                      <a:lnTo>
                        <a:pt x="0" y="260"/>
                      </a:lnTo>
                      <a:cubicBezTo>
                        <a:pt x="0" y="112"/>
                        <a:pt x="74" y="1"/>
                        <a:pt x="222" y="1"/>
                      </a:cubicBezTo>
                      <a:close/>
                      <a:moveTo>
                        <a:pt x="5324" y="1073"/>
                      </a:moveTo>
                      <a:lnTo>
                        <a:pt x="5324" y="1738"/>
                      </a:lnTo>
                      <a:cubicBezTo>
                        <a:pt x="5324" y="1849"/>
                        <a:pt x="5250" y="1960"/>
                        <a:pt x="5139" y="1960"/>
                      </a:cubicBezTo>
                      <a:lnTo>
                        <a:pt x="222" y="1960"/>
                      </a:lnTo>
                      <a:cubicBezTo>
                        <a:pt x="74" y="1960"/>
                        <a:pt x="0" y="1849"/>
                        <a:pt x="0" y="1738"/>
                      </a:cubicBezTo>
                      <a:lnTo>
                        <a:pt x="0" y="1258"/>
                      </a:lnTo>
                      <a:cubicBezTo>
                        <a:pt x="0" y="1184"/>
                        <a:pt x="74" y="1110"/>
                        <a:pt x="148" y="1110"/>
                      </a:cubicBezTo>
                      <a:lnTo>
                        <a:pt x="5324" y="111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9"/>
                <p:cNvSpPr/>
                <p:nvPr/>
              </p:nvSpPr>
              <p:spPr>
                <a:xfrm>
                  <a:off x="2856437" y="1751404"/>
                  <a:ext cx="720366" cy="95237"/>
                </a:xfrm>
                <a:custGeom>
                  <a:avLst/>
                  <a:gdLst/>
                  <a:ahLst/>
                  <a:cxnLst/>
                  <a:rect l="l" t="t" r="r" b="b"/>
                  <a:pathLst>
                    <a:path w="5325" h="704" extrusionOk="0">
                      <a:moveTo>
                        <a:pt x="5324" y="1"/>
                      </a:moveTo>
                      <a:cubicBezTo>
                        <a:pt x="5324" y="1"/>
                        <a:pt x="5324" y="38"/>
                        <a:pt x="5324" y="75"/>
                      </a:cubicBezTo>
                      <a:lnTo>
                        <a:pt x="5324" y="703"/>
                      </a:lnTo>
                      <a:lnTo>
                        <a:pt x="0" y="703"/>
                      </a:lnTo>
                      <a:lnTo>
                        <a:pt x="0" y="75"/>
                      </a:lnTo>
                      <a:cubicBezTo>
                        <a:pt x="0" y="38"/>
                        <a:pt x="0" y="38"/>
                        <a:pt x="0" y="1"/>
                      </a:cubicBezTo>
                      <a:cubicBezTo>
                        <a:pt x="37" y="1"/>
                        <a:pt x="74" y="1"/>
                        <a:pt x="1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9"/>
                <p:cNvSpPr/>
                <p:nvPr/>
              </p:nvSpPr>
              <p:spPr>
                <a:xfrm>
                  <a:off x="2856437" y="1886416"/>
                  <a:ext cx="720366" cy="120264"/>
                </a:xfrm>
                <a:custGeom>
                  <a:avLst/>
                  <a:gdLst/>
                  <a:ahLst/>
                  <a:cxnLst/>
                  <a:rect l="l" t="t" r="r" b="b"/>
                  <a:pathLst>
                    <a:path w="5325" h="889" extrusionOk="0">
                      <a:moveTo>
                        <a:pt x="5324" y="1"/>
                      </a:moveTo>
                      <a:lnTo>
                        <a:pt x="5324" y="629"/>
                      </a:lnTo>
                      <a:cubicBezTo>
                        <a:pt x="5324" y="740"/>
                        <a:pt x="5250" y="851"/>
                        <a:pt x="5139" y="888"/>
                      </a:cubicBezTo>
                      <a:lnTo>
                        <a:pt x="222" y="888"/>
                      </a:lnTo>
                      <a:cubicBezTo>
                        <a:pt x="74" y="851"/>
                        <a:pt x="0" y="740"/>
                        <a:pt x="0" y="629"/>
                      </a:cubicBezTo>
                      <a:lnTo>
                        <a:pt x="0" y="186"/>
                      </a:lnTo>
                      <a:cubicBezTo>
                        <a:pt x="0" y="75"/>
                        <a:pt x="74" y="1"/>
                        <a:pt x="148" y="1"/>
                      </a:cubicBezTo>
                      <a:lnTo>
                        <a:pt x="532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9"/>
                <p:cNvSpPr/>
                <p:nvPr/>
              </p:nvSpPr>
              <p:spPr>
                <a:xfrm>
                  <a:off x="2881464" y="1846507"/>
                  <a:ext cx="820338" cy="25027"/>
                </a:xfrm>
                <a:custGeom>
                  <a:avLst/>
                  <a:gdLst/>
                  <a:ahLst/>
                  <a:cxnLst/>
                  <a:rect l="l" t="t" r="r" b="b"/>
                  <a:pathLst>
                    <a:path w="6064" h="185" extrusionOk="0">
                      <a:moveTo>
                        <a:pt x="0" y="0"/>
                      </a:moveTo>
                      <a:lnTo>
                        <a:pt x="0" y="185"/>
                      </a:lnTo>
                      <a:lnTo>
                        <a:pt x="6064" y="185"/>
                      </a:lnTo>
                      <a:lnTo>
                        <a:pt x="6064"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9"/>
                <p:cNvSpPr/>
                <p:nvPr/>
              </p:nvSpPr>
              <p:spPr>
                <a:xfrm>
                  <a:off x="3526623" y="1886416"/>
                  <a:ext cx="630270" cy="135280"/>
                </a:xfrm>
                <a:custGeom>
                  <a:avLst/>
                  <a:gdLst/>
                  <a:ahLst/>
                  <a:cxnLst/>
                  <a:rect l="l" t="t" r="r" b="b"/>
                  <a:pathLst>
                    <a:path w="4659" h="1000" extrusionOk="0">
                      <a:moveTo>
                        <a:pt x="1" y="1"/>
                      </a:moveTo>
                      <a:lnTo>
                        <a:pt x="1" y="999"/>
                      </a:lnTo>
                      <a:lnTo>
                        <a:pt x="4659" y="999"/>
                      </a:lnTo>
                      <a:lnTo>
                        <a:pt x="465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9"/>
                <p:cNvSpPr/>
                <p:nvPr/>
              </p:nvSpPr>
              <p:spPr>
                <a:xfrm>
                  <a:off x="3526623" y="1816475"/>
                  <a:ext cx="630270" cy="65070"/>
                </a:xfrm>
                <a:custGeom>
                  <a:avLst/>
                  <a:gdLst/>
                  <a:ahLst/>
                  <a:cxnLst/>
                  <a:rect l="l" t="t" r="r" b="b"/>
                  <a:pathLst>
                    <a:path w="4659" h="481" extrusionOk="0">
                      <a:moveTo>
                        <a:pt x="222" y="0"/>
                      </a:moveTo>
                      <a:lnTo>
                        <a:pt x="4400" y="0"/>
                      </a:lnTo>
                      <a:lnTo>
                        <a:pt x="4659" y="481"/>
                      </a:lnTo>
                      <a:lnTo>
                        <a:pt x="1" y="48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9"/>
                <p:cNvSpPr/>
                <p:nvPr/>
              </p:nvSpPr>
              <p:spPr>
                <a:xfrm>
                  <a:off x="3771754" y="1826486"/>
                  <a:ext cx="170182" cy="45048"/>
                </a:xfrm>
                <a:custGeom>
                  <a:avLst/>
                  <a:gdLst/>
                  <a:ahLst/>
                  <a:cxnLst/>
                  <a:rect l="l" t="t" r="r" b="b"/>
                  <a:pathLst>
                    <a:path w="1258" h="333" extrusionOk="0">
                      <a:moveTo>
                        <a:pt x="148" y="0"/>
                      </a:moveTo>
                      <a:lnTo>
                        <a:pt x="1109" y="0"/>
                      </a:lnTo>
                      <a:cubicBezTo>
                        <a:pt x="1183" y="0"/>
                        <a:pt x="1257" y="74"/>
                        <a:pt x="1257" y="148"/>
                      </a:cubicBezTo>
                      <a:lnTo>
                        <a:pt x="1257" y="185"/>
                      </a:lnTo>
                      <a:cubicBezTo>
                        <a:pt x="1257" y="259"/>
                        <a:pt x="1183" y="333"/>
                        <a:pt x="1109" y="333"/>
                      </a:cubicBezTo>
                      <a:lnTo>
                        <a:pt x="148" y="333"/>
                      </a:lnTo>
                      <a:cubicBezTo>
                        <a:pt x="37" y="333"/>
                        <a:pt x="0" y="259"/>
                        <a:pt x="0" y="185"/>
                      </a:cubicBezTo>
                      <a:lnTo>
                        <a:pt x="0" y="148"/>
                      </a:lnTo>
                      <a:cubicBezTo>
                        <a:pt x="0" y="74"/>
                        <a:pt x="37" y="0"/>
                        <a:pt x="148"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9"/>
                <p:cNvSpPr/>
                <p:nvPr/>
              </p:nvSpPr>
              <p:spPr>
                <a:xfrm>
                  <a:off x="3561661" y="1826486"/>
                  <a:ext cx="125134" cy="45048"/>
                </a:xfrm>
                <a:custGeom>
                  <a:avLst/>
                  <a:gdLst/>
                  <a:ahLst/>
                  <a:cxnLst/>
                  <a:rect l="l" t="t" r="r" b="b"/>
                  <a:pathLst>
                    <a:path w="925" h="333" extrusionOk="0">
                      <a:moveTo>
                        <a:pt x="111" y="0"/>
                      </a:moveTo>
                      <a:lnTo>
                        <a:pt x="814" y="0"/>
                      </a:lnTo>
                      <a:cubicBezTo>
                        <a:pt x="851" y="0"/>
                        <a:pt x="925" y="74"/>
                        <a:pt x="888" y="148"/>
                      </a:cubicBezTo>
                      <a:lnTo>
                        <a:pt x="888" y="185"/>
                      </a:lnTo>
                      <a:cubicBezTo>
                        <a:pt x="925" y="259"/>
                        <a:pt x="851" y="296"/>
                        <a:pt x="814" y="333"/>
                      </a:cubicBezTo>
                      <a:lnTo>
                        <a:pt x="111" y="333"/>
                      </a:lnTo>
                      <a:cubicBezTo>
                        <a:pt x="37" y="296"/>
                        <a:pt x="0" y="259"/>
                        <a:pt x="0" y="185"/>
                      </a:cubicBezTo>
                      <a:lnTo>
                        <a:pt x="0" y="148"/>
                      </a:lnTo>
                      <a:cubicBezTo>
                        <a:pt x="0" y="74"/>
                        <a:pt x="37" y="0"/>
                        <a:pt x="111"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9"/>
                <p:cNvSpPr/>
                <p:nvPr/>
              </p:nvSpPr>
              <p:spPr>
                <a:xfrm>
                  <a:off x="3991722" y="1826486"/>
                  <a:ext cx="125269" cy="45048"/>
                </a:xfrm>
                <a:custGeom>
                  <a:avLst/>
                  <a:gdLst/>
                  <a:ahLst/>
                  <a:cxnLst/>
                  <a:rect l="l" t="t" r="r" b="b"/>
                  <a:pathLst>
                    <a:path w="926" h="333" extrusionOk="0">
                      <a:moveTo>
                        <a:pt x="149" y="0"/>
                      </a:moveTo>
                      <a:lnTo>
                        <a:pt x="814" y="0"/>
                      </a:lnTo>
                      <a:cubicBezTo>
                        <a:pt x="888" y="0"/>
                        <a:pt x="925" y="74"/>
                        <a:pt x="925" y="148"/>
                      </a:cubicBezTo>
                      <a:lnTo>
                        <a:pt x="925" y="185"/>
                      </a:lnTo>
                      <a:cubicBezTo>
                        <a:pt x="925" y="259"/>
                        <a:pt x="888" y="296"/>
                        <a:pt x="814" y="333"/>
                      </a:cubicBezTo>
                      <a:lnTo>
                        <a:pt x="149" y="333"/>
                      </a:lnTo>
                      <a:cubicBezTo>
                        <a:pt x="75" y="296"/>
                        <a:pt x="1" y="259"/>
                        <a:pt x="38" y="185"/>
                      </a:cubicBezTo>
                      <a:lnTo>
                        <a:pt x="38" y="148"/>
                      </a:lnTo>
                      <a:cubicBezTo>
                        <a:pt x="1" y="74"/>
                        <a:pt x="75" y="0"/>
                        <a:pt x="149"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9"/>
                <p:cNvSpPr/>
                <p:nvPr/>
              </p:nvSpPr>
              <p:spPr>
                <a:xfrm>
                  <a:off x="3546645" y="1796453"/>
                  <a:ext cx="585221" cy="20157"/>
                </a:xfrm>
                <a:custGeom>
                  <a:avLst/>
                  <a:gdLst/>
                  <a:ahLst/>
                  <a:cxnLst/>
                  <a:rect l="l" t="t" r="r" b="b"/>
                  <a:pathLst>
                    <a:path w="4326" h="149" extrusionOk="0">
                      <a:moveTo>
                        <a:pt x="74" y="0"/>
                      </a:moveTo>
                      <a:lnTo>
                        <a:pt x="4252" y="0"/>
                      </a:lnTo>
                      <a:cubicBezTo>
                        <a:pt x="4289" y="0"/>
                        <a:pt x="4326" y="37"/>
                        <a:pt x="4326" y="74"/>
                      </a:cubicBezTo>
                      <a:lnTo>
                        <a:pt x="4326" y="74"/>
                      </a:lnTo>
                      <a:cubicBezTo>
                        <a:pt x="4326" y="111"/>
                        <a:pt x="4289" y="148"/>
                        <a:pt x="4252" y="148"/>
                      </a:cubicBezTo>
                      <a:lnTo>
                        <a:pt x="74" y="148"/>
                      </a:lnTo>
                      <a:cubicBezTo>
                        <a:pt x="37" y="148"/>
                        <a:pt x="0" y="111"/>
                        <a:pt x="0" y="74"/>
                      </a:cubicBezTo>
                      <a:lnTo>
                        <a:pt x="0" y="74"/>
                      </a:lnTo>
                      <a:cubicBezTo>
                        <a:pt x="0" y="37"/>
                        <a:pt x="37" y="0"/>
                        <a:pt x="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9"/>
                <p:cNvSpPr/>
                <p:nvPr/>
              </p:nvSpPr>
              <p:spPr>
                <a:xfrm>
                  <a:off x="3526623" y="1886416"/>
                  <a:ext cx="630270" cy="10146"/>
                </a:xfrm>
                <a:custGeom>
                  <a:avLst/>
                  <a:gdLst/>
                  <a:ahLst/>
                  <a:cxnLst/>
                  <a:rect l="l" t="t" r="r" b="b"/>
                  <a:pathLst>
                    <a:path w="4659" h="75" extrusionOk="0">
                      <a:moveTo>
                        <a:pt x="1" y="1"/>
                      </a:moveTo>
                      <a:lnTo>
                        <a:pt x="1" y="75"/>
                      </a:lnTo>
                      <a:lnTo>
                        <a:pt x="4659" y="75"/>
                      </a:lnTo>
                      <a:lnTo>
                        <a:pt x="465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9"/>
                <p:cNvSpPr/>
                <p:nvPr/>
              </p:nvSpPr>
              <p:spPr>
                <a:xfrm>
                  <a:off x="3781764" y="1836497"/>
                  <a:ext cx="140150" cy="25027"/>
                </a:xfrm>
                <a:custGeom>
                  <a:avLst/>
                  <a:gdLst/>
                  <a:ahLst/>
                  <a:cxnLst/>
                  <a:rect l="l" t="t" r="r" b="b"/>
                  <a:pathLst>
                    <a:path w="1036" h="185" extrusionOk="0">
                      <a:moveTo>
                        <a:pt x="0" y="0"/>
                      </a:moveTo>
                      <a:lnTo>
                        <a:pt x="0" y="185"/>
                      </a:lnTo>
                      <a:lnTo>
                        <a:pt x="1035" y="185"/>
                      </a:lnTo>
                      <a:lnTo>
                        <a:pt x="103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9"/>
                <p:cNvSpPr/>
                <p:nvPr/>
              </p:nvSpPr>
              <p:spPr>
                <a:xfrm>
                  <a:off x="3581683" y="1841502"/>
                  <a:ext cx="100107" cy="20021"/>
                </a:xfrm>
                <a:custGeom>
                  <a:avLst/>
                  <a:gdLst/>
                  <a:ahLst/>
                  <a:cxnLst/>
                  <a:rect l="l" t="t" r="r" b="b"/>
                  <a:pathLst>
                    <a:path w="740" h="148" extrusionOk="0">
                      <a:moveTo>
                        <a:pt x="0" y="0"/>
                      </a:moveTo>
                      <a:lnTo>
                        <a:pt x="740" y="0"/>
                      </a:lnTo>
                      <a:cubicBezTo>
                        <a:pt x="740" y="0"/>
                        <a:pt x="740" y="37"/>
                        <a:pt x="740" y="37"/>
                      </a:cubicBezTo>
                      <a:lnTo>
                        <a:pt x="740" y="74"/>
                      </a:lnTo>
                      <a:cubicBezTo>
                        <a:pt x="740" y="111"/>
                        <a:pt x="740" y="148"/>
                        <a:pt x="740" y="148"/>
                      </a:cubicBezTo>
                      <a:lnTo>
                        <a:pt x="0" y="14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9"/>
                <p:cNvSpPr/>
                <p:nvPr/>
              </p:nvSpPr>
              <p:spPr>
                <a:xfrm>
                  <a:off x="3996727" y="1841502"/>
                  <a:ext cx="105248" cy="20021"/>
                </a:xfrm>
                <a:custGeom>
                  <a:avLst/>
                  <a:gdLst/>
                  <a:ahLst/>
                  <a:cxnLst/>
                  <a:rect l="l" t="t" r="r" b="b"/>
                  <a:pathLst>
                    <a:path w="778" h="148" extrusionOk="0">
                      <a:moveTo>
                        <a:pt x="1" y="0"/>
                      </a:moveTo>
                      <a:lnTo>
                        <a:pt x="777" y="0"/>
                      </a:lnTo>
                      <a:lnTo>
                        <a:pt x="777" y="148"/>
                      </a:lnTo>
                      <a:lnTo>
                        <a:pt x="1" y="148"/>
                      </a:lnTo>
                      <a:cubicBezTo>
                        <a:pt x="1" y="148"/>
                        <a:pt x="1" y="111"/>
                        <a:pt x="1" y="74"/>
                      </a:cubicBezTo>
                      <a:lnTo>
                        <a:pt x="1" y="37"/>
                      </a:lnTo>
                      <a:cubicBezTo>
                        <a:pt x="1" y="37"/>
                        <a:pt x="1" y="0"/>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2" name="Google Shape;942;p9"/>
              <p:cNvSpPr/>
              <p:nvPr/>
            </p:nvSpPr>
            <p:spPr>
              <a:xfrm>
                <a:off x="4176787" y="2166584"/>
                <a:ext cx="1285566" cy="355245"/>
              </a:xfrm>
              <a:custGeom>
                <a:avLst/>
                <a:gdLst/>
                <a:ahLst/>
                <a:cxnLst/>
                <a:rect l="l" t="t" r="r" b="b"/>
                <a:pathLst>
                  <a:path w="9503" h="2626" extrusionOk="0">
                    <a:moveTo>
                      <a:pt x="112" y="740"/>
                    </a:moveTo>
                    <a:lnTo>
                      <a:pt x="9022" y="0"/>
                    </a:lnTo>
                    <a:cubicBezTo>
                      <a:pt x="9169" y="74"/>
                      <a:pt x="9317" y="148"/>
                      <a:pt x="9391" y="259"/>
                    </a:cubicBezTo>
                    <a:lnTo>
                      <a:pt x="9502" y="1405"/>
                    </a:lnTo>
                    <a:cubicBezTo>
                      <a:pt x="9428" y="1553"/>
                      <a:pt x="9317" y="1701"/>
                      <a:pt x="9206" y="1849"/>
                    </a:cubicBezTo>
                    <a:lnTo>
                      <a:pt x="297" y="2625"/>
                    </a:lnTo>
                    <a:cubicBezTo>
                      <a:pt x="223" y="2625"/>
                      <a:pt x="149" y="2588"/>
                      <a:pt x="149" y="2514"/>
                    </a:cubicBezTo>
                    <a:lnTo>
                      <a:pt x="1" y="851"/>
                    </a:lnTo>
                    <a:cubicBezTo>
                      <a:pt x="1" y="814"/>
                      <a:pt x="1" y="777"/>
                      <a:pt x="1" y="777"/>
                    </a:cubicBezTo>
                    <a:cubicBezTo>
                      <a:pt x="38" y="740"/>
                      <a:pt x="75" y="740"/>
                      <a:pt x="112" y="74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9"/>
              <p:cNvSpPr/>
              <p:nvPr/>
            </p:nvSpPr>
            <p:spPr>
              <a:xfrm>
                <a:off x="2866448" y="2481656"/>
                <a:ext cx="2125655" cy="55194"/>
              </a:xfrm>
              <a:custGeom>
                <a:avLst/>
                <a:gdLst/>
                <a:ahLst/>
                <a:cxnLst/>
                <a:rect l="l" t="t" r="r" b="b"/>
                <a:pathLst>
                  <a:path w="15713" h="408" extrusionOk="0">
                    <a:moveTo>
                      <a:pt x="0" y="0"/>
                    </a:moveTo>
                    <a:lnTo>
                      <a:pt x="0" y="407"/>
                    </a:lnTo>
                    <a:lnTo>
                      <a:pt x="15713" y="407"/>
                    </a:lnTo>
                    <a:lnTo>
                      <a:pt x="157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9"/>
              <p:cNvSpPr/>
              <p:nvPr/>
            </p:nvSpPr>
            <p:spPr>
              <a:xfrm>
                <a:off x="5737263" y="1996535"/>
                <a:ext cx="2450868" cy="315202"/>
              </a:xfrm>
              <a:custGeom>
                <a:avLst/>
                <a:gdLst/>
                <a:ahLst/>
                <a:cxnLst/>
                <a:rect l="l" t="t" r="r" b="b"/>
                <a:pathLst>
                  <a:path w="18117" h="2330" extrusionOk="0">
                    <a:moveTo>
                      <a:pt x="1221" y="1368"/>
                    </a:moveTo>
                    <a:lnTo>
                      <a:pt x="18005" y="0"/>
                    </a:lnTo>
                    <a:lnTo>
                      <a:pt x="18079" y="37"/>
                    </a:lnTo>
                    <a:lnTo>
                      <a:pt x="18116" y="629"/>
                    </a:lnTo>
                    <a:lnTo>
                      <a:pt x="18042" y="703"/>
                    </a:lnTo>
                    <a:lnTo>
                      <a:pt x="1" y="232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9"/>
              <p:cNvSpPr/>
              <p:nvPr/>
            </p:nvSpPr>
            <p:spPr>
              <a:xfrm>
                <a:off x="5767296" y="1996535"/>
                <a:ext cx="2410825" cy="290176"/>
              </a:xfrm>
              <a:custGeom>
                <a:avLst/>
                <a:gdLst/>
                <a:ahLst/>
                <a:cxnLst/>
                <a:rect l="l" t="t" r="r" b="b"/>
                <a:pathLst>
                  <a:path w="17821" h="2145" extrusionOk="0">
                    <a:moveTo>
                      <a:pt x="999" y="1368"/>
                    </a:moveTo>
                    <a:lnTo>
                      <a:pt x="17783" y="0"/>
                    </a:lnTo>
                    <a:lnTo>
                      <a:pt x="17820" y="518"/>
                    </a:lnTo>
                    <a:lnTo>
                      <a:pt x="0" y="2144"/>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9"/>
              <p:cNvSpPr/>
              <p:nvPr/>
            </p:nvSpPr>
            <p:spPr>
              <a:xfrm>
                <a:off x="5787317" y="2011551"/>
                <a:ext cx="2390803" cy="275160"/>
              </a:xfrm>
              <a:custGeom>
                <a:avLst/>
                <a:gdLst/>
                <a:ahLst/>
                <a:cxnLst/>
                <a:rect l="l" t="t" r="r" b="b"/>
                <a:pathLst>
                  <a:path w="17673" h="2034" extrusionOk="0">
                    <a:moveTo>
                      <a:pt x="17635" y="0"/>
                    </a:moveTo>
                    <a:lnTo>
                      <a:pt x="17672" y="407"/>
                    </a:lnTo>
                    <a:lnTo>
                      <a:pt x="0" y="2033"/>
                    </a:lnTo>
                    <a:lnTo>
                      <a:pt x="888" y="133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9"/>
              <p:cNvSpPr/>
              <p:nvPr/>
            </p:nvSpPr>
            <p:spPr>
              <a:xfrm>
                <a:off x="4767022" y="2001541"/>
                <a:ext cx="3170963" cy="415174"/>
              </a:xfrm>
              <a:custGeom>
                <a:avLst/>
                <a:gdLst/>
                <a:ahLst/>
                <a:cxnLst/>
                <a:rect l="l" t="t" r="r" b="b"/>
                <a:pathLst>
                  <a:path w="23440" h="3069" extrusionOk="0">
                    <a:moveTo>
                      <a:pt x="1664" y="1775"/>
                    </a:moveTo>
                    <a:lnTo>
                      <a:pt x="23329" y="0"/>
                    </a:lnTo>
                    <a:lnTo>
                      <a:pt x="23403" y="111"/>
                    </a:lnTo>
                    <a:lnTo>
                      <a:pt x="23440" y="814"/>
                    </a:lnTo>
                    <a:lnTo>
                      <a:pt x="23403" y="961"/>
                    </a:lnTo>
                    <a:lnTo>
                      <a:pt x="0" y="306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9"/>
              <p:cNvSpPr/>
              <p:nvPr/>
            </p:nvSpPr>
            <p:spPr>
              <a:xfrm>
                <a:off x="4856984" y="2001541"/>
                <a:ext cx="3070991" cy="345235"/>
              </a:xfrm>
              <a:custGeom>
                <a:avLst/>
                <a:gdLst/>
                <a:ahLst/>
                <a:cxnLst/>
                <a:rect l="l" t="t" r="r" b="b"/>
                <a:pathLst>
                  <a:path w="22701" h="2552" extrusionOk="0">
                    <a:moveTo>
                      <a:pt x="999" y="1775"/>
                    </a:moveTo>
                    <a:lnTo>
                      <a:pt x="22664" y="0"/>
                    </a:lnTo>
                    <a:lnTo>
                      <a:pt x="22701" y="629"/>
                    </a:lnTo>
                    <a:lnTo>
                      <a:pt x="1" y="255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9"/>
              <p:cNvSpPr/>
              <p:nvPr/>
            </p:nvSpPr>
            <p:spPr>
              <a:xfrm>
                <a:off x="4917049" y="2036443"/>
                <a:ext cx="3010927" cy="305327"/>
              </a:xfrm>
              <a:custGeom>
                <a:avLst/>
                <a:gdLst/>
                <a:ahLst/>
                <a:cxnLst/>
                <a:rect l="l" t="t" r="r" b="b"/>
                <a:pathLst>
                  <a:path w="22257" h="2257" extrusionOk="0">
                    <a:moveTo>
                      <a:pt x="22220" y="1"/>
                    </a:moveTo>
                    <a:lnTo>
                      <a:pt x="22257" y="371"/>
                    </a:lnTo>
                    <a:lnTo>
                      <a:pt x="0" y="2256"/>
                    </a:lnTo>
                    <a:lnTo>
                      <a:pt x="481" y="1739"/>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9"/>
              <p:cNvSpPr/>
              <p:nvPr/>
            </p:nvSpPr>
            <p:spPr>
              <a:xfrm>
                <a:off x="4176787" y="2166584"/>
                <a:ext cx="1280560" cy="300186"/>
              </a:xfrm>
              <a:custGeom>
                <a:avLst/>
                <a:gdLst/>
                <a:ahLst/>
                <a:cxnLst/>
                <a:rect l="l" t="t" r="r" b="b"/>
                <a:pathLst>
                  <a:path w="9466" h="2219" extrusionOk="0">
                    <a:moveTo>
                      <a:pt x="112" y="740"/>
                    </a:moveTo>
                    <a:lnTo>
                      <a:pt x="9022" y="0"/>
                    </a:lnTo>
                    <a:cubicBezTo>
                      <a:pt x="9169" y="74"/>
                      <a:pt x="9317" y="148"/>
                      <a:pt x="9391" y="259"/>
                    </a:cubicBezTo>
                    <a:lnTo>
                      <a:pt x="9465" y="924"/>
                    </a:lnTo>
                    <a:lnTo>
                      <a:pt x="9059" y="1368"/>
                    </a:lnTo>
                    <a:lnTo>
                      <a:pt x="112" y="2218"/>
                    </a:lnTo>
                    <a:lnTo>
                      <a:pt x="1" y="887"/>
                    </a:lnTo>
                    <a:cubicBezTo>
                      <a:pt x="1" y="851"/>
                      <a:pt x="1" y="814"/>
                      <a:pt x="1" y="777"/>
                    </a:cubicBezTo>
                    <a:cubicBezTo>
                      <a:pt x="38" y="740"/>
                      <a:pt x="75" y="740"/>
                      <a:pt x="112" y="74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9"/>
              <p:cNvSpPr/>
              <p:nvPr/>
            </p:nvSpPr>
            <p:spPr>
              <a:xfrm>
                <a:off x="5382148" y="2166584"/>
                <a:ext cx="35173" cy="250133"/>
              </a:xfrm>
              <a:custGeom>
                <a:avLst/>
                <a:gdLst/>
                <a:ahLst/>
                <a:cxnLst/>
                <a:rect l="l" t="t" r="r" b="b"/>
                <a:pathLst>
                  <a:path w="260" h="1849" extrusionOk="0">
                    <a:moveTo>
                      <a:pt x="75" y="0"/>
                    </a:moveTo>
                    <a:lnTo>
                      <a:pt x="1" y="37"/>
                    </a:lnTo>
                    <a:lnTo>
                      <a:pt x="149" y="1849"/>
                    </a:lnTo>
                    <a:lnTo>
                      <a:pt x="259" y="1849"/>
                    </a:lnTo>
                    <a:lnTo>
                      <a:pt x="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9"/>
              <p:cNvSpPr/>
              <p:nvPr/>
            </p:nvSpPr>
            <p:spPr>
              <a:xfrm>
                <a:off x="4831957" y="2061470"/>
                <a:ext cx="285306" cy="115259"/>
              </a:xfrm>
              <a:custGeom>
                <a:avLst/>
                <a:gdLst/>
                <a:ahLst/>
                <a:cxnLst/>
                <a:rect l="l" t="t" r="r" b="b"/>
                <a:pathLst>
                  <a:path w="2109" h="852" extrusionOk="0">
                    <a:moveTo>
                      <a:pt x="555" y="1"/>
                    </a:moveTo>
                    <a:lnTo>
                      <a:pt x="2034" y="1"/>
                    </a:lnTo>
                    <a:cubicBezTo>
                      <a:pt x="2071" y="1"/>
                      <a:pt x="2108" y="38"/>
                      <a:pt x="2108" y="75"/>
                    </a:cubicBezTo>
                    <a:lnTo>
                      <a:pt x="2108" y="851"/>
                    </a:lnTo>
                    <a:lnTo>
                      <a:pt x="1" y="851"/>
                    </a:lnTo>
                    <a:lnTo>
                      <a:pt x="482" y="38"/>
                    </a:lnTo>
                    <a:cubicBezTo>
                      <a:pt x="518" y="1"/>
                      <a:pt x="518" y="1"/>
                      <a:pt x="5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9"/>
              <p:cNvSpPr/>
              <p:nvPr/>
            </p:nvSpPr>
            <p:spPr>
              <a:xfrm>
                <a:off x="4841968" y="2071481"/>
                <a:ext cx="275295" cy="105248"/>
              </a:xfrm>
              <a:custGeom>
                <a:avLst/>
                <a:gdLst/>
                <a:ahLst/>
                <a:cxnLst/>
                <a:rect l="l" t="t" r="r" b="b"/>
                <a:pathLst>
                  <a:path w="2035" h="778" extrusionOk="0">
                    <a:moveTo>
                      <a:pt x="2034" y="38"/>
                    </a:moveTo>
                    <a:lnTo>
                      <a:pt x="2034" y="777"/>
                    </a:lnTo>
                    <a:lnTo>
                      <a:pt x="1" y="777"/>
                    </a:lnTo>
                    <a:lnTo>
                      <a:pt x="444" y="38"/>
                    </a:lnTo>
                    <a:cubicBezTo>
                      <a:pt x="481" y="38"/>
                      <a:pt x="481" y="1"/>
                      <a:pt x="518" y="1"/>
                    </a:cubicBezTo>
                    <a:lnTo>
                      <a:pt x="1997" y="1"/>
                    </a:lnTo>
                    <a:cubicBezTo>
                      <a:pt x="1997" y="1"/>
                      <a:pt x="1997" y="38"/>
                      <a:pt x="2034"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9"/>
              <p:cNvSpPr/>
              <p:nvPr/>
            </p:nvSpPr>
            <p:spPr>
              <a:xfrm>
                <a:off x="4736989" y="2016557"/>
                <a:ext cx="285170" cy="115123"/>
              </a:xfrm>
              <a:custGeom>
                <a:avLst/>
                <a:gdLst/>
                <a:ahLst/>
                <a:cxnLst/>
                <a:rect l="l" t="t" r="r" b="b"/>
                <a:pathLst>
                  <a:path w="2108" h="851" extrusionOk="0">
                    <a:moveTo>
                      <a:pt x="592" y="0"/>
                    </a:moveTo>
                    <a:lnTo>
                      <a:pt x="2071" y="0"/>
                    </a:lnTo>
                    <a:cubicBezTo>
                      <a:pt x="2108" y="0"/>
                      <a:pt x="2108" y="37"/>
                      <a:pt x="2108" y="74"/>
                    </a:cubicBezTo>
                    <a:lnTo>
                      <a:pt x="2108" y="850"/>
                    </a:lnTo>
                    <a:lnTo>
                      <a:pt x="0" y="850"/>
                    </a:lnTo>
                    <a:lnTo>
                      <a:pt x="518" y="37"/>
                    </a:lnTo>
                    <a:cubicBezTo>
                      <a:pt x="518" y="37"/>
                      <a:pt x="555" y="0"/>
                      <a:pt x="5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9"/>
              <p:cNvSpPr/>
              <p:nvPr/>
            </p:nvSpPr>
            <p:spPr>
              <a:xfrm>
                <a:off x="4747000" y="2031438"/>
                <a:ext cx="260143" cy="100242"/>
              </a:xfrm>
              <a:custGeom>
                <a:avLst/>
                <a:gdLst/>
                <a:ahLst/>
                <a:cxnLst/>
                <a:rect l="l" t="t" r="r" b="b"/>
                <a:pathLst>
                  <a:path w="1923" h="741" extrusionOk="0">
                    <a:moveTo>
                      <a:pt x="1923" y="1"/>
                    </a:moveTo>
                    <a:lnTo>
                      <a:pt x="1923" y="740"/>
                    </a:lnTo>
                    <a:lnTo>
                      <a:pt x="0" y="740"/>
                    </a:lnTo>
                    <a:lnTo>
                      <a:pt x="444" y="38"/>
                    </a:lnTo>
                    <a:cubicBezTo>
                      <a:pt x="444" y="1"/>
                      <a:pt x="481" y="1"/>
                      <a:pt x="518" y="1"/>
                    </a:cubicBezTo>
                    <a:lnTo>
                      <a:pt x="1886" y="1"/>
                    </a:lnTo>
                    <a:cubicBezTo>
                      <a:pt x="1923" y="1"/>
                      <a:pt x="1923" y="1"/>
                      <a:pt x="19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9"/>
              <p:cNvSpPr/>
              <p:nvPr/>
            </p:nvSpPr>
            <p:spPr>
              <a:xfrm>
                <a:off x="2726431" y="2046454"/>
                <a:ext cx="110118" cy="435331"/>
              </a:xfrm>
              <a:custGeom>
                <a:avLst/>
                <a:gdLst/>
                <a:ahLst/>
                <a:cxnLst/>
                <a:rect l="l" t="t" r="r" b="b"/>
                <a:pathLst>
                  <a:path w="814" h="3218" extrusionOk="0">
                    <a:moveTo>
                      <a:pt x="0" y="1"/>
                    </a:moveTo>
                    <a:lnTo>
                      <a:pt x="0" y="3217"/>
                    </a:lnTo>
                    <a:lnTo>
                      <a:pt x="814" y="3217"/>
                    </a:lnTo>
                    <a:lnTo>
                      <a:pt x="8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9"/>
              <p:cNvSpPr/>
              <p:nvPr/>
            </p:nvSpPr>
            <p:spPr>
              <a:xfrm>
                <a:off x="5847247" y="2096508"/>
                <a:ext cx="750398" cy="235252"/>
              </a:xfrm>
              <a:custGeom>
                <a:avLst/>
                <a:gdLst/>
                <a:ahLst/>
                <a:cxnLst/>
                <a:rect l="l" t="t" r="r" b="b"/>
                <a:pathLst>
                  <a:path w="5547" h="1739" extrusionOk="0">
                    <a:moveTo>
                      <a:pt x="75" y="407"/>
                    </a:moveTo>
                    <a:lnTo>
                      <a:pt x="5362" y="1"/>
                    </a:lnTo>
                    <a:cubicBezTo>
                      <a:pt x="5399" y="1"/>
                      <a:pt x="5436" y="38"/>
                      <a:pt x="5436" y="75"/>
                    </a:cubicBezTo>
                    <a:lnTo>
                      <a:pt x="5547" y="1184"/>
                    </a:lnTo>
                    <a:cubicBezTo>
                      <a:pt x="5547" y="1221"/>
                      <a:pt x="5547" y="1221"/>
                      <a:pt x="5547" y="1258"/>
                    </a:cubicBezTo>
                    <a:cubicBezTo>
                      <a:pt x="5547" y="1258"/>
                      <a:pt x="5510" y="1295"/>
                      <a:pt x="5510" y="1295"/>
                    </a:cubicBezTo>
                    <a:lnTo>
                      <a:pt x="223" y="1738"/>
                    </a:lnTo>
                    <a:cubicBezTo>
                      <a:pt x="149" y="1738"/>
                      <a:pt x="112" y="1701"/>
                      <a:pt x="112" y="1664"/>
                    </a:cubicBezTo>
                    <a:lnTo>
                      <a:pt x="1" y="481"/>
                    </a:lnTo>
                    <a:cubicBezTo>
                      <a:pt x="1" y="481"/>
                      <a:pt x="1" y="444"/>
                      <a:pt x="1" y="444"/>
                    </a:cubicBezTo>
                    <a:cubicBezTo>
                      <a:pt x="38" y="407"/>
                      <a:pt x="38" y="407"/>
                      <a:pt x="75" y="40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9"/>
              <p:cNvSpPr/>
              <p:nvPr/>
            </p:nvSpPr>
            <p:spPr>
              <a:xfrm>
                <a:off x="5857258" y="2096508"/>
                <a:ext cx="725371" cy="190204"/>
              </a:xfrm>
              <a:custGeom>
                <a:avLst/>
                <a:gdLst/>
                <a:ahLst/>
                <a:cxnLst/>
                <a:rect l="l" t="t" r="r" b="b"/>
                <a:pathLst>
                  <a:path w="5362" h="1406" extrusionOk="0">
                    <a:moveTo>
                      <a:pt x="75" y="407"/>
                    </a:moveTo>
                    <a:lnTo>
                      <a:pt x="5177" y="1"/>
                    </a:lnTo>
                    <a:cubicBezTo>
                      <a:pt x="5251" y="1"/>
                      <a:pt x="5251" y="38"/>
                      <a:pt x="5288" y="75"/>
                    </a:cubicBezTo>
                    <a:lnTo>
                      <a:pt x="5362" y="962"/>
                    </a:lnTo>
                    <a:lnTo>
                      <a:pt x="75" y="1405"/>
                    </a:lnTo>
                    <a:lnTo>
                      <a:pt x="1" y="481"/>
                    </a:lnTo>
                    <a:cubicBezTo>
                      <a:pt x="1" y="481"/>
                      <a:pt x="1" y="444"/>
                      <a:pt x="1" y="444"/>
                    </a:cubicBezTo>
                    <a:cubicBezTo>
                      <a:pt x="1" y="407"/>
                      <a:pt x="38" y="407"/>
                      <a:pt x="75" y="40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9"/>
              <p:cNvSpPr/>
              <p:nvPr/>
            </p:nvSpPr>
            <p:spPr>
              <a:xfrm>
                <a:off x="5857258" y="2136552"/>
                <a:ext cx="725371" cy="150161"/>
              </a:xfrm>
              <a:custGeom>
                <a:avLst/>
                <a:gdLst/>
                <a:ahLst/>
                <a:cxnLst/>
                <a:rect l="l" t="t" r="r" b="b"/>
                <a:pathLst>
                  <a:path w="5362" h="1110" extrusionOk="0">
                    <a:moveTo>
                      <a:pt x="5288" y="0"/>
                    </a:moveTo>
                    <a:lnTo>
                      <a:pt x="5362" y="666"/>
                    </a:lnTo>
                    <a:lnTo>
                      <a:pt x="75" y="1109"/>
                    </a:lnTo>
                    <a:lnTo>
                      <a:pt x="1" y="444"/>
                    </a:lnTo>
                    <a:lnTo>
                      <a:pt x="1" y="444"/>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9"/>
              <p:cNvSpPr/>
              <p:nvPr/>
            </p:nvSpPr>
            <p:spPr>
              <a:xfrm>
                <a:off x="2771345" y="1931464"/>
                <a:ext cx="2525948" cy="555324"/>
              </a:xfrm>
              <a:custGeom>
                <a:avLst/>
                <a:gdLst/>
                <a:ahLst/>
                <a:cxnLst/>
                <a:rect l="l" t="t" r="r" b="b"/>
                <a:pathLst>
                  <a:path w="18672" h="4105" extrusionOk="0">
                    <a:moveTo>
                      <a:pt x="1" y="111"/>
                    </a:moveTo>
                    <a:lnTo>
                      <a:pt x="5953" y="111"/>
                    </a:lnTo>
                    <a:lnTo>
                      <a:pt x="6545" y="1"/>
                    </a:lnTo>
                    <a:lnTo>
                      <a:pt x="12201" y="1"/>
                    </a:lnTo>
                    <a:lnTo>
                      <a:pt x="18671" y="2441"/>
                    </a:lnTo>
                    <a:lnTo>
                      <a:pt x="16453" y="4104"/>
                    </a:lnTo>
                    <a:lnTo>
                      <a:pt x="38" y="4104"/>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9"/>
              <p:cNvSpPr/>
              <p:nvPr/>
            </p:nvSpPr>
            <p:spPr>
              <a:xfrm>
                <a:off x="3921781" y="2326623"/>
                <a:ext cx="1410429" cy="160172"/>
              </a:xfrm>
              <a:custGeom>
                <a:avLst/>
                <a:gdLst/>
                <a:ahLst/>
                <a:cxnLst/>
                <a:rect l="l" t="t" r="r" b="b"/>
                <a:pathLst>
                  <a:path w="10426" h="1184" extrusionOk="0">
                    <a:moveTo>
                      <a:pt x="10426" y="0"/>
                    </a:moveTo>
                    <a:lnTo>
                      <a:pt x="7949" y="1183"/>
                    </a:lnTo>
                    <a:lnTo>
                      <a:pt x="0" y="1183"/>
                    </a:lnTo>
                    <a:lnTo>
                      <a:pt x="2182"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9"/>
              <p:cNvSpPr/>
              <p:nvPr/>
            </p:nvSpPr>
            <p:spPr>
              <a:xfrm>
                <a:off x="2771345" y="1926459"/>
                <a:ext cx="2560850" cy="400294"/>
              </a:xfrm>
              <a:custGeom>
                <a:avLst/>
                <a:gdLst/>
                <a:ahLst/>
                <a:cxnLst/>
                <a:rect l="l" t="t" r="r" b="b"/>
                <a:pathLst>
                  <a:path w="18930" h="2959" extrusionOk="0">
                    <a:moveTo>
                      <a:pt x="12201" y="1"/>
                    </a:moveTo>
                    <a:lnTo>
                      <a:pt x="18782" y="2219"/>
                    </a:lnTo>
                    <a:cubicBezTo>
                      <a:pt x="18856" y="2256"/>
                      <a:pt x="18930" y="2330"/>
                      <a:pt x="18930" y="2441"/>
                    </a:cubicBezTo>
                    <a:lnTo>
                      <a:pt x="18930" y="2958"/>
                    </a:lnTo>
                    <a:lnTo>
                      <a:pt x="11240" y="2958"/>
                    </a:lnTo>
                    <a:lnTo>
                      <a:pt x="8652" y="703"/>
                    </a:lnTo>
                    <a:lnTo>
                      <a:pt x="5584" y="703"/>
                    </a:lnTo>
                    <a:lnTo>
                      <a:pt x="3476" y="148"/>
                    </a:lnTo>
                    <a:lnTo>
                      <a:pt x="1" y="148"/>
                    </a:lnTo>
                    <a:lnTo>
                      <a:pt x="6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9"/>
              <p:cNvSpPr/>
              <p:nvPr/>
            </p:nvSpPr>
            <p:spPr>
              <a:xfrm>
                <a:off x="5897301" y="2146563"/>
                <a:ext cx="30167" cy="185198"/>
              </a:xfrm>
              <a:custGeom>
                <a:avLst/>
                <a:gdLst/>
                <a:ahLst/>
                <a:cxnLst/>
                <a:rect l="l" t="t" r="r" b="b"/>
                <a:pathLst>
                  <a:path w="223" h="1369" extrusionOk="0">
                    <a:moveTo>
                      <a:pt x="1" y="0"/>
                    </a:moveTo>
                    <a:lnTo>
                      <a:pt x="112" y="1368"/>
                    </a:lnTo>
                    <a:lnTo>
                      <a:pt x="222" y="1331"/>
                    </a:lnTo>
                    <a:lnTo>
                      <a:pt x="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9"/>
              <p:cNvSpPr/>
              <p:nvPr/>
            </p:nvSpPr>
            <p:spPr>
              <a:xfrm>
                <a:off x="6542460" y="2096508"/>
                <a:ext cx="30167" cy="175188"/>
              </a:xfrm>
              <a:custGeom>
                <a:avLst/>
                <a:gdLst/>
                <a:ahLst/>
                <a:cxnLst/>
                <a:rect l="l" t="t" r="r" b="b"/>
                <a:pathLst>
                  <a:path w="223" h="1295" extrusionOk="0">
                    <a:moveTo>
                      <a:pt x="1" y="1"/>
                    </a:moveTo>
                    <a:lnTo>
                      <a:pt x="149" y="1295"/>
                    </a:lnTo>
                    <a:lnTo>
                      <a:pt x="223" y="1295"/>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9"/>
              <p:cNvSpPr/>
              <p:nvPr/>
            </p:nvSpPr>
            <p:spPr>
              <a:xfrm>
                <a:off x="4181793" y="2231520"/>
                <a:ext cx="1140546" cy="95237"/>
              </a:xfrm>
              <a:custGeom>
                <a:avLst/>
                <a:gdLst/>
                <a:ahLst/>
                <a:cxnLst/>
                <a:rect l="l" t="t" r="r" b="b"/>
                <a:pathLst>
                  <a:path w="8431" h="704" extrusionOk="0">
                    <a:moveTo>
                      <a:pt x="1" y="1"/>
                    </a:moveTo>
                    <a:lnTo>
                      <a:pt x="8208" y="1"/>
                    </a:lnTo>
                    <a:cubicBezTo>
                      <a:pt x="8319" y="1"/>
                      <a:pt x="8430" y="112"/>
                      <a:pt x="8430" y="260"/>
                    </a:cubicBezTo>
                    <a:lnTo>
                      <a:pt x="8430" y="703"/>
                    </a:lnTo>
                    <a:lnTo>
                      <a:pt x="1" y="703"/>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9"/>
              <p:cNvSpPr/>
              <p:nvPr/>
            </p:nvSpPr>
            <p:spPr>
              <a:xfrm>
                <a:off x="5942350" y="2141557"/>
                <a:ext cx="25162" cy="185198"/>
              </a:xfrm>
              <a:custGeom>
                <a:avLst/>
                <a:gdLst/>
                <a:ahLst/>
                <a:cxnLst/>
                <a:rect l="l" t="t" r="r" b="b"/>
                <a:pathLst>
                  <a:path w="186" h="1369" extrusionOk="0">
                    <a:moveTo>
                      <a:pt x="0" y="0"/>
                    </a:moveTo>
                    <a:lnTo>
                      <a:pt x="111" y="1368"/>
                    </a:lnTo>
                    <a:lnTo>
                      <a:pt x="185" y="1368"/>
                    </a:lnTo>
                    <a:lnTo>
                      <a:pt x="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67" name="Google Shape;967;p9"/>
              <p:cNvGrpSpPr/>
              <p:nvPr/>
            </p:nvGrpSpPr>
            <p:grpSpPr>
              <a:xfrm>
                <a:off x="1901212" y="1946481"/>
                <a:ext cx="870257" cy="540314"/>
                <a:chOff x="1901212" y="1946481"/>
                <a:chExt cx="870257" cy="540314"/>
              </a:xfrm>
            </p:grpSpPr>
            <p:sp>
              <p:nvSpPr>
                <p:cNvPr id="968" name="Google Shape;968;p9"/>
                <p:cNvSpPr/>
                <p:nvPr/>
              </p:nvSpPr>
              <p:spPr>
                <a:xfrm>
                  <a:off x="1981163" y="2346645"/>
                  <a:ext cx="790306" cy="140150"/>
                </a:xfrm>
                <a:custGeom>
                  <a:avLst/>
                  <a:gdLst/>
                  <a:ahLst/>
                  <a:cxnLst/>
                  <a:rect l="l" t="t" r="r" b="b"/>
                  <a:pathLst>
                    <a:path w="5842" h="1036" extrusionOk="0">
                      <a:moveTo>
                        <a:pt x="1" y="148"/>
                      </a:moveTo>
                      <a:lnTo>
                        <a:pt x="5842" y="0"/>
                      </a:lnTo>
                      <a:lnTo>
                        <a:pt x="5842" y="1035"/>
                      </a:lnTo>
                      <a:lnTo>
                        <a:pt x="1369" y="66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9"/>
                <p:cNvSpPr/>
                <p:nvPr/>
              </p:nvSpPr>
              <p:spPr>
                <a:xfrm>
                  <a:off x="1936115" y="1986524"/>
                  <a:ext cx="815468" cy="380272"/>
                </a:xfrm>
                <a:custGeom>
                  <a:avLst/>
                  <a:gdLst/>
                  <a:ahLst/>
                  <a:cxnLst/>
                  <a:rect l="l" t="t" r="r" b="b"/>
                  <a:pathLst>
                    <a:path w="6028" h="2811" extrusionOk="0">
                      <a:moveTo>
                        <a:pt x="1" y="0"/>
                      </a:moveTo>
                      <a:lnTo>
                        <a:pt x="6027" y="0"/>
                      </a:lnTo>
                      <a:lnTo>
                        <a:pt x="6027" y="2810"/>
                      </a:lnTo>
                      <a:lnTo>
                        <a:pt x="334" y="281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9"/>
                <p:cNvSpPr/>
                <p:nvPr/>
              </p:nvSpPr>
              <p:spPr>
                <a:xfrm>
                  <a:off x="1941120" y="1966502"/>
                  <a:ext cx="810462" cy="40178"/>
                </a:xfrm>
                <a:custGeom>
                  <a:avLst/>
                  <a:gdLst/>
                  <a:ahLst/>
                  <a:cxnLst/>
                  <a:rect l="l" t="t" r="r" b="b"/>
                  <a:pathLst>
                    <a:path w="5991" h="297" extrusionOk="0">
                      <a:moveTo>
                        <a:pt x="1" y="0"/>
                      </a:moveTo>
                      <a:lnTo>
                        <a:pt x="1" y="296"/>
                      </a:lnTo>
                      <a:lnTo>
                        <a:pt x="5990" y="296"/>
                      </a:lnTo>
                      <a:lnTo>
                        <a:pt x="5990"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9"/>
                <p:cNvSpPr/>
                <p:nvPr/>
              </p:nvSpPr>
              <p:spPr>
                <a:xfrm>
                  <a:off x="1916093" y="1946481"/>
                  <a:ext cx="845500" cy="40178"/>
                </a:xfrm>
                <a:custGeom>
                  <a:avLst/>
                  <a:gdLst/>
                  <a:ahLst/>
                  <a:cxnLst/>
                  <a:rect l="l" t="t" r="r" b="b"/>
                  <a:pathLst>
                    <a:path w="6250" h="297" extrusionOk="0">
                      <a:moveTo>
                        <a:pt x="112" y="0"/>
                      </a:moveTo>
                      <a:lnTo>
                        <a:pt x="6249" y="0"/>
                      </a:lnTo>
                      <a:lnTo>
                        <a:pt x="6249" y="296"/>
                      </a:lnTo>
                      <a:lnTo>
                        <a:pt x="1" y="296"/>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9"/>
                <p:cNvSpPr/>
                <p:nvPr/>
              </p:nvSpPr>
              <p:spPr>
                <a:xfrm>
                  <a:off x="2021207" y="2201487"/>
                  <a:ext cx="700345" cy="140285"/>
                </a:xfrm>
                <a:custGeom>
                  <a:avLst/>
                  <a:gdLst/>
                  <a:ahLst/>
                  <a:cxnLst/>
                  <a:rect l="l" t="t" r="r" b="b"/>
                  <a:pathLst>
                    <a:path w="5177" h="1037" extrusionOk="0">
                      <a:moveTo>
                        <a:pt x="4954" y="75"/>
                      </a:moveTo>
                      <a:cubicBezTo>
                        <a:pt x="5028" y="75"/>
                        <a:pt x="5102" y="149"/>
                        <a:pt x="5102" y="223"/>
                      </a:cubicBezTo>
                      <a:lnTo>
                        <a:pt x="5102" y="851"/>
                      </a:lnTo>
                      <a:cubicBezTo>
                        <a:pt x="5102" y="925"/>
                        <a:pt x="5028" y="962"/>
                        <a:pt x="4954" y="962"/>
                      </a:cubicBezTo>
                      <a:lnTo>
                        <a:pt x="296" y="962"/>
                      </a:lnTo>
                      <a:cubicBezTo>
                        <a:pt x="222" y="962"/>
                        <a:pt x="185" y="925"/>
                        <a:pt x="185" y="851"/>
                      </a:cubicBezTo>
                      <a:lnTo>
                        <a:pt x="111" y="223"/>
                      </a:lnTo>
                      <a:cubicBezTo>
                        <a:pt x="74" y="186"/>
                        <a:pt x="111" y="149"/>
                        <a:pt x="111" y="149"/>
                      </a:cubicBezTo>
                      <a:cubicBezTo>
                        <a:pt x="137" y="123"/>
                        <a:pt x="164" y="97"/>
                        <a:pt x="190" y="97"/>
                      </a:cubicBezTo>
                      <a:cubicBezTo>
                        <a:pt x="201" y="97"/>
                        <a:pt x="211" y="101"/>
                        <a:pt x="222" y="112"/>
                      </a:cubicBezTo>
                      <a:lnTo>
                        <a:pt x="4954" y="75"/>
                      </a:lnTo>
                      <a:close/>
                      <a:moveTo>
                        <a:pt x="222" y="1"/>
                      </a:moveTo>
                      <a:cubicBezTo>
                        <a:pt x="148" y="1"/>
                        <a:pt x="111" y="38"/>
                        <a:pt x="74" y="75"/>
                      </a:cubicBezTo>
                      <a:cubicBezTo>
                        <a:pt x="37" y="112"/>
                        <a:pt x="0" y="186"/>
                        <a:pt x="0" y="223"/>
                      </a:cubicBezTo>
                      <a:lnTo>
                        <a:pt x="74" y="888"/>
                      </a:lnTo>
                      <a:cubicBezTo>
                        <a:pt x="111" y="962"/>
                        <a:pt x="185" y="1036"/>
                        <a:pt x="296" y="1036"/>
                      </a:cubicBezTo>
                      <a:lnTo>
                        <a:pt x="4954" y="1036"/>
                      </a:lnTo>
                      <a:cubicBezTo>
                        <a:pt x="5065" y="1036"/>
                        <a:pt x="5176" y="962"/>
                        <a:pt x="5176" y="851"/>
                      </a:cubicBezTo>
                      <a:lnTo>
                        <a:pt x="5176" y="223"/>
                      </a:lnTo>
                      <a:cubicBezTo>
                        <a:pt x="5176" y="112"/>
                        <a:pt x="5065" y="1"/>
                        <a:pt x="49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9"/>
                <p:cNvSpPr/>
                <p:nvPr/>
              </p:nvSpPr>
              <p:spPr>
                <a:xfrm>
                  <a:off x="2016201" y="2196617"/>
                  <a:ext cx="700345" cy="145155"/>
                </a:xfrm>
                <a:custGeom>
                  <a:avLst/>
                  <a:gdLst/>
                  <a:ahLst/>
                  <a:cxnLst/>
                  <a:rect l="l" t="t" r="r" b="b"/>
                  <a:pathLst>
                    <a:path w="5177" h="1073" extrusionOk="0">
                      <a:moveTo>
                        <a:pt x="4954" y="111"/>
                      </a:moveTo>
                      <a:cubicBezTo>
                        <a:pt x="5028" y="111"/>
                        <a:pt x="5065" y="148"/>
                        <a:pt x="5102" y="222"/>
                      </a:cubicBezTo>
                      <a:lnTo>
                        <a:pt x="5102" y="850"/>
                      </a:lnTo>
                      <a:cubicBezTo>
                        <a:pt x="5065" y="924"/>
                        <a:pt x="5028" y="961"/>
                        <a:pt x="4954" y="961"/>
                      </a:cubicBezTo>
                      <a:lnTo>
                        <a:pt x="296" y="961"/>
                      </a:lnTo>
                      <a:cubicBezTo>
                        <a:pt x="222" y="961"/>
                        <a:pt x="185" y="924"/>
                        <a:pt x="148" y="887"/>
                      </a:cubicBezTo>
                      <a:lnTo>
                        <a:pt x="111" y="222"/>
                      </a:lnTo>
                      <a:cubicBezTo>
                        <a:pt x="74" y="185"/>
                        <a:pt x="111" y="148"/>
                        <a:pt x="111" y="148"/>
                      </a:cubicBezTo>
                      <a:cubicBezTo>
                        <a:pt x="148" y="111"/>
                        <a:pt x="185" y="111"/>
                        <a:pt x="222" y="111"/>
                      </a:cubicBezTo>
                      <a:close/>
                      <a:moveTo>
                        <a:pt x="222" y="0"/>
                      </a:moveTo>
                      <a:cubicBezTo>
                        <a:pt x="148" y="0"/>
                        <a:pt x="111" y="37"/>
                        <a:pt x="74" y="74"/>
                      </a:cubicBezTo>
                      <a:cubicBezTo>
                        <a:pt x="0" y="111"/>
                        <a:pt x="0" y="185"/>
                        <a:pt x="0" y="259"/>
                      </a:cubicBezTo>
                      <a:lnTo>
                        <a:pt x="74" y="887"/>
                      </a:lnTo>
                      <a:cubicBezTo>
                        <a:pt x="74" y="998"/>
                        <a:pt x="185" y="1072"/>
                        <a:pt x="296" y="1072"/>
                      </a:cubicBezTo>
                      <a:lnTo>
                        <a:pt x="4954" y="1035"/>
                      </a:lnTo>
                      <a:cubicBezTo>
                        <a:pt x="5065" y="1035"/>
                        <a:pt x="5176" y="961"/>
                        <a:pt x="5176" y="850"/>
                      </a:cubicBezTo>
                      <a:lnTo>
                        <a:pt x="5176" y="222"/>
                      </a:lnTo>
                      <a:cubicBezTo>
                        <a:pt x="5176" y="111"/>
                        <a:pt x="5065" y="0"/>
                        <a:pt x="495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9"/>
                <p:cNvSpPr/>
                <p:nvPr/>
              </p:nvSpPr>
              <p:spPr>
                <a:xfrm>
                  <a:off x="1991174" y="2021562"/>
                  <a:ext cx="730377" cy="105113"/>
                </a:xfrm>
                <a:custGeom>
                  <a:avLst/>
                  <a:gdLst/>
                  <a:ahLst/>
                  <a:cxnLst/>
                  <a:rect l="l" t="t" r="r" b="b"/>
                  <a:pathLst>
                    <a:path w="5399" h="777" extrusionOk="0">
                      <a:moveTo>
                        <a:pt x="5176" y="111"/>
                      </a:moveTo>
                      <a:cubicBezTo>
                        <a:pt x="5250" y="111"/>
                        <a:pt x="5324" y="148"/>
                        <a:pt x="5324" y="185"/>
                      </a:cubicBezTo>
                      <a:lnTo>
                        <a:pt x="5324" y="629"/>
                      </a:lnTo>
                      <a:cubicBezTo>
                        <a:pt x="5324" y="666"/>
                        <a:pt x="5250" y="702"/>
                        <a:pt x="5176" y="702"/>
                      </a:cubicBezTo>
                      <a:lnTo>
                        <a:pt x="296" y="702"/>
                      </a:lnTo>
                      <a:cubicBezTo>
                        <a:pt x="222" y="702"/>
                        <a:pt x="148" y="666"/>
                        <a:pt x="148" y="666"/>
                      </a:cubicBezTo>
                      <a:lnTo>
                        <a:pt x="74" y="185"/>
                      </a:lnTo>
                      <a:cubicBezTo>
                        <a:pt x="74" y="185"/>
                        <a:pt x="74" y="148"/>
                        <a:pt x="111" y="148"/>
                      </a:cubicBezTo>
                      <a:cubicBezTo>
                        <a:pt x="111" y="111"/>
                        <a:pt x="148" y="111"/>
                        <a:pt x="222" y="111"/>
                      </a:cubicBezTo>
                      <a:close/>
                      <a:moveTo>
                        <a:pt x="222" y="0"/>
                      </a:moveTo>
                      <a:cubicBezTo>
                        <a:pt x="148" y="0"/>
                        <a:pt x="74" y="37"/>
                        <a:pt x="38" y="74"/>
                      </a:cubicBezTo>
                      <a:cubicBezTo>
                        <a:pt x="1" y="74"/>
                        <a:pt x="1" y="148"/>
                        <a:pt x="1" y="185"/>
                      </a:cubicBezTo>
                      <a:lnTo>
                        <a:pt x="74" y="666"/>
                      </a:lnTo>
                      <a:cubicBezTo>
                        <a:pt x="111" y="739"/>
                        <a:pt x="185" y="776"/>
                        <a:pt x="296" y="776"/>
                      </a:cubicBezTo>
                      <a:lnTo>
                        <a:pt x="5176" y="776"/>
                      </a:lnTo>
                      <a:cubicBezTo>
                        <a:pt x="5287" y="776"/>
                        <a:pt x="5398" y="702"/>
                        <a:pt x="5398" y="629"/>
                      </a:cubicBezTo>
                      <a:lnTo>
                        <a:pt x="5398" y="185"/>
                      </a:lnTo>
                      <a:cubicBezTo>
                        <a:pt x="5398" y="74"/>
                        <a:pt x="5287" y="0"/>
                        <a:pt x="51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9"/>
                <p:cNvSpPr/>
                <p:nvPr/>
              </p:nvSpPr>
              <p:spPr>
                <a:xfrm>
                  <a:off x="1981163" y="2021562"/>
                  <a:ext cx="735382" cy="101460"/>
                </a:xfrm>
                <a:custGeom>
                  <a:avLst/>
                  <a:gdLst/>
                  <a:ahLst/>
                  <a:cxnLst/>
                  <a:rect l="l" t="t" r="r" b="b"/>
                  <a:pathLst>
                    <a:path w="5436" h="750" extrusionOk="0">
                      <a:moveTo>
                        <a:pt x="5213" y="74"/>
                      </a:moveTo>
                      <a:cubicBezTo>
                        <a:pt x="5287" y="74"/>
                        <a:pt x="5361" y="111"/>
                        <a:pt x="5361" y="148"/>
                      </a:cubicBezTo>
                      <a:lnTo>
                        <a:pt x="5361" y="592"/>
                      </a:lnTo>
                      <a:cubicBezTo>
                        <a:pt x="5361" y="629"/>
                        <a:pt x="5287" y="666"/>
                        <a:pt x="5213" y="666"/>
                      </a:cubicBezTo>
                      <a:lnTo>
                        <a:pt x="296" y="666"/>
                      </a:lnTo>
                      <a:cubicBezTo>
                        <a:pt x="222" y="666"/>
                        <a:pt x="185" y="629"/>
                        <a:pt x="185" y="629"/>
                      </a:cubicBezTo>
                      <a:lnTo>
                        <a:pt x="112" y="148"/>
                      </a:lnTo>
                      <a:cubicBezTo>
                        <a:pt x="112" y="148"/>
                        <a:pt x="112" y="111"/>
                        <a:pt x="112" y="111"/>
                      </a:cubicBezTo>
                      <a:cubicBezTo>
                        <a:pt x="148" y="74"/>
                        <a:pt x="185" y="74"/>
                        <a:pt x="222" y="74"/>
                      </a:cubicBezTo>
                      <a:close/>
                      <a:moveTo>
                        <a:pt x="222" y="0"/>
                      </a:moveTo>
                      <a:cubicBezTo>
                        <a:pt x="185" y="0"/>
                        <a:pt x="112" y="0"/>
                        <a:pt x="75" y="37"/>
                      </a:cubicBezTo>
                      <a:cubicBezTo>
                        <a:pt x="38" y="74"/>
                        <a:pt x="1" y="111"/>
                        <a:pt x="38" y="148"/>
                      </a:cubicBezTo>
                      <a:lnTo>
                        <a:pt x="112" y="629"/>
                      </a:lnTo>
                      <a:cubicBezTo>
                        <a:pt x="112" y="689"/>
                        <a:pt x="185" y="749"/>
                        <a:pt x="253" y="749"/>
                      </a:cubicBezTo>
                      <a:cubicBezTo>
                        <a:pt x="268" y="749"/>
                        <a:pt x="283" y="746"/>
                        <a:pt x="296" y="739"/>
                      </a:cubicBezTo>
                      <a:lnTo>
                        <a:pt x="5213" y="739"/>
                      </a:lnTo>
                      <a:cubicBezTo>
                        <a:pt x="5324" y="739"/>
                        <a:pt x="5435" y="702"/>
                        <a:pt x="5435" y="592"/>
                      </a:cubicBezTo>
                      <a:lnTo>
                        <a:pt x="5435" y="148"/>
                      </a:lnTo>
                      <a:cubicBezTo>
                        <a:pt x="5435" y="74"/>
                        <a:pt x="5324" y="0"/>
                        <a:pt x="52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9"/>
                <p:cNvSpPr/>
                <p:nvPr/>
              </p:nvSpPr>
              <p:spPr>
                <a:xfrm>
                  <a:off x="1901212" y="2146563"/>
                  <a:ext cx="815333" cy="20157"/>
                </a:xfrm>
                <a:custGeom>
                  <a:avLst/>
                  <a:gdLst/>
                  <a:ahLst/>
                  <a:cxnLst/>
                  <a:rect l="l" t="t" r="r" b="b"/>
                  <a:pathLst>
                    <a:path w="6027" h="149" extrusionOk="0">
                      <a:moveTo>
                        <a:pt x="74" y="0"/>
                      </a:moveTo>
                      <a:lnTo>
                        <a:pt x="5952" y="0"/>
                      </a:lnTo>
                      <a:cubicBezTo>
                        <a:pt x="5989" y="0"/>
                        <a:pt x="6026" y="37"/>
                        <a:pt x="6026" y="74"/>
                      </a:cubicBezTo>
                      <a:lnTo>
                        <a:pt x="6026" y="74"/>
                      </a:lnTo>
                      <a:cubicBezTo>
                        <a:pt x="6026" y="111"/>
                        <a:pt x="5989" y="148"/>
                        <a:pt x="5952" y="148"/>
                      </a:cubicBezTo>
                      <a:lnTo>
                        <a:pt x="74" y="148"/>
                      </a:lnTo>
                      <a:cubicBezTo>
                        <a:pt x="37" y="148"/>
                        <a:pt x="0" y="111"/>
                        <a:pt x="0" y="74"/>
                      </a:cubicBezTo>
                      <a:lnTo>
                        <a:pt x="0" y="74"/>
                      </a:lnTo>
                      <a:cubicBezTo>
                        <a:pt x="0" y="37"/>
                        <a:pt x="37" y="0"/>
                        <a:pt x="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77" name="Google Shape;977;p9"/>
            <p:cNvGrpSpPr/>
            <p:nvPr/>
          </p:nvGrpSpPr>
          <p:grpSpPr>
            <a:xfrm>
              <a:off x="2492094" y="763644"/>
              <a:ext cx="1709949" cy="267953"/>
              <a:chOff x="955863" y="2486661"/>
              <a:chExt cx="5426686" cy="850374"/>
            </a:xfrm>
          </p:grpSpPr>
          <p:sp>
            <p:nvSpPr>
              <p:cNvPr id="978" name="Google Shape;978;p9"/>
              <p:cNvSpPr/>
              <p:nvPr/>
            </p:nvSpPr>
            <p:spPr>
              <a:xfrm>
                <a:off x="1120906" y="2486661"/>
                <a:ext cx="4606419" cy="825343"/>
              </a:xfrm>
              <a:custGeom>
                <a:avLst/>
                <a:gdLst/>
                <a:ahLst/>
                <a:cxnLst/>
                <a:rect l="l" t="t" r="r" b="b"/>
                <a:pathLst>
                  <a:path w="34051" h="6101" extrusionOk="0">
                    <a:moveTo>
                      <a:pt x="999" y="0"/>
                    </a:moveTo>
                    <a:lnTo>
                      <a:pt x="7432" y="0"/>
                    </a:lnTo>
                    <a:lnTo>
                      <a:pt x="11351" y="370"/>
                    </a:lnTo>
                    <a:lnTo>
                      <a:pt x="28653" y="370"/>
                    </a:lnTo>
                    <a:lnTo>
                      <a:pt x="34051" y="851"/>
                    </a:lnTo>
                    <a:lnTo>
                      <a:pt x="34051" y="4326"/>
                    </a:lnTo>
                    <a:lnTo>
                      <a:pt x="28209" y="5879"/>
                    </a:lnTo>
                    <a:lnTo>
                      <a:pt x="26213" y="5435"/>
                    </a:lnTo>
                    <a:lnTo>
                      <a:pt x="24179" y="5990"/>
                    </a:lnTo>
                    <a:lnTo>
                      <a:pt x="22405" y="5509"/>
                    </a:lnTo>
                    <a:lnTo>
                      <a:pt x="20445" y="6064"/>
                    </a:lnTo>
                    <a:lnTo>
                      <a:pt x="18486" y="5546"/>
                    </a:lnTo>
                    <a:lnTo>
                      <a:pt x="16637" y="6064"/>
                    </a:lnTo>
                    <a:lnTo>
                      <a:pt x="14789" y="5620"/>
                    </a:lnTo>
                    <a:lnTo>
                      <a:pt x="13051" y="6100"/>
                    </a:lnTo>
                    <a:lnTo>
                      <a:pt x="1" y="2958"/>
                    </a:lnTo>
                    <a:lnTo>
                      <a:pt x="259" y="22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9"/>
              <p:cNvSpPr/>
              <p:nvPr/>
            </p:nvSpPr>
            <p:spPr>
              <a:xfrm>
                <a:off x="1120906" y="2516694"/>
                <a:ext cx="4606419" cy="795311"/>
              </a:xfrm>
              <a:custGeom>
                <a:avLst/>
                <a:gdLst/>
                <a:ahLst/>
                <a:cxnLst/>
                <a:rect l="l" t="t" r="r" b="b"/>
                <a:pathLst>
                  <a:path w="34051" h="5879" extrusionOk="0">
                    <a:moveTo>
                      <a:pt x="34051" y="887"/>
                    </a:moveTo>
                    <a:lnTo>
                      <a:pt x="34051" y="4104"/>
                    </a:lnTo>
                    <a:lnTo>
                      <a:pt x="28209" y="5657"/>
                    </a:lnTo>
                    <a:lnTo>
                      <a:pt x="26213" y="5213"/>
                    </a:lnTo>
                    <a:lnTo>
                      <a:pt x="24179" y="5768"/>
                    </a:lnTo>
                    <a:lnTo>
                      <a:pt x="22405" y="5287"/>
                    </a:lnTo>
                    <a:lnTo>
                      <a:pt x="20445" y="5842"/>
                    </a:lnTo>
                    <a:lnTo>
                      <a:pt x="18486" y="5324"/>
                    </a:lnTo>
                    <a:lnTo>
                      <a:pt x="16637" y="5842"/>
                    </a:lnTo>
                    <a:lnTo>
                      <a:pt x="14789" y="5398"/>
                    </a:lnTo>
                    <a:lnTo>
                      <a:pt x="13051" y="5878"/>
                    </a:lnTo>
                    <a:lnTo>
                      <a:pt x="1" y="2736"/>
                    </a:lnTo>
                    <a:lnTo>
                      <a:pt x="259" y="0"/>
                    </a:lnTo>
                    <a:lnTo>
                      <a:pt x="7654" y="0"/>
                    </a:lnTo>
                    <a:lnTo>
                      <a:pt x="11314" y="407"/>
                    </a:lnTo>
                    <a:lnTo>
                      <a:pt x="28616" y="40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9"/>
              <p:cNvSpPr/>
              <p:nvPr/>
            </p:nvSpPr>
            <p:spPr>
              <a:xfrm>
                <a:off x="1125912" y="2766695"/>
                <a:ext cx="4606419" cy="570340"/>
              </a:xfrm>
              <a:custGeom>
                <a:avLst/>
                <a:gdLst/>
                <a:ahLst/>
                <a:cxnLst/>
                <a:rect l="l" t="t" r="r" b="b"/>
                <a:pathLst>
                  <a:path w="34051" h="4216" extrusionOk="0">
                    <a:moveTo>
                      <a:pt x="34051" y="1"/>
                    </a:moveTo>
                    <a:lnTo>
                      <a:pt x="34051" y="2404"/>
                    </a:lnTo>
                    <a:lnTo>
                      <a:pt x="28209" y="3994"/>
                    </a:lnTo>
                    <a:lnTo>
                      <a:pt x="26213" y="3550"/>
                    </a:lnTo>
                    <a:lnTo>
                      <a:pt x="24179" y="4104"/>
                    </a:lnTo>
                    <a:lnTo>
                      <a:pt x="22405" y="3624"/>
                    </a:lnTo>
                    <a:lnTo>
                      <a:pt x="20408" y="4178"/>
                    </a:lnTo>
                    <a:lnTo>
                      <a:pt x="18486" y="3661"/>
                    </a:lnTo>
                    <a:lnTo>
                      <a:pt x="16637" y="4178"/>
                    </a:lnTo>
                    <a:lnTo>
                      <a:pt x="14789" y="3735"/>
                    </a:lnTo>
                    <a:lnTo>
                      <a:pt x="13051" y="4215"/>
                    </a:lnTo>
                    <a:lnTo>
                      <a:pt x="1" y="1073"/>
                    </a:lnTo>
                    <a:lnTo>
                      <a:pt x="1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9"/>
              <p:cNvSpPr/>
              <p:nvPr/>
            </p:nvSpPr>
            <p:spPr>
              <a:xfrm>
                <a:off x="5727252" y="2601651"/>
                <a:ext cx="655296" cy="470233"/>
              </a:xfrm>
              <a:custGeom>
                <a:avLst/>
                <a:gdLst/>
                <a:ahLst/>
                <a:cxnLst/>
                <a:rect l="l" t="t" r="r" b="b"/>
                <a:pathLst>
                  <a:path w="4844" h="3476" extrusionOk="0">
                    <a:moveTo>
                      <a:pt x="4844" y="1332"/>
                    </a:moveTo>
                    <a:lnTo>
                      <a:pt x="1" y="3476"/>
                    </a:lnTo>
                    <a:lnTo>
                      <a:pt x="1" y="1"/>
                    </a:lnTo>
                    <a:lnTo>
                      <a:pt x="3846" y="333"/>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9"/>
              <p:cNvSpPr/>
              <p:nvPr/>
            </p:nvSpPr>
            <p:spPr>
              <a:xfrm>
                <a:off x="955863" y="2766695"/>
                <a:ext cx="185198" cy="145155"/>
              </a:xfrm>
              <a:custGeom>
                <a:avLst/>
                <a:gdLst/>
                <a:ahLst/>
                <a:cxnLst/>
                <a:rect l="l" t="t" r="r" b="b"/>
                <a:pathLst>
                  <a:path w="1369" h="1073" extrusionOk="0">
                    <a:moveTo>
                      <a:pt x="1258" y="1073"/>
                    </a:moveTo>
                    <a:lnTo>
                      <a:pt x="1" y="814"/>
                    </a:lnTo>
                    <a:cubicBezTo>
                      <a:pt x="75" y="333"/>
                      <a:pt x="481" y="38"/>
                      <a:pt x="1369" y="1"/>
                    </a:cubicBezTo>
                    <a:cubicBezTo>
                      <a:pt x="1332" y="333"/>
                      <a:pt x="1295" y="703"/>
                      <a:pt x="1258" y="10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9"/>
              <p:cNvSpPr/>
              <p:nvPr/>
            </p:nvSpPr>
            <p:spPr>
              <a:xfrm>
                <a:off x="955863" y="2791722"/>
                <a:ext cx="185198" cy="120129"/>
              </a:xfrm>
              <a:custGeom>
                <a:avLst/>
                <a:gdLst/>
                <a:ahLst/>
                <a:cxnLst/>
                <a:rect l="l" t="t" r="r" b="b"/>
                <a:pathLst>
                  <a:path w="1369" h="888" extrusionOk="0">
                    <a:moveTo>
                      <a:pt x="1258" y="888"/>
                    </a:moveTo>
                    <a:lnTo>
                      <a:pt x="1" y="629"/>
                    </a:lnTo>
                    <a:cubicBezTo>
                      <a:pt x="1" y="555"/>
                      <a:pt x="1" y="481"/>
                      <a:pt x="38" y="444"/>
                    </a:cubicBezTo>
                    <a:cubicBezTo>
                      <a:pt x="407" y="148"/>
                      <a:pt x="888" y="1"/>
                      <a:pt x="1369"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4" name="Google Shape;984;p9"/>
              <p:cNvGrpSpPr/>
              <p:nvPr/>
            </p:nvGrpSpPr>
            <p:grpSpPr>
              <a:xfrm>
                <a:off x="1330999" y="2545530"/>
                <a:ext cx="650291" cy="205222"/>
                <a:chOff x="1330999" y="2551597"/>
                <a:chExt cx="650291" cy="205222"/>
              </a:xfrm>
            </p:grpSpPr>
            <p:sp>
              <p:nvSpPr>
                <p:cNvPr id="985" name="Google Shape;985;p9"/>
                <p:cNvSpPr/>
                <p:nvPr/>
              </p:nvSpPr>
              <p:spPr>
                <a:xfrm>
                  <a:off x="1341010" y="2561608"/>
                  <a:ext cx="630270" cy="30167"/>
                </a:xfrm>
                <a:custGeom>
                  <a:avLst/>
                  <a:gdLst/>
                  <a:ahLst/>
                  <a:cxnLst/>
                  <a:rect l="l" t="t" r="r" b="b"/>
                  <a:pathLst>
                    <a:path w="4659" h="223" extrusionOk="0">
                      <a:moveTo>
                        <a:pt x="185" y="223"/>
                      </a:moveTo>
                      <a:lnTo>
                        <a:pt x="4474" y="223"/>
                      </a:lnTo>
                      <a:cubicBezTo>
                        <a:pt x="4585" y="223"/>
                        <a:pt x="4659" y="149"/>
                        <a:pt x="4659" y="38"/>
                      </a:cubicBezTo>
                      <a:lnTo>
                        <a:pt x="4659" y="1"/>
                      </a:lnTo>
                      <a:lnTo>
                        <a:pt x="0" y="1"/>
                      </a:lnTo>
                      <a:lnTo>
                        <a:pt x="0" y="38"/>
                      </a:lnTo>
                      <a:cubicBezTo>
                        <a:pt x="0" y="149"/>
                        <a:pt x="74" y="223"/>
                        <a:pt x="185" y="223"/>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9"/>
                <p:cNvSpPr/>
                <p:nvPr/>
              </p:nvSpPr>
              <p:spPr>
                <a:xfrm>
                  <a:off x="1330999" y="2551597"/>
                  <a:ext cx="650291" cy="30167"/>
                </a:xfrm>
                <a:custGeom>
                  <a:avLst/>
                  <a:gdLst/>
                  <a:ahLst/>
                  <a:cxnLst/>
                  <a:rect l="l" t="t" r="r" b="b"/>
                  <a:pathLst>
                    <a:path w="4807" h="223" extrusionOk="0">
                      <a:moveTo>
                        <a:pt x="185" y="1"/>
                      </a:moveTo>
                      <a:lnTo>
                        <a:pt x="4622" y="1"/>
                      </a:lnTo>
                      <a:cubicBezTo>
                        <a:pt x="4733" y="1"/>
                        <a:pt x="4807" y="75"/>
                        <a:pt x="4807" y="186"/>
                      </a:cubicBezTo>
                      <a:lnTo>
                        <a:pt x="4807" y="223"/>
                      </a:lnTo>
                      <a:lnTo>
                        <a:pt x="0" y="223"/>
                      </a:lnTo>
                      <a:lnTo>
                        <a:pt x="0" y="186"/>
                      </a:lnTo>
                      <a:cubicBezTo>
                        <a:pt x="0" y="75"/>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9"/>
                <p:cNvSpPr/>
                <p:nvPr/>
              </p:nvSpPr>
              <p:spPr>
                <a:xfrm>
                  <a:off x="1341010" y="2601651"/>
                  <a:ext cx="630270" cy="35173"/>
                </a:xfrm>
                <a:custGeom>
                  <a:avLst/>
                  <a:gdLst/>
                  <a:ahLst/>
                  <a:cxnLst/>
                  <a:rect l="l" t="t" r="r" b="b"/>
                  <a:pathLst>
                    <a:path w="4659" h="260" extrusionOk="0">
                      <a:moveTo>
                        <a:pt x="185" y="259"/>
                      </a:moveTo>
                      <a:lnTo>
                        <a:pt x="4474" y="259"/>
                      </a:lnTo>
                      <a:cubicBezTo>
                        <a:pt x="4585" y="222"/>
                        <a:pt x="4659" y="149"/>
                        <a:pt x="4659" y="38"/>
                      </a:cubicBezTo>
                      <a:lnTo>
                        <a:pt x="4659" y="1"/>
                      </a:lnTo>
                      <a:lnTo>
                        <a:pt x="0" y="1"/>
                      </a:lnTo>
                      <a:lnTo>
                        <a:pt x="0" y="38"/>
                      </a:lnTo>
                      <a:cubicBezTo>
                        <a:pt x="0" y="149"/>
                        <a:pt x="74" y="222"/>
                        <a:pt x="185" y="259"/>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9"/>
                <p:cNvSpPr/>
                <p:nvPr/>
              </p:nvSpPr>
              <p:spPr>
                <a:xfrm>
                  <a:off x="1341010" y="2646700"/>
                  <a:ext cx="630270" cy="30167"/>
                </a:xfrm>
                <a:custGeom>
                  <a:avLst/>
                  <a:gdLst/>
                  <a:ahLst/>
                  <a:cxnLst/>
                  <a:rect l="l" t="t" r="r" b="b"/>
                  <a:pathLst>
                    <a:path w="4659" h="223" extrusionOk="0">
                      <a:moveTo>
                        <a:pt x="185" y="222"/>
                      </a:moveTo>
                      <a:lnTo>
                        <a:pt x="4474" y="222"/>
                      </a:lnTo>
                      <a:cubicBezTo>
                        <a:pt x="4585" y="222"/>
                        <a:pt x="4659" y="111"/>
                        <a:pt x="4659" y="0"/>
                      </a:cubicBezTo>
                      <a:lnTo>
                        <a:pt x="4659" y="0"/>
                      </a:lnTo>
                      <a:lnTo>
                        <a:pt x="0" y="0"/>
                      </a:lnTo>
                      <a:lnTo>
                        <a:pt x="0" y="37"/>
                      </a:lnTo>
                      <a:cubicBezTo>
                        <a:pt x="0" y="148"/>
                        <a:pt x="74" y="222"/>
                        <a:pt x="18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9"/>
                <p:cNvSpPr/>
                <p:nvPr/>
              </p:nvSpPr>
              <p:spPr>
                <a:xfrm>
                  <a:off x="1341010" y="2686743"/>
                  <a:ext cx="630270" cy="30032"/>
                </a:xfrm>
                <a:custGeom>
                  <a:avLst/>
                  <a:gdLst/>
                  <a:ahLst/>
                  <a:cxnLst/>
                  <a:rect l="l" t="t" r="r" b="b"/>
                  <a:pathLst>
                    <a:path w="4659" h="222" extrusionOk="0">
                      <a:moveTo>
                        <a:pt x="185" y="222"/>
                      </a:moveTo>
                      <a:lnTo>
                        <a:pt x="4474" y="222"/>
                      </a:lnTo>
                      <a:cubicBezTo>
                        <a:pt x="4585" y="222"/>
                        <a:pt x="4659" y="111"/>
                        <a:pt x="4659" y="0"/>
                      </a:cubicBezTo>
                      <a:lnTo>
                        <a:pt x="4659" y="0"/>
                      </a:lnTo>
                      <a:lnTo>
                        <a:pt x="0" y="0"/>
                      </a:lnTo>
                      <a:lnTo>
                        <a:pt x="0" y="0"/>
                      </a:lnTo>
                      <a:cubicBezTo>
                        <a:pt x="0" y="111"/>
                        <a:pt x="74" y="185"/>
                        <a:pt x="18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9"/>
                <p:cNvSpPr/>
                <p:nvPr/>
              </p:nvSpPr>
              <p:spPr>
                <a:xfrm>
                  <a:off x="1341010" y="2726652"/>
                  <a:ext cx="630270" cy="30167"/>
                </a:xfrm>
                <a:custGeom>
                  <a:avLst/>
                  <a:gdLst/>
                  <a:ahLst/>
                  <a:cxnLst/>
                  <a:rect l="l" t="t" r="r" b="b"/>
                  <a:pathLst>
                    <a:path w="4659" h="223" extrusionOk="0">
                      <a:moveTo>
                        <a:pt x="185" y="223"/>
                      </a:moveTo>
                      <a:lnTo>
                        <a:pt x="4474" y="223"/>
                      </a:lnTo>
                      <a:cubicBezTo>
                        <a:pt x="4585" y="223"/>
                        <a:pt x="4659" y="149"/>
                        <a:pt x="4659" y="38"/>
                      </a:cubicBezTo>
                      <a:lnTo>
                        <a:pt x="4659" y="1"/>
                      </a:lnTo>
                      <a:lnTo>
                        <a:pt x="0" y="1"/>
                      </a:lnTo>
                      <a:lnTo>
                        <a:pt x="0" y="38"/>
                      </a:lnTo>
                      <a:cubicBezTo>
                        <a:pt x="0" y="149"/>
                        <a:pt x="74" y="223"/>
                        <a:pt x="185" y="223"/>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9"/>
                <p:cNvSpPr/>
                <p:nvPr/>
              </p:nvSpPr>
              <p:spPr>
                <a:xfrm>
                  <a:off x="1330999" y="2586635"/>
                  <a:ext cx="650291" cy="35173"/>
                </a:xfrm>
                <a:custGeom>
                  <a:avLst/>
                  <a:gdLst/>
                  <a:ahLst/>
                  <a:cxnLst/>
                  <a:rect l="l" t="t" r="r" b="b"/>
                  <a:pathLst>
                    <a:path w="4807" h="260" extrusionOk="0">
                      <a:moveTo>
                        <a:pt x="185" y="38"/>
                      </a:moveTo>
                      <a:lnTo>
                        <a:pt x="4622" y="38"/>
                      </a:lnTo>
                      <a:cubicBezTo>
                        <a:pt x="4733" y="1"/>
                        <a:pt x="4807" y="112"/>
                        <a:pt x="4807" y="223"/>
                      </a:cubicBezTo>
                      <a:lnTo>
                        <a:pt x="4807" y="260"/>
                      </a:lnTo>
                      <a:lnTo>
                        <a:pt x="0" y="260"/>
                      </a:lnTo>
                      <a:lnTo>
                        <a:pt x="0" y="223"/>
                      </a:lnTo>
                      <a:cubicBezTo>
                        <a:pt x="0" y="112"/>
                        <a:pt x="74" y="38"/>
                        <a:pt x="185" y="3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9"/>
                <p:cNvSpPr/>
                <p:nvPr/>
              </p:nvSpPr>
              <p:spPr>
                <a:xfrm>
                  <a:off x="1330999" y="2631684"/>
                  <a:ext cx="650291" cy="30167"/>
                </a:xfrm>
                <a:custGeom>
                  <a:avLst/>
                  <a:gdLst/>
                  <a:ahLst/>
                  <a:cxnLst/>
                  <a:rect l="l" t="t" r="r" b="b"/>
                  <a:pathLst>
                    <a:path w="4807" h="223" extrusionOk="0">
                      <a:moveTo>
                        <a:pt x="185" y="0"/>
                      </a:moveTo>
                      <a:lnTo>
                        <a:pt x="4622" y="0"/>
                      </a:lnTo>
                      <a:cubicBezTo>
                        <a:pt x="4733" y="0"/>
                        <a:pt x="4807" y="74"/>
                        <a:pt x="4807" y="185"/>
                      </a:cubicBezTo>
                      <a:lnTo>
                        <a:pt x="4807" y="222"/>
                      </a:lnTo>
                      <a:lnTo>
                        <a:pt x="0" y="222"/>
                      </a:lnTo>
                      <a:lnTo>
                        <a:pt x="0" y="185"/>
                      </a:lnTo>
                      <a:cubicBezTo>
                        <a:pt x="0" y="74"/>
                        <a:pt x="74"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9"/>
                <p:cNvSpPr/>
                <p:nvPr/>
              </p:nvSpPr>
              <p:spPr>
                <a:xfrm>
                  <a:off x="1330999" y="2671727"/>
                  <a:ext cx="650291" cy="30167"/>
                </a:xfrm>
                <a:custGeom>
                  <a:avLst/>
                  <a:gdLst/>
                  <a:ahLst/>
                  <a:cxnLst/>
                  <a:rect l="l" t="t" r="r" b="b"/>
                  <a:pathLst>
                    <a:path w="4807" h="223" extrusionOk="0">
                      <a:moveTo>
                        <a:pt x="185" y="0"/>
                      </a:moveTo>
                      <a:lnTo>
                        <a:pt x="4622" y="0"/>
                      </a:lnTo>
                      <a:cubicBezTo>
                        <a:pt x="4733" y="0"/>
                        <a:pt x="4807" y="74"/>
                        <a:pt x="4807" y="185"/>
                      </a:cubicBezTo>
                      <a:lnTo>
                        <a:pt x="4807" y="222"/>
                      </a:lnTo>
                      <a:lnTo>
                        <a:pt x="0" y="222"/>
                      </a:lnTo>
                      <a:lnTo>
                        <a:pt x="0" y="185"/>
                      </a:lnTo>
                      <a:cubicBezTo>
                        <a:pt x="0" y="74"/>
                        <a:pt x="74"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9"/>
                <p:cNvSpPr/>
                <p:nvPr/>
              </p:nvSpPr>
              <p:spPr>
                <a:xfrm>
                  <a:off x="1330999" y="2716641"/>
                  <a:ext cx="650291" cy="30167"/>
                </a:xfrm>
                <a:custGeom>
                  <a:avLst/>
                  <a:gdLst/>
                  <a:ahLst/>
                  <a:cxnLst/>
                  <a:rect l="l" t="t" r="r" b="b"/>
                  <a:pathLst>
                    <a:path w="4807" h="223" extrusionOk="0">
                      <a:moveTo>
                        <a:pt x="185" y="1"/>
                      </a:moveTo>
                      <a:lnTo>
                        <a:pt x="4622" y="1"/>
                      </a:lnTo>
                      <a:cubicBezTo>
                        <a:pt x="4733" y="1"/>
                        <a:pt x="4807" y="75"/>
                        <a:pt x="4807" y="186"/>
                      </a:cubicBezTo>
                      <a:lnTo>
                        <a:pt x="4807" y="223"/>
                      </a:lnTo>
                      <a:lnTo>
                        <a:pt x="0" y="223"/>
                      </a:lnTo>
                      <a:lnTo>
                        <a:pt x="0" y="186"/>
                      </a:lnTo>
                      <a:cubicBezTo>
                        <a:pt x="0" y="75"/>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5" name="Google Shape;995;p9"/>
              <p:cNvSpPr/>
              <p:nvPr/>
            </p:nvSpPr>
            <p:spPr>
              <a:xfrm>
                <a:off x="2101158" y="2726652"/>
                <a:ext cx="3091013" cy="35173"/>
              </a:xfrm>
              <a:custGeom>
                <a:avLst/>
                <a:gdLst/>
                <a:ahLst/>
                <a:cxnLst/>
                <a:rect l="l" t="t" r="r" b="b"/>
                <a:pathLst>
                  <a:path w="22849" h="260" extrusionOk="0">
                    <a:moveTo>
                      <a:pt x="149" y="1"/>
                    </a:moveTo>
                    <a:lnTo>
                      <a:pt x="22738" y="1"/>
                    </a:lnTo>
                    <a:cubicBezTo>
                      <a:pt x="22812" y="1"/>
                      <a:pt x="22849" y="112"/>
                      <a:pt x="22849" y="260"/>
                    </a:cubicBezTo>
                    <a:lnTo>
                      <a:pt x="22849" y="260"/>
                    </a:lnTo>
                    <a:lnTo>
                      <a:pt x="22849" y="260"/>
                    </a:lnTo>
                    <a:lnTo>
                      <a:pt x="1" y="260"/>
                    </a:lnTo>
                    <a:lnTo>
                      <a:pt x="1" y="260"/>
                    </a:lnTo>
                    <a:lnTo>
                      <a:pt x="1" y="260"/>
                    </a:lnTo>
                    <a:cubicBezTo>
                      <a:pt x="1" y="112"/>
                      <a:pt x="75" y="1"/>
                      <a:pt x="149" y="1"/>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9"/>
              <p:cNvSpPr/>
              <p:nvPr/>
            </p:nvSpPr>
            <p:spPr>
              <a:xfrm>
                <a:off x="1125912" y="2796728"/>
                <a:ext cx="4606419" cy="540308"/>
              </a:xfrm>
              <a:custGeom>
                <a:avLst/>
                <a:gdLst/>
                <a:ahLst/>
                <a:cxnLst/>
                <a:rect l="l" t="t" r="r" b="b"/>
                <a:pathLst>
                  <a:path w="34051" h="3994" extrusionOk="0">
                    <a:moveTo>
                      <a:pt x="34051" y="1"/>
                    </a:moveTo>
                    <a:lnTo>
                      <a:pt x="34051" y="2182"/>
                    </a:lnTo>
                    <a:lnTo>
                      <a:pt x="28209" y="3772"/>
                    </a:lnTo>
                    <a:lnTo>
                      <a:pt x="26213" y="3328"/>
                    </a:lnTo>
                    <a:lnTo>
                      <a:pt x="24179" y="3882"/>
                    </a:lnTo>
                    <a:lnTo>
                      <a:pt x="22405" y="3402"/>
                    </a:lnTo>
                    <a:lnTo>
                      <a:pt x="20408" y="3956"/>
                    </a:lnTo>
                    <a:lnTo>
                      <a:pt x="18560" y="3439"/>
                    </a:lnTo>
                    <a:lnTo>
                      <a:pt x="16637" y="3956"/>
                    </a:lnTo>
                    <a:lnTo>
                      <a:pt x="14789" y="3513"/>
                    </a:lnTo>
                    <a:lnTo>
                      <a:pt x="13051" y="3993"/>
                    </a:lnTo>
                    <a:lnTo>
                      <a:pt x="1" y="851"/>
                    </a:lnTo>
                    <a:lnTo>
                      <a:pt x="1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7" name="Google Shape;997;p9"/>
              <p:cNvGrpSpPr/>
              <p:nvPr/>
            </p:nvGrpSpPr>
            <p:grpSpPr>
              <a:xfrm>
                <a:off x="2056245" y="2796728"/>
                <a:ext cx="3176010" cy="480244"/>
                <a:chOff x="2056245" y="2796728"/>
                <a:chExt cx="3176010" cy="480244"/>
              </a:xfrm>
            </p:grpSpPr>
            <p:sp>
              <p:nvSpPr>
                <p:cNvPr id="998" name="Google Shape;998;p9"/>
                <p:cNvSpPr/>
                <p:nvPr/>
              </p:nvSpPr>
              <p:spPr>
                <a:xfrm>
                  <a:off x="2096153" y="2796728"/>
                  <a:ext cx="15151" cy="350240"/>
                </a:xfrm>
                <a:custGeom>
                  <a:avLst/>
                  <a:gdLst/>
                  <a:ahLst/>
                  <a:cxnLst/>
                  <a:rect l="l" t="t" r="r" b="b"/>
                  <a:pathLst>
                    <a:path w="112" h="2589" extrusionOk="0">
                      <a:moveTo>
                        <a:pt x="1" y="1"/>
                      </a:moveTo>
                      <a:lnTo>
                        <a:pt x="1" y="2588"/>
                      </a:lnTo>
                      <a:lnTo>
                        <a:pt x="112" y="258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9"/>
                <p:cNvSpPr/>
                <p:nvPr/>
              </p:nvSpPr>
              <p:spPr>
                <a:xfrm>
                  <a:off x="4661908" y="2796728"/>
                  <a:ext cx="15151" cy="450212"/>
                </a:xfrm>
                <a:custGeom>
                  <a:avLst/>
                  <a:gdLst/>
                  <a:ahLst/>
                  <a:cxnLst/>
                  <a:rect l="l" t="t" r="r" b="b"/>
                  <a:pathLst>
                    <a:path w="112" h="3328" extrusionOk="0">
                      <a:moveTo>
                        <a:pt x="1" y="1"/>
                      </a:moveTo>
                      <a:lnTo>
                        <a:pt x="1" y="3328"/>
                      </a:lnTo>
                      <a:lnTo>
                        <a:pt x="112" y="332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9"/>
                <p:cNvSpPr/>
                <p:nvPr/>
              </p:nvSpPr>
              <p:spPr>
                <a:xfrm>
                  <a:off x="4151760" y="2796728"/>
                  <a:ext cx="10146" cy="450212"/>
                </a:xfrm>
                <a:custGeom>
                  <a:avLst/>
                  <a:gdLst/>
                  <a:ahLst/>
                  <a:cxnLst/>
                  <a:rect l="l" t="t" r="r" b="b"/>
                  <a:pathLst>
                    <a:path w="75" h="3328" extrusionOk="0">
                      <a:moveTo>
                        <a:pt x="1" y="1"/>
                      </a:moveTo>
                      <a:lnTo>
                        <a:pt x="1" y="3328"/>
                      </a:lnTo>
                      <a:lnTo>
                        <a:pt x="75" y="3328"/>
                      </a:lnTo>
                      <a:lnTo>
                        <a:pt x="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9"/>
                <p:cNvSpPr/>
                <p:nvPr/>
              </p:nvSpPr>
              <p:spPr>
                <a:xfrm>
                  <a:off x="3636607" y="2796728"/>
                  <a:ext cx="15151" cy="470233"/>
                </a:xfrm>
                <a:custGeom>
                  <a:avLst/>
                  <a:gdLst/>
                  <a:ahLst/>
                  <a:cxnLst/>
                  <a:rect l="l" t="t" r="r" b="b"/>
                  <a:pathLst>
                    <a:path w="112" h="3476" extrusionOk="0">
                      <a:moveTo>
                        <a:pt x="1" y="1"/>
                      </a:moveTo>
                      <a:lnTo>
                        <a:pt x="1" y="3476"/>
                      </a:lnTo>
                      <a:lnTo>
                        <a:pt x="112" y="3476"/>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9"/>
                <p:cNvSpPr/>
                <p:nvPr/>
              </p:nvSpPr>
              <p:spPr>
                <a:xfrm>
                  <a:off x="3126459" y="2796728"/>
                  <a:ext cx="10146" cy="475239"/>
                </a:xfrm>
                <a:custGeom>
                  <a:avLst/>
                  <a:gdLst/>
                  <a:ahLst/>
                  <a:cxnLst/>
                  <a:rect l="l" t="t" r="r" b="b"/>
                  <a:pathLst>
                    <a:path w="75" h="3513" extrusionOk="0">
                      <a:moveTo>
                        <a:pt x="1" y="1"/>
                      </a:moveTo>
                      <a:lnTo>
                        <a:pt x="1" y="3513"/>
                      </a:lnTo>
                      <a:lnTo>
                        <a:pt x="75" y="3513"/>
                      </a:lnTo>
                      <a:lnTo>
                        <a:pt x="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9"/>
                <p:cNvSpPr/>
                <p:nvPr/>
              </p:nvSpPr>
              <p:spPr>
                <a:xfrm>
                  <a:off x="2611306" y="2796728"/>
                  <a:ext cx="15151" cy="480244"/>
                </a:xfrm>
                <a:custGeom>
                  <a:avLst/>
                  <a:gdLst/>
                  <a:ahLst/>
                  <a:cxnLst/>
                  <a:rect l="l" t="t" r="r" b="b"/>
                  <a:pathLst>
                    <a:path w="112" h="3550" extrusionOk="0">
                      <a:moveTo>
                        <a:pt x="1" y="1"/>
                      </a:moveTo>
                      <a:lnTo>
                        <a:pt x="1" y="3550"/>
                      </a:lnTo>
                      <a:lnTo>
                        <a:pt x="112" y="3550"/>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9"/>
                <p:cNvSpPr/>
                <p:nvPr/>
              </p:nvSpPr>
              <p:spPr>
                <a:xfrm>
                  <a:off x="5177061" y="2796728"/>
                  <a:ext cx="15151" cy="450212"/>
                </a:xfrm>
                <a:custGeom>
                  <a:avLst/>
                  <a:gdLst/>
                  <a:ahLst/>
                  <a:cxnLst/>
                  <a:rect l="l" t="t" r="r" b="b"/>
                  <a:pathLst>
                    <a:path w="112" h="3328" extrusionOk="0">
                      <a:moveTo>
                        <a:pt x="1" y="1"/>
                      </a:moveTo>
                      <a:lnTo>
                        <a:pt x="1" y="3328"/>
                      </a:lnTo>
                      <a:lnTo>
                        <a:pt x="112" y="332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5" name="Google Shape;1005;p9"/>
                <p:cNvGrpSpPr/>
                <p:nvPr/>
              </p:nvGrpSpPr>
              <p:grpSpPr>
                <a:xfrm>
                  <a:off x="2056245" y="2886690"/>
                  <a:ext cx="3176010" cy="300325"/>
                  <a:chOff x="2056245" y="2886690"/>
                  <a:chExt cx="3176010" cy="300325"/>
                </a:xfrm>
              </p:grpSpPr>
              <p:sp>
                <p:nvSpPr>
                  <p:cNvPr id="1006" name="Google Shape;1006;p9"/>
                  <p:cNvSpPr/>
                  <p:nvPr/>
                </p:nvSpPr>
                <p:spPr>
                  <a:xfrm>
                    <a:off x="2056245" y="305674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9"/>
                  <p:cNvSpPr/>
                  <p:nvPr/>
                </p:nvSpPr>
                <p:spPr>
                  <a:xfrm>
                    <a:off x="2566393" y="3146837"/>
                    <a:ext cx="105113" cy="40178"/>
                  </a:xfrm>
                  <a:custGeom>
                    <a:avLst/>
                    <a:gdLst/>
                    <a:ahLst/>
                    <a:cxnLst/>
                    <a:rect l="l" t="t" r="r" b="b"/>
                    <a:pathLst>
                      <a:path w="777" h="297" extrusionOk="0">
                        <a:moveTo>
                          <a:pt x="148" y="0"/>
                        </a:moveTo>
                        <a:cubicBezTo>
                          <a:pt x="74" y="0"/>
                          <a:pt x="0" y="74"/>
                          <a:pt x="0" y="148"/>
                        </a:cubicBezTo>
                        <a:lnTo>
                          <a:pt x="0" y="185"/>
                        </a:lnTo>
                        <a:cubicBezTo>
                          <a:pt x="0" y="259"/>
                          <a:pt x="74" y="296"/>
                          <a:pt x="148" y="296"/>
                        </a:cubicBezTo>
                        <a:lnTo>
                          <a:pt x="629" y="296"/>
                        </a:lnTo>
                        <a:cubicBezTo>
                          <a:pt x="703" y="296"/>
                          <a:pt x="777" y="259"/>
                          <a:pt x="777" y="185"/>
                        </a:cubicBezTo>
                        <a:lnTo>
                          <a:pt x="777" y="148"/>
                        </a:lnTo>
                        <a:cubicBezTo>
                          <a:pt x="777"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9"/>
                  <p:cNvSpPr/>
                  <p:nvPr/>
                </p:nvSpPr>
                <p:spPr>
                  <a:xfrm>
                    <a:off x="3081546" y="3146837"/>
                    <a:ext cx="100107" cy="40178"/>
                  </a:xfrm>
                  <a:custGeom>
                    <a:avLst/>
                    <a:gdLst/>
                    <a:ahLst/>
                    <a:cxnLst/>
                    <a:rect l="l" t="t" r="r" b="b"/>
                    <a:pathLst>
                      <a:path w="740" h="297" extrusionOk="0">
                        <a:moveTo>
                          <a:pt x="111" y="0"/>
                        </a:moveTo>
                        <a:cubicBezTo>
                          <a:pt x="37" y="0"/>
                          <a:pt x="0" y="74"/>
                          <a:pt x="0" y="148"/>
                        </a:cubicBezTo>
                        <a:lnTo>
                          <a:pt x="0" y="185"/>
                        </a:lnTo>
                        <a:cubicBezTo>
                          <a:pt x="0" y="259"/>
                          <a:pt x="37" y="296"/>
                          <a:pt x="111" y="296"/>
                        </a:cubicBezTo>
                        <a:lnTo>
                          <a:pt x="592" y="296"/>
                        </a:lnTo>
                        <a:cubicBezTo>
                          <a:pt x="666" y="296"/>
                          <a:pt x="740" y="259"/>
                          <a:pt x="740" y="185"/>
                        </a:cubicBezTo>
                        <a:lnTo>
                          <a:pt x="740" y="148"/>
                        </a:lnTo>
                        <a:cubicBezTo>
                          <a:pt x="740" y="74"/>
                          <a:pt x="666"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9"/>
                  <p:cNvSpPr/>
                  <p:nvPr/>
                </p:nvSpPr>
                <p:spPr>
                  <a:xfrm>
                    <a:off x="3591693" y="3146837"/>
                    <a:ext cx="100107" cy="40178"/>
                  </a:xfrm>
                  <a:custGeom>
                    <a:avLst/>
                    <a:gdLst/>
                    <a:ahLst/>
                    <a:cxnLst/>
                    <a:rect l="l" t="t" r="r" b="b"/>
                    <a:pathLst>
                      <a:path w="740" h="297" extrusionOk="0">
                        <a:moveTo>
                          <a:pt x="148" y="0"/>
                        </a:moveTo>
                        <a:cubicBezTo>
                          <a:pt x="74" y="0"/>
                          <a:pt x="0" y="74"/>
                          <a:pt x="0" y="148"/>
                        </a:cubicBezTo>
                        <a:lnTo>
                          <a:pt x="0" y="185"/>
                        </a:lnTo>
                        <a:cubicBezTo>
                          <a:pt x="0" y="259"/>
                          <a:pt x="74" y="296"/>
                          <a:pt x="148" y="296"/>
                        </a:cubicBezTo>
                        <a:lnTo>
                          <a:pt x="629" y="296"/>
                        </a:lnTo>
                        <a:cubicBezTo>
                          <a:pt x="703" y="296"/>
                          <a:pt x="740" y="259"/>
                          <a:pt x="740" y="185"/>
                        </a:cubicBezTo>
                        <a:lnTo>
                          <a:pt x="740" y="148"/>
                        </a:lnTo>
                        <a:cubicBezTo>
                          <a:pt x="740"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9"/>
                  <p:cNvSpPr/>
                  <p:nvPr/>
                </p:nvSpPr>
                <p:spPr>
                  <a:xfrm>
                    <a:off x="4106847" y="3146837"/>
                    <a:ext cx="100107" cy="40178"/>
                  </a:xfrm>
                  <a:custGeom>
                    <a:avLst/>
                    <a:gdLst/>
                    <a:ahLst/>
                    <a:cxnLst/>
                    <a:rect l="l" t="t" r="r" b="b"/>
                    <a:pathLst>
                      <a:path w="740" h="297" extrusionOk="0">
                        <a:moveTo>
                          <a:pt x="111" y="0"/>
                        </a:moveTo>
                        <a:cubicBezTo>
                          <a:pt x="37" y="0"/>
                          <a:pt x="0" y="74"/>
                          <a:pt x="0" y="148"/>
                        </a:cubicBezTo>
                        <a:lnTo>
                          <a:pt x="0" y="185"/>
                        </a:lnTo>
                        <a:cubicBezTo>
                          <a:pt x="0" y="259"/>
                          <a:pt x="37" y="296"/>
                          <a:pt x="111" y="296"/>
                        </a:cubicBezTo>
                        <a:lnTo>
                          <a:pt x="592" y="296"/>
                        </a:lnTo>
                        <a:cubicBezTo>
                          <a:pt x="666" y="296"/>
                          <a:pt x="740" y="259"/>
                          <a:pt x="740" y="185"/>
                        </a:cubicBezTo>
                        <a:lnTo>
                          <a:pt x="740" y="148"/>
                        </a:lnTo>
                        <a:cubicBezTo>
                          <a:pt x="740" y="74"/>
                          <a:pt x="666"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9"/>
                  <p:cNvSpPr/>
                  <p:nvPr/>
                </p:nvSpPr>
                <p:spPr>
                  <a:xfrm>
                    <a:off x="4616994" y="3146837"/>
                    <a:ext cx="105113" cy="40178"/>
                  </a:xfrm>
                  <a:custGeom>
                    <a:avLst/>
                    <a:gdLst/>
                    <a:ahLst/>
                    <a:cxnLst/>
                    <a:rect l="l" t="t" r="r" b="b"/>
                    <a:pathLst>
                      <a:path w="777" h="297" extrusionOk="0">
                        <a:moveTo>
                          <a:pt x="148" y="0"/>
                        </a:moveTo>
                        <a:cubicBezTo>
                          <a:pt x="74" y="0"/>
                          <a:pt x="0" y="74"/>
                          <a:pt x="0" y="148"/>
                        </a:cubicBezTo>
                        <a:lnTo>
                          <a:pt x="0" y="185"/>
                        </a:lnTo>
                        <a:cubicBezTo>
                          <a:pt x="0" y="259"/>
                          <a:pt x="74" y="296"/>
                          <a:pt x="148" y="296"/>
                        </a:cubicBezTo>
                        <a:lnTo>
                          <a:pt x="629" y="296"/>
                        </a:lnTo>
                        <a:cubicBezTo>
                          <a:pt x="703" y="296"/>
                          <a:pt x="777" y="259"/>
                          <a:pt x="777" y="185"/>
                        </a:cubicBezTo>
                        <a:lnTo>
                          <a:pt x="777" y="148"/>
                        </a:lnTo>
                        <a:cubicBezTo>
                          <a:pt x="777"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9"/>
                  <p:cNvSpPr/>
                  <p:nvPr/>
                </p:nvSpPr>
                <p:spPr>
                  <a:xfrm>
                    <a:off x="5132148" y="3146837"/>
                    <a:ext cx="100107" cy="40178"/>
                  </a:xfrm>
                  <a:custGeom>
                    <a:avLst/>
                    <a:gdLst/>
                    <a:ahLst/>
                    <a:cxnLst/>
                    <a:rect l="l" t="t" r="r" b="b"/>
                    <a:pathLst>
                      <a:path w="740" h="297" extrusionOk="0">
                        <a:moveTo>
                          <a:pt x="148" y="0"/>
                        </a:moveTo>
                        <a:cubicBezTo>
                          <a:pt x="74" y="0"/>
                          <a:pt x="0" y="74"/>
                          <a:pt x="0" y="148"/>
                        </a:cubicBezTo>
                        <a:lnTo>
                          <a:pt x="0" y="185"/>
                        </a:lnTo>
                        <a:cubicBezTo>
                          <a:pt x="0" y="259"/>
                          <a:pt x="74" y="296"/>
                          <a:pt x="148" y="296"/>
                        </a:cubicBezTo>
                        <a:lnTo>
                          <a:pt x="629" y="296"/>
                        </a:lnTo>
                        <a:cubicBezTo>
                          <a:pt x="703" y="296"/>
                          <a:pt x="740" y="259"/>
                          <a:pt x="740" y="185"/>
                        </a:cubicBezTo>
                        <a:lnTo>
                          <a:pt x="740" y="148"/>
                        </a:lnTo>
                        <a:cubicBezTo>
                          <a:pt x="740"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9"/>
                  <p:cNvSpPr/>
                  <p:nvPr/>
                </p:nvSpPr>
                <p:spPr>
                  <a:xfrm>
                    <a:off x="2566393" y="2886690"/>
                    <a:ext cx="105113" cy="40178"/>
                  </a:xfrm>
                  <a:custGeom>
                    <a:avLst/>
                    <a:gdLst/>
                    <a:ahLst/>
                    <a:cxnLst/>
                    <a:rect l="l" t="t" r="r" b="b"/>
                    <a:pathLst>
                      <a:path w="777" h="297" extrusionOk="0">
                        <a:moveTo>
                          <a:pt x="148" y="1"/>
                        </a:moveTo>
                        <a:cubicBezTo>
                          <a:pt x="74" y="1"/>
                          <a:pt x="0" y="75"/>
                          <a:pt x="0" y="149"/>
                        </a:cubicBezTo>
                        <a:lnTo>
                          <a:pt x="0" y="186"/>
                        </a:lnTo>
                        <a:cubicBezTo>
                          <a:pt x="0" y="260"/>
                          <a:pt x="74" y="297"/>
                          <a:pt x="148" y="297"/>
                        </a:cubicBezTo>
                        <a:lnTo>
                          <a:pt x="629" y="297"/>
                        </a:lnTo>
                        <a:cubicBezTo>
                          <a:pt x="703" y="297"/>
                          <a:pt x="777" y="260"/>
                          <a:pt x="777" y="186"/>
                        </a:cubicBezTo>
                        <a:lnTo>
                          <a:pt x="777" y="149"/>
                        </a:lnTo>
                        <a:cubicBezTo>
                          <a:pt x="777"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9"/>
                  <p:cNvSpPr/>
                  <p:nvPr/>
                </p:nvSpPr>
                <p:spPr>
                  <a:xfrm>
                    <a:off x="3081546" y="288669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9"/>
                  <p:cNvSpPr/>
                  <p:nvPr/>
                </p:nvSpPr>
                <p:spPr>
                  <a:xfrm>
                    <a:off x="3591693" y="2886690"/>
                    <a:ext cx="100107" cy="40178"/>
                  </a:xfrm>
                  <a:custGeom>
                    <a:avLst/>
                    <a:gdLst/>
                    <a:ahLst/>
                    <a:cxnLst/>
                    <a:rect l="l" t="t" r="r" b="b"/>
                    <a:pathLst>
                      <a:path w="740" h="297" extrusionOk="0">
                        <a:moveTo>
                          <a:pt x="148" y="1"/>
                        </a:moveTo>
                        <a:cubicBezTo>
                          <a:pt x="74" y="1"/>
                          <a:pt x="0" y="75"/>
                          <a:pt x="0" y="149"/>
                        </a:cubicBezTo>
                        <a:lnTo>
                          <a:pt x="0" y="186"/>
                        </a:lnTo>
                        <a:cubicBezTo>
                          <a:pt x="0" y="260"/>
                          <a:pt x="74" y="297"/>
                          <a:pt x="148" y="297"/>
                        </a:cubicBezTo>
                        <a:lnTo>
                          <a:pt x="629" y="297"/>
                        </a:lnTo>
                        <a:cubicBezTo>
                          <a:pt x="703" y="297"/>
                          <a:pt x="740" y="260"/>
                          <a:pt x="740" y="186"/>
                        </a:cubicBezTo>
                        <a:lnTo>
                          <a:pt x="740" y="149"/>
                        </a:lnTo>
                        <a:cubicBezTo>
                          <a:pt x="740"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9"/>
                  <p:cNvSpPr/>
                  <p:nvPr/>
                </p:nvSpPr>
                <p:spPr>
                  <a:xfrm>
                    <a:off x="4106847" y="288669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9"/>
                  <p:cNvSpPr/>
                  <p:nvPr/>
                </p:nvSpPr>
                <p:spPr>
                  <a:xfrm>
                    <a:off x="4616994" y="2886690"/>
                    <a:ext cx="105113" cy="40178"/>
                  </a:xfrm>
                  <a:custGeom>
                    <a:avLst/>
                    <a:gdLst/>
                    <a:ahLst/>
                    <a:cxnLst/>
                    <a:rect l="l" t="t" r="r" b="b"/>
                    <a:pathLst>
                      <a:path w="777" h="297" extrusionOk="0">
                        <a:moveTo>
                          <a:pt x="148" y="1"/>
                        </a:moveTo>
                        <a:cubicBezTo>
                          <a:pt x="74" y="1"/>
                          <a:pt x="0" y="75"/>
                          <a:pt x="0" y="149"/>
                        </a:cubicBezTo>
                        <a:lnTo>
                          <a:pt x="0" y="186"/>
                        </a:lnTo>
                        <a:cubicBezTo>
                          <a:pt x="0" y="260"/>
                          <a:pt x="74" y="297"/>
                          <a:pt x="148" y="297"/>
                        </a:cubicBezTo>
                        <a:lnTo>
                          <a:pt x="629" y="297"/>
                        </a:lnTo>
                        <a:cubicBezTo>
                          <a:pt x="703" y="297"/>
                          <a:pt x="777" y="260"/>
                          <a:pt x="777" y="186"/>
                        </a:cubicBezTo>
                        <a:lnTo>
                          <a:pt x="777" y="149"/>
                        </a:lnTo>
                        <a:cubicBezTo>
                          <a:pt x="777"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9"/>
                  <p:cNvSpPr/>
                  <p:nvPr/>
                </p:nvSpPr>
                <p:spPr>
                  <a:xfrm>
                    <a:off x="5132148" y="2886690"/>
                    <a:ext cx="100107" cy="40178"/>
                  </a:xfrm>
                  <a:custGeom>
                    <a:avLst/>
                    <a:gdLst/>
                    <a:ahLst/>
                    <a:cxnLst/>
                    <a:rect l="l" t="t" r="r" b="b"/>
                    <a:pathLst>
                      <a:path w="740" h="297" extrusionOk="0">
                        <a:moveTo>
                          <a:pt x="148" y="1"/>
                        </a:moveTo>
                        <a:cubicBezTo>
                          <a:pt x="74" y="1"/>
                          <a:pt x="0" y="75"/>
                          <a:pt x="0" y="149"/>
                        </a:cubicBezTo>
                        <a:lnTo>
                          <a:pt x="0" y="186"/>
                        </a:lnTo>
                        <a:cubicBezTo>
                          <a:pt x="0" y="260"/>
                          <a:pt x="74" y="297"/>
                          <a:pt x="148" y="297"/>
                        </a:cubicBezTo>
                        <a:lnTo>
                          <a:pt x="629" y="297"/>
                        </a:lnTo>
                        <a:cubicBezTo>
                          <a:pt x="703" y="297"/>
                          <a:pt x="740" y="260"/>
                          <a:pt x="740" y="186"/>
                        </a:cubicBezTo>
                        <a:lnTo>
                          <a:pt x="740" y="149"/>
                        </a:lnTo>
                        <a:cubicBezTo>
                          <a:pt x="740"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19" name="Google Shape;1019;p9"/>
              <p:cNvSpPr/>
              <p:nvPr/>
            </p:nvSpPr>
            <p:spPr>
              <a:xfrm>
                <a:off x="5717241" y="2641695"/>
                <a:ext cx="15151" cy="465228"/>
              </a:xfrm>
              <a:custGeom>
                <a:avLst/>
                <a:gdLst/>
                <a:ahLst/>
                <a:cxnLst/>
                <a:rect l="l" t="t" r="r" b="b"/>
                <a:pathLst>
                  <a:path w="112" h="3439" extrusionOk="0">
                    <a:moveTo>
                      <a:pt x="1" y="0"/>
                    </a:moveTo>
                    <a:lnTo>
                      <a:pt x="1" y="3439"/>
                    </a:lnTo>
                    <a:lnTo>
                      <a:pt x="112" y="3439"/>
                    </a:lnTo>
                    <a:lnTo>
                      <a:pt x="1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9"/>
              <p:cNvSpPr/>
              <p:nvPr/>
            </p:nvSpPr>
            <p:spPr>
              <a:xfrm>
                <a:off x="5727252" y="2641695"/>
                <a:ext cx="615389" cy="430190"/>
              </a:xfrm>
              <a:custGeom>
                <a:avLst/>
                <a:gdLst/>
                <a:ahLst/>
                <a:cxnLst/>
                <a:rect l="l" t="t" r="r" b="b"/>
                <a:pathLst>
                  <a:path w="4549" h="3180" extrusionOk="0">
                    <a:moveTo>
                      <a:pt x="4548" y="1183"/>
                    </a:moveTo>
                    <a:lnTo>
                      <a:pt x="1" y="3180"/>
                    </a:lnTo>
                    <a:lnTo>
                      <a:pt x="1" y="0"/>
                    </a:lnTo>
                    <a:lnTo>
                      <a:pt x="3661" y="259"/>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1" name="Google Shape;1021;p9"/>
            <p:cNvGrpSpPr/>
            <p:nvPr/>
          </p:nvGrpSpPr>
          <p:grpSpPr>
            <a:xfrm>
              <a:off x="3084335" y="625366"/>
              <a:ext cx="351500" cy="132437"/>
              <a:chOff x="723240" y="933384"/>
              <a:chExt cx="1115519" cy="420300"/>
            </a:xfrm>
          </p:grpSpPr>
          <p:sp>
            <p:nvSpPr>
              <p:cNvPr id="1022" name="Google Shape;1022;p9"/>
              <p:cNvSpPr/>
              <p:nvPr/>
            </p:nvSpPr>
            <p:spPr>
              <a:xfrm>
                <a:off x="723240" y="1118420"/>
                <a:ext cx="1115519" cy="50189"/>
              </a:xfrm>
              <a:custGeom>
                <a:avLst/>
                <a:gdLst/>
                <a:ahLst/>
                <a:cxnLst/>
                <a:rect l="l" t="t" r="r" b="b"/>
                <a:pathLst>
                  <a:path w="8246" h="371" extrusionOk="0">
                    <a:moveTo>
                      <a:pt x="1" y="260"/>
                    </a:moveTo>
                    <a:lnTo>
                      <a:pt x="8134" y="1"/>
                    </a:lnTo>
                    <a:lnTo>
                      <a:pt x="8245" y="371"/>
                    </a:lnTo>
                    <a:lnTo>
                      <a:pt x="75" y="371"/>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9"/>
              <p:cNvSpPr/>
              <p:nvPr/>
            </p:nvSpPr>
            <p:spPr>
              <a:xfrm>
                <a:off x="1093371" y="1153458"/>
                <a:ext cx="260143" cy="130139"/>
              </a:xfrm>
              <a:custGeom>
                <a:avLst/>
                <a:gdLst/>
                <a:ahLst/>
                <a:cxnLst/>
                <a:rect l="l" t="t" r="r" b="b"/>
                <a:pathLst>
                  <a:path w="1923" h="962" extrusionOk="0">
                    <a:moveTo>
                      <a:pt x="0" y="1"/>
                    </a:moveTo>
                    <a:lnTo>
                      <a:pt x="0" y="962"/>
                    </a:lnTo>
                    <a:lnTo>
                      <a:pt x="1923" y="962"/>
                    </a:lnTo>
                    <a:lnTo>
                      <a:pt x="1923" y="1"/>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9"/>
              <p:cNvSpPr/>
              <p:nvPr/>
            </p:nvSpPr>
            <p:spPr>
              <a:xfrm>
                <a:off x="1108387" y="1138442"/>
                <a:ext cx="225241" cy="60200"/>
              </a:xfrm>
              <a:custGeom>
                <a:avLst/>
                <a:gdLst/>
                <a:ahLst/>
                <a:cxnLst/>
                <a:rect l="l" t="t" r="r" b="b"/>
                <a:pathLst>
                  <a:path w="1665" h="445" extrusionOk="0">
                    <a:moveTo>
                      <a:pt x="0" y="1"/>
                    </a:moveTo>
                    <a:lnTo>
                      <a:pt x="0" y="444"/>
                    </a:lnTo>
                    <a:lnTo>
                      <a:pt x="1664" y="444"/>
                    </a:lnTo>
                    <a:lnTo>
                      <a:pt x="1664" y="1"/>
                    </a:lnTo>
                    <a:close/>
                  </a:path>
                </a:pathLst>
              </a:custGeom>
              <a:solidFill>
                <a:srgbClr val="BD95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9"/>
              <p:cNvSpPr/>
              <p:nvPr/>
            </p:nvSpPr>
            <p:spPr>
              <a:xfrm>
                <a:off x="723240" y="1118420"/>
                <a:ext cx="1100503" cy="35173"/>
              </a:xfrm>
              <a:custGeom>
                <a:avLst/>
                <a:gdLst/>
                <a:ahLst/>
                <a:cxnLst/>
                <a:rect l="l" t="t" r="r" b="b"/>
                <a:pathLst>
                  <a:path w="8135" h="260" extrusionOk="0">
                    <a:moveTo>
                      <a:pt x="1" y="1"/>
                    </a:moveTo>
                    <a:lnTo>
                      <a:pt x="1" y="260"/>
                    </a:lnTo>
                    <a:lnTo>
                      <a:pt x="8134" y="260"/>
                    </a:lnTo>
                    <a:lnTo>
                      <a:pt x="813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26" name="Google Shape;1026;p9"/>
              <p:cNvGrpSpPr/>
              <p:nvPr/>
            </p:nvGrpSpPr>
            <p:grpSpPr>
              <a:xfrm flipH="1">
                <a:off x="745870" y="933384"/>
                <a:ext cx="159979" cy="185075"/>
                <a:chOff x="3312848" y="1059076"/>
                <a:chExt cx="215518" cy="249193"/>
              </a:xfrm>
            </p:grpSpPr>
            <p:sp>
              <p:nvSpPr>
                <p:cNvPr id="1027" name="Google Shape;1027;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8" name="Google Shape;1038;p9"/>
              <p:cNvGrpSpPr/>
              <p:nvPr/>
            </p:nvGrpSpPr>
            <p:grpSpPr>
              <a:xfrm flipH="1">
                <a:off x="896635" y="933384"/>
                <a:ext cx="159979" cy="185075"/>
                <a:chOff x="3312848" y="1059076"/>
                <a:chExt cx="215518" cy="249193"/>
              </a:xfrm>
            </p:grpSpPr>
            <p:sp>
              <p:nvSpPr>
                <p:cNvPr id="1039" name="Google Shape;1039;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0" name="Google Shape;1050;p9"/>
              <p:cNvGrpSpPr/>
              <p:nvPr/>
            </p:nvGrpSpPr>
            <p:grpSpPr>
              <a:xfrm flipH="1">
                <a:off x="1047399" y="933384"/>
                <a:ext cx="159979" cy="185075"/>
                <a:chOff x="3312848" y="1059076"/>
                <a:chExt cx="215518" cy="249193"/>
              </a:xfrm>
            </p:grpSpPr>
            <p:sp>
              <p:nvSpPr>
                <p:cNvPr id="1051" name="Google Shape;1051;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2" name="Google Shape;1062;p9"/>
              <p:cNvGrpSpPr/>
              <p:nvPr/>
            </p:nvGrpSpPr>
            <p:grpSpPr>
              <a:xfrm flipH="1">
                <a:off x="1198164" y="933384"/>
                <a:ext cx="159979" cy="185075"/>
                <a:chOff x="3312848" y="1059076"/>
                <a:chExt cx="215518" cy="249193"/>
              </a:xfrm>
            </p:grpSpPr>
            <p:sp>
              <p:nvSpPr>
                <p:cNvPr id="1063" name="Google Shape;1063;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4" name="Google Shape;1074;p9"/>
              <p:cNvGrpSpPr/>
              <p:nvPr/>
            </p:nvGrpSpPr>
            <p:grpSpPr>
              <a:xfrm flipH="1">
                <a:off x="1348928" y="933384"/>
                <a:ext cx="159979" cy="185075"/>
                <a:chOff x="3312848" y="1059076"/>
                <a:chExt cx="215518" cy="249193"/>
              </a:xfrm>
            </p:grpSpPr>
            <p:sp>
              <p:nvSpPr>
                <p:cNvPr id="1075" name="Google Shape;1075;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6" name="Google Shape;1086;p9"/>
              <p:cNvGrpSpPr/>
              <p:nvPr/>
            </p:nvGrpSpPr>
            <p:grpSpPr>
              <a:xfrm flipH="1">
                <a:off x="1499693" y="933384"/>
                <a:ext cx="159979" cy="185075"/>
                <a:chOff x="3312848" y="1059076"/>
                <a:chExt cx="215518" cy="249193"/>
              </a:xfrm>
            </p:grpSpPr>
            <p:sp>
              <p:nvSpPr>
                <p:cNvPr id="1087" name="Google Shape;1087;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8" name="Google Shape;1098;p9"/>
              <p:cNvGrpSpPr/>
              <p:nvPr/>
            </p:nvGrpSpPr>
            <p:grpSpPr>
              <a:xfrm flipH="1">
                <a:off x="1650458" y="933384"/>
                <a:ext cx="159979" cy="185075"/>
                <a:chOff x="3312848" y="1059076"/>
                <a:chExt cx="215518" cy="249193"/>
              </a:xfrm>
            </p:grpSpPr>
            <p:sp>
              <p:nvSpPr>
                <p:cNvPr id="1099" name="Google Shape;1099;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0" name="Google Shape;1110;p9"/>
              <p:cNvGrpSpPr/>
              <p:nvPr/>
            </p:nvGrpSpPr>
            <p:grpSpPr>
              <a:xfrm rot="10800000">
                <a:off x="745870" y="1168609"/>
                <a:ext cx="159979" cy="185075"/>
                <a:chOff x="3312848" y="1059076"/>
                <a:chExt cx="215518" cy="249193"/>
              </a:xfrm>
            </p:grpSpPr>
            <p:sp>
              <p:nvSpPr>
                <p:cNvPr id="1111" name="Google Shape;1111;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2" name="Google Shape;1122;p9"/>
              <p:cNvGrpSpPr/>
              <p:nvPr/>
            </p:nvGrpSpPr>
            <p:grpSpPr>
              <a:xfrm rot="10800000">
                <a:off x="896635" y="1168609"/>
                <a:ext cx="159979" cy="185075"/>
                <a:chOff x="3312848" y="1059076"/>
                <a:chExt cx="215518" cy="249193"/>
              </a:xfrm>
            </p:grpSpPr>
            <p:sp>
              <p:nvSpPr>
                <p:cNvPr id="1123" name="Google Shape;1123;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4" name="Google Shape;1134;p9"/>
              <p:cNvGrpSpPr/>
              <p:nvPr/>
            </p:nvGrpSpPr>
            <p:grpSpPr>
              <a:xfrm rot="10800000">
                <a:off x="1411587" y="1168609"/>
                <a:ext cx="159979" cy="185075"/>
                <a:chOff x="3312848" y="1059076"/>
                <a:chExt cx="215518" cy="249193"/>
              </a:xfrm>
            </p:grpSpPr>
            <p:sp>
              <p:nvSpPr>
                <p:cNvPr id="1135" name="Google Shape;1135;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6" name="Google Shape;1146;p9"/>
              <p:cNvGrpSpPr/>
              <p:nvPr/>
            </p:nvGrpSpPr>
            <p:grpSpPr>
              <a:xfrm rot="10800000">
                <a:off x="1562351" y="1168609"/>
                <a:ext cx="159979" cy="185075"/>
                <a:chOff x="3312848" y="1059076"/>
                <a:chExt cx="215518" cy="249193"/>
              </a:xfrm>
            </p:grpSpPr>
            <p:sp>
              <p:nvSpPr>
                <p:cNvPr id="1147" name="Google Shape;1147;p9"/>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9"/>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9"/>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9"/>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9"/>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9"/>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9"/>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9"/>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9"/>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9"/>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158" name="Google Shape;1158;p9"/>
          <p:cNvGrpSpPr/>
          <p:nvPr/>
        </p:nvGrpSpPr>
        <p:grpSpPr>
          <a:xfrm flipH="1">
            <a:off x="5243413" y="4867857"/>
            <a:ext cx="1138067" cy="274195"/>
            <a:chOff x="1683250" y="1346300"/>
            <a:chExt cx="759775" cy="183053"/>
          </a:xfrm>
        </p:grpSpPr>
        <p:sp>
          <p:nvSpPr>
            <p:cNvPr id="1159" name="Google Shape;1159;p9"/>
            <p:cNvSpPr/>
            <p:nvPr/>
          </p:nvSpPr>
          <p:spPr>
            <a:xfrm>
              <a:off x="1683250" y="1346300"/>
              <a:ext cx="759775" cy="182125"/>
            </a:xfrm>
            <a:custGeom>
              <a:avLst/>
              <a:gdLst/>
              <a:ahLst/>
              <a:cxnLst/>
              <a:rect l="l" t="t" r="r" b="b"/>
              <a:pathLst>
                <a:path w="30391" h="7285" extrusionOk="0">
                  <a:moveTo>
                    <a:pt x="0" y="7099"/>
                  </a:moveTo>
                  <a:cubicBezTo>
                    <a:pt x="37" y="6434"/>
                    <a:pt x="962" y="5879"/>
                    <a:pt x="2145" y="5731"/>
                  </a:cubicBezTo>
                  <a:cubicBezTo>
                    <a:pt x="1553" y="5066"/>
                    <a:pt x="1405" y="4326"/>
                    <a:pt x="1960" y="3846"/>
                  </a:cubicBezTo>
                  <a:cubicBezTo>
                    <a:pt x="2477" y="3365"/>
                    <a:pt x="3587" y="3291"/>
                    <a:pt x="4622" y="3624"/>
                  </a:cubicBezTo>
                  <a:cubicBezTo>
                    <a:pt x="4770" y="3402"/>
                    <a:pt x="5028" y="3254"/>
                    <a:pt x="5324" y="3180"/>
                  </a:cubicBezTo>
                  <a:cubicBezTo>
                    <a:pt x="6027" y="3069"/>
                    <a:pt x="6766" y="3402"/>
                    <a:pt x="7173" y="3994"/>
                  </a:cubicBezTo>
                  <a:cubicBezTo>
                    <a:pt x="7395" y="3920"/>
                    <a:pt x="7616" y="3883"/>
                    <a:pt x="7875" y="3846"/>
                  </a:cubicBezTo>
                  <a:cubicBezTo>
                    <a:pt x="8910" y="3735"/>
                    <a:pt x="9872" y="4031"/>
                    <a:pt x="10093" y="4548"/>
                  </a:cubicBezTo>
                  <a:lnTo>
                    <a:pt x="10426" y="4548"/>
                  </a:lnTo>
                  <a:lnTo>
                    <a:pt x="10463" y="4474"/>
                  </a:lnTo>
                  <a:cubicBezTo>
                    <a:pt x="10685" y="4068"/>
                    <a:pt x="11350" y="3883"/>
                    <a:pt x="12127" y="3920"/>
                  </a:cubicBezTo>
                  <a:cubicBezTo>
                    <a:pt x="12016" y="3698"/>
                    <a:pt x="11979" y="3476"/>
                    <a:pt x="12090" y="3254"/>
                  </a:cubicBezTo>
                  <a:cubicBezTo>
                    <a:pt x="12386" y="2700"/>
                    <a:pt x="13495" y="2515"/>
                    <a:pt x="14567" y="2774"/>
                  </a:cubicBezTo>
                  <a:cubicBezTo>
                    <a:pt x="14678" y="2811"/>
                    <a:pt x="14789" y="2885"/>
                    <a:pt x="14900" y="2922"/>
                  </a:cubicBezTo>
                  <a:cubicBezTo>
                    <a:pt x="15380" y="2219"/>
                    <a:pt x="16157" y="1775"/>
                    <a:pt x="17007" y="1739"/>
                  </a:cubicBezTo>
                  <a:cubicBezTo>
                    <a:pt x="17266" y="1739"/>
                    <a:pt x="17525" y="1739"/>
                    <a:pt x="17783" y="1812"/>
                  </a:cubicBezTo>
                  <a:cubicBezTo>
                    <a:pt x="17414" y="1147"/>
                    <a:pt x="17746" y="334"/>
                    <a:pt x="18449" y="149"/>
                  </a:cubicBezTo>
                  <a:cubicBezTo>
                    <a:pt x="19151" y="1"/>
                    <a:pt x="19891" y="260"/>
                    <a:pt x="20297" y="851"/>
                  </a:cubicBezTo>
                  <a:cubicBezTo>
                    <a:pt x="20593" y="703"/>
                    <a:pt x="20926" y="629"/>
                    <a:pt x="21222" y="629"/>
                  </a:cubicBezTo>
                  <a:cubicBezTo>
                    <a:pt x="23699" y="482"/>
                    <a:pt x="23847" y="2145"/>
                    <a:pt x="23144" y="3254"/>
                  </a:cubicBezTo>
                  <a:cubicBezTo>
                    <a:pt x="23588" y="2922"/>
                    <a:pt x="24142" y="2774"/>
                    <a:pt x="24697" y="2848"/>
                  </a:cubicBezTo>
                  <a:cubicBezTo>
                    <a:pt x="24993" y="2922"/>
                    <a:pt x="25251" y="3106"/>
                    <a:pt x="25436" y="3365"/>
                  </a:cubicBezTo>
                  <a:cubicBezTo>
                    <a:pt x="26545" y="2996"/>
                    <a:pt x="27691" y="3032"/>
                    <a:pt x="28283" y="3587"/>
                  </a:cubicBezTo>
                  <a:cubicBezTo>
                    <a:pt x="28875" y="4105"/>
                    <a:pt x="28764" y="4918"/>
                    <a:pt x="28061" y="5620"/>
                  </a:cubicBezTo>
                  <a:cubicBezTo>
                    <a:pt x="29355" y="5768"/>
                    <a:pt x="30316" y="6360"/>
                    <a:pt x="30390" y="7062"/>
                  </a:cubicBezTo>
                  <a:cubicBezTo>
                    <a:pt x="30390" y="7136"/>
                    <a:pt x="30390" y="7210"/>
                    <a:pt x="30390" y="7284"/>
                  </a:cubicBezTo>
                  <a:lnTo>
                    <a:pt x="0" y="7284"/>
                  </a:lnTo>
                  <a:cubicBezTo>
                    <a:pt x="0" y="7210"/>
                    <a:pt x="0" y="7173"/>
                    <a:pt x="0" y="70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9"/>
            <p:cNvSpPr/>
            <p:nvPr/>
          </p:nvSpPr>
          <p:spPr>
            <a:xfrm>
              <a:off x="1862619" y="1423206"/>
              <a:ext cx="549042" cy="106147"/>
            </a:xfrm>
            <a:custGeom>
              <a:avLst/>
              <a:gdLst/>
              <a:ahLst/>
              <a:cxnLst/>
              <a:rect l="l" t="t" r="r" b="b"/>
              <a:pathLst>
                <a:path w="25252" h="4882" extrusionOk="0">
                  <a:moveTo>
                    <a:pt x="1" y="4770"/>
                  </a:moveTo>
                  <a:cubicBezTo>
                    <a:pt x="75" y="4327"/>
                    <a:pt x="814" y="3957"/>
                    <a:pt x="1812" y="3846"/>
                  </a:cubicBezTo>
                  <a:cubicBezTo>
                    <a:pt x="1295" y="3402"/>
                    <a:pt x="1184" y="2885"/>
                    <a:pt x="1628" y="2589"/>
                  </a:cubicBezTo>
                  <a:cubicBezTo>
                    <a:pt x="2071" y="2256"/>
                    <a:pt x="2996" y="2182"/>
                    <a:pt x="3846" y="2441"/>
                  </a:cubicBezTo>
                  <a:cubicBezTo>
                    <a:pt x="3994" y="2256"/>
                    <a:pt x="4216" y="2145"/>
                    <a:pt x="4437" y="2108"/>
                  </a:cubicBezTo>
                  <a:cubicBezTo>
                    <a:pt x="4992" y="2034"/>
                    <a:pt x="5584" y="2256"/>
                    <a:pt x="5953" y="2663"/>
                  </a:cubicBezTo>
                  <a:cubicBezTo>
                    <a:pt x="6138" y="2626"/>
                    <a:pt x="6360" y="2589"/>
                    <a:pt x="6545" y="2589"/>
                  </a:cubicBezTo>
                  <a:cubicBezTo>
                    <a:pt x="7432" y="2478"/>
                    <a:pt x="8208" y="2700"/>
                    <a:pt x="8393" y="3033"/>
                  </a:cubicBezTo>
                  <a:lnTo>
                    <a:pt x="8689" y="3033"/>
                  </a:lnTo>
                  <a:cubicBezTo>
                    <a:pt x="8689" y="3033"/>
                    <a:pt x="8689" y="2996"/>
                    <a:pt x="8689" y="2996"/>
                  </a:cubicBezTo>
                  <a:cubicBezTo>
                    <a:pt x="8874" y="2737"/>
                    <a:pt x="9428" y="2589"/>
                    <a:pt x="10057" y="2626"/>
                  </a:cubicBezTo>
                  <a:cubicBezTo>
                    <a:pt x="9946" y="2478"/>
                    <a:pt x="9946" y="2293"/>
                    <a:pt x="10057" y="2182"/>
                  </a:cubicBezTo>
                  <a:cubicBezTo>
                    <a:pt x="10279" y="1813"/>
                    <a:pt x="11203" y="1665"/>
                    <a:pt x="12090" y="1886"/>
                  </a:cubicBezTo>
                  <a:cubicBezTo>
                    <a:pt x="12867" y="2071"/>
                    <a:pt x="13163" y="962"/>
                    <a:pt x="14752" y="1221"/>
                  </a:cubicBezTo>
                  <a:cubicBezTo>
                    <a:pt x="14493" y="740"/>
                    <a:pt x="14789" y="149"/>
                    <a:pt x="15344" y="112"/>
                  </a:cubicBezTo>
                  <a:cubicBezTo>
                    <a:pt x="15898" y="1"/>
                    <a:pt x="16453" y="186"/>
                    <a:pt x="16860" y="556"/>
                  </a:cubicBezTo>
                  <a:cubicBezTo>
                    <a:pt x="17118" y="482"/>
                    <a:pt x="17377" y="445"/>
                    <a:pt x="17636" y="408"/>
                  </a:cubicBezTo>
                  <a:cubicBezTo>
                    <a:pt x="19669" y="334"/>
                    <a:pt x="19817" y="1443"/>
                    <a:pt x="19226" y="2182"/>
                  </a:cubicBezTo>
                  <a:cubicBezTo>
                    <a:pt x="21518" y="1258"/>
                    <a:pt x="23108" y="2108"/>
                    <a:pt x="23514" y="2404"/>
                  </a:cubicBezTo>
                  <a:cubicBezTo>
                    <a:pt x="23921" y="2700"/>
                    <a:pt x="23847" y="3291"/>
                    <a:pt x="23292" y="3772"/>
                  </a:cubicBezTo>
                  <a:cubicBezTo>
                    <a:pt x="24402" y="3883"/>
                    <a:pt x="25178" y="4253"/>
                    <a:pt x="25252" y="4770"/>
                  </a:cubicBezTo>
                  <a:cubicBezTo>
                    <a:pt x="25252" y="4807"/>
                    <a:pt x="25252" y="4844"/>
                    <a:pt x="25252" y="4881"/>
                  </a:cubicBezTo>
                  <a:lnTo>
                    <a:pt x="38" y="4881"/>
                  </a:lnTo>
                  <a:cubicBezTo>
                    <a:pt x="1" y="4844"/>
                    <a:pt x="1" y="4807"/>
                    <a:pt x="1" y="477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61" name="Google Shape;1161;p9"/>
          <p:cNvGrpSpPr/>
          <p:nvPr/>
        </p:nvGrpSpPr>
        <p:grpSpPr>
          <a:xfrm rot="10800000">
            <a:off x="5550141" y="-6"/>
            <a:ext cx="4089409" cy="1267456"/>
            <a:chOff x="-235759" y="3923169"/>
            <a:chExt cx="4089409" cy="1267456"/>
          </a:xfrm>
        </p:grpSpPr>
        <p:sp>
          <p:nvSpPr>
            <p:cNvPr id="1162" name="Google Shape;1162;p9"/>
            <p:cNvSpPr/>
            <p:nvPr/>
          </p:nvSpPr>
          <p:spPr>
            <a:xfrm rot="607683" flipH="1">
              <a:off x="-194853" y="4450752"/>
              <a:ext cx="646147" cy="522474"/>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63" name="Google Shape;1163;p9"/>
            <p:cNvGrpSpPr/>
            <p:nvPr/>
          </p:nvGrpSpPr>
          <p:grpSpPr>
            <a:xfrm flipH="1">
              <a:off x="6" y="4458306"/>
              <a:ext cx="3853644" cy="732319"/>
              <a:chOff x="4200950" y="2130100"/>
              <a:chExt cx="2188700" cy="415925"/>
            </a:xfrm>
          </p:grpSpPr>
          <p:sp>
            <p:nvSpPr>
              <p:cNvPr id="1164" name="Google Shape;1164;p9"/>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9"/>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66" name="Google Shape;1166;p9"/>
            <p:cNvSpPr/>
            <p:nvPr/>
          </p:nvSpPr>
          <p:spPr>
            <a:xfrm rot="607683" flipH="1">
              <a:off x="89179" y="4044996"/>
              <a:ext cx="745379" cy="612381"/>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9"/>
            <p:cNvSpPr/>
            <p:nvPr/>
          </p:nvSpPr>
          <p:spPr>
            <a:xfrm rot="607683" flipH="1">
              <a:off x="146302" y="4048184"/>
              <a:ext cx="692951" cy="558082"/>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9"/>
            <p:cNvSpPr/>
            <p:nvPr/>
          </p:nvSpPr>
          <p:spPr>
            <a:xfrm rot="607683" flipH="1">
              <a:off x="-139416" y="3964561"/>
              <a:ext cx="509431" cy="436366"/>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9"/>
            <p:cNvSpPr/>
            <p:nvPr/>
          </p:nvSpPr>
          <p:spPr>
            <a:xfrm rot="607683" flipH="1">
              <a:off x="-157147" y="4454093"/>
              <a:ext cx="614285" cy="453182"/>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9"/>
            <p:cNvSpPr/>
            <p:nvPr/>
          </p:nvSpPr>
          <p:spPr>
            <a:xfrm rot="607683" flipH="1">
              <a:off x="278888" y="4497252"/>
              <a:ext cx="367092" cy="297782"/>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9"/>
            <p:cNvSpPr/>
            <p:nvPr/>
          </p:nvSpPr>
          <p:spPr>
            <a:xfrm rot="607683" flipH="1">
              <a:off x="301105" y="4497347"/>
              <a:ext cx="348350" cy="260351"/>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175"/>
        <p:cNvGrpSpPr/>
        <p:nvPr/>
      </p:nvGrpSpPr>
      <p:grpSpPr>
        <a:xfrm>
          <a:off x="0" y="0"/>
          <a:ext cx="0" cy="0"/>
          <a:chOff x="0" y="0"/>
          <a:chExt cx="0" cy="0"/>
        </a:xfrm>
      </p:grpSpPr>
      <p:sp>
        <p:nvSpPr>
          <p:cNvPr id="1176" name="Google Shape;1176;p11"/>
          <p:cNvSpPr txBox="1">
            <a:spLocks noGrp="1"/>
          </p:cNvSpPr>
          <p:nvPr>
            <p:ph type="title" hasCustomPrompt="1"/>
          </p:nvPr>
        </p:nvSpPr>
        <p:spPr>
          <a:xfrm>
            <a:off x="2593350" y="1602850"/>
            <a:ext cx="5837400" cy="1039800"/>
          </a:xfrm>
          <a:prstGeom prst="rect">
            <a:avLst/>
          </a:prstGeom>
        </p:spPr>
        <p:txBody>
          <a:bodyPr spcFirstLastPara="1" wrap="square" lIns="91425" tIns="91425" rIns="91425" bIns="91425" anchor="b" anchorCtr="0">
            <a:noAutofit/>
          </a:bodyPr>
          <a:lstStyle>
            <a:lvl1pPr marL="0" marR="0" lvl="0" indent="0" algn="r" rtl="0">
              <a:lnSpc>
                <a:spcPct val="100000"/>
              </a:lnSpc>
              <a:spcBef>
                <a:spcPts val="0"/>
              </a:spcBef>
              <a:spcAft>
                <a:spcPts val="0"/>
              </a:spcAft>
              <a:buSzPts val="9600"/>
              <a:buNone/>
              <a:defRPr sz="60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1177" name="Google Shape;1177;p11"/>
          <p:cNvSpPr txBox="1">
            <a:spLocks noGrp="1"/>
          </p:cNvSpPr>
          <p:nvPr>
            <p:ph type="subTitle" idx="1"/>
          </p:nvPr>
        </p:nvSpPr>
        <p:spPr>
          <a:xfrm>
            <a:off x="2593350" y="2586325"/>
            <a:ext cx="5837400" cy="4971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178" name="Google Shape;1178;p11"/>
          <p:cNvSpPr/>
          <p:nvPr/>
        </p:nvSpPr>
        <p:spPr>
          <a:xfrm rot="10800000" flipH="1">
            <a:off x="-136575" y="3540956"/>
            <a:ext cx="9417145" cy="1602533"/>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9" name="Google Shape;1179;p11"/>
          <p:cNvGrpSpPr/>
          <p:nvPr/>
        </p:nvGrpSpPr>
        <p:grpSpPr>
          <a:xfrm flipH="1">
            <a:off x="5098939" y="4718264"/>
            <a:ext cx="2081252" cy="501438"/>
            <a:chOff x="1683250" y="1346300"/>
            <a:chExt cx="759775" cy="183053"/>
          </a:xfrm>
        </p:grpSpPr>
        <p:sp>
          <p:nvSpPr>
            <p:cNvPr id="1180" name="Google Shape;1180;p11"/>
            <p:cNvSpPr/>
            <p:nvPr/>
          </p:nvSpPr>
          <p:spPr>
            <a:xfrm>
              <a:off x="1683250" y="1346300"/>
              <a:ext cx="759775" cy="182125"/>
            </a:xfrm>
            <a:custGeom>
              <a:avLst/>
              <a:gdLst/>
              <a:ahLst/>
              <a:cxnLst/>
              <a:rect l="l" t="t" r="r" b="b"/>
              <a:pathLst>
                <a:path w="30391" h="7285" extrusionOk="0">
                  <a:moveTo>
                    <a:pt x="0" y="7099"/>
                  </a:moveTo>
                  <a:cubicBezTo>
                    <a:pt x="37" y="6434"/>
                    <a:pt x="962" y="5879"/>
                    <a:pt x="2145" y="5731"/>
                  </a:cubicBezTo>
                  <a:cubicBezTo>
                    <a:pt x="1553" y="5066"/>
                    <a:pt x="1405" y="4326"/>
                    <a:pt x="1960" y="3846"/>
                  </a:cubicBezTo>
                  <a:cubicBezTo>
                    <a:pt x="2477" y="3365"/>
                    <a:pt x="3587" y="3291"/>
                    <a:pt x="4622" y="3624"/>
                  </a:cubicBezTo>
                  <a:cubicBezTo>
                    <a:pt x="4770" y="3402"/>
                    <a:pt x="5028" y="3254"/>
                    <a:pt x="5324" y="3180"/>
                  </a:cubicBezTo>
                  <a:cubicBezTo>
                    <a:pt x="6027" y="3069"/>
                    <a:pt x="6766" y="3402"/>
                    <a:pt x="7173" y="3994"/>
                  </a:cubicBezTo>
                  <a:cubicBezTo>
                    <a:pt x="7395" y="3920"/>
                    <a:pt x="7616" y="3883"/>
                    <a:pt x="7875" y="3846"/>
                  </a:cubicBezTo>
                  <a:cubicBezTo>
                    <a:pt x="8910" y="3735"/>
                    <a:pt x="9872" y="4031"/>
                    <a:pt x="10093" y="4548"/>
                  </a:cubicBezTo>
                  <a:lnTo>
                    <a:pt x="10426" y="4548"/>
                  </a:lnTo>
                  <a:lnTo>
                    <a:pt x="10463" y="4474"/>
                  </a:lnTo>
                  <a:cubicBezTo>
                    <a:pt x="10685" y="4068"/>
                    <a:pt x="11350" y="3883"/>
                    <a:pt x="12127" y="3920"/>
                  </a:cubicBezTo>
                  <a:cubicBezTo>
                    <a:pt x="12016" y="3698"/>
                    <a:pt x="11979" y="3476"/>
                    <a:pt x="12090" y="3254"/>
                  </a:cubicBezTo>
                  <a:cubicBezTo>
                    <a:pt x="12386" y="2700"/>
                    <a:pt x="13495" y="2515"/>
                    <a:pt x="14567" y="2774"/>
                  </a:cubicBezTo>
                  <a:cubicBezTo>
                    <a:pt x="14678" y="2811"/>
                    <a:pt x="14789" y="2885"/>
                    <a:pt x="14900" y="2922"/>
                  </a:cubicBezTo>
                  <a:cubicBezTo>
                    <a:pt x="15380" y="2219"/>
                    <a:pt x="16157" y="1775"/>
                    <a:pt x="17007" y="1739"/>
                  </a:cubicBezTo>
                  <a:cubicBezTo>
                    <a:pt x="17266" y="1739"/>
                    <a:pt x="17525" y="1739"/>
                    <a:pt x="17783" y="1812"/>
                  </a:cubicBezTo>
                  <a:cubicBezTo>
                    <a:pt x="17414" y="1147"/>
                    <a:pt x="17746" y="334"/>
                    <a:pt x="18449" y="149"/>
                  </a:cubicBezTo>
                  <a:cubicBezTo>
                    <a:pt x="19151" y="1"/>
                    <a:pt x="19891" y="260"/>
                    <a:pt x="20297" y="851"/>
                  </a:cubicBezTo>
                  <a:cubicBezTo>
                    <a:pt x="20593" y="703"/>
                    <a:pt x="20926" y="629"/>
                    <a:pt x="21222" y="629"/>
                  </a:cubicBezTo>
                  <a:cubicBezTo>
                    <a:pt x="23699" y="482"/>
                    <a:pt x="23847" y="2145"/>
                    <a:pt x="23144" y="3254"/>
                  </a:cubicBezTo>
                  <a:cubicBezTo>
                    <a:pt x="23588" y="2922"/>
                    <a:pt x="24142" y="2774"/>
                    <a:pt x="24697" y="2848"/>
                  </a:cubicBezTo>
                  <a:cubicBezTo>
                    <a:pt x="24993" y="2922"/>
                    <a:pt x="25251" y="3106"/>
                    <a:pt x="25436" y="3365"/>
                  </a:cubicBezTo>
                  <a:cubicBezTo>
                    <a:pt x="26545" y="2996"/>
                    <a:pt x="27691" y="3032"/>
                    <a:pt x="28283" y="3587"/>
                  </a:cubicBezTo>
                  <a:cubicBezTo>
                    <a:pt x="28875" y="4105"/>
                    <a:pt x="28764" y="4918"/>
                    <a:pt x="28061" y="5620"/>
                  </a:cubicBezTo>
                  <a:cubicBezTo>
                    <a:pt x="29355" y="5768"/>
                    <a:pt x="30316" y="6360"/>
                    <a:pt x="30390" y="7062"/>
                  </a:cubicBezTo>
                  <a:cubicBezTo>
                    <a:pt x="30390" y="7136"/>
                    <a:pt x="30390" y="7210"/>
                    <a:pt x="30390" y="7284"/>
                  </a:cubicBezTo>
                  <a:lnTo>
                    <a:pt x="0" y="7284"/>
                  </a:lnTo>
                  <a:cubicBezTo>
                    <a:pt x="0" y="7210"/>
                    <a:pt x="0" y="7173"/>
                    <a:pt x="0" y="70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1"/>
            <p:cNvSpPr/>
            <p:nvPr/>
          </p:nvSpPr>
          <p:spPr>
            <a:xfrm>
              <a:off x="1862619" y="1423206"/>
              <a:ext cx="549042" cy="106147"/>
            </a:xfrm>
            <a:custGeom>
              <a:avLst/>
              <a:gdLst/>
              <a:ahLst/>
              <a:cxnLst/>
              <a:rect l="l" t="t" r="r" b="b"/>
              <a:pathLst>
                <a:path w="25252" h="4882" extrusionOk="0">
                  <a:moveTo>
                    <a:pt x="1" y="4770"/>
                  </a:moveTo>
                  <a:cubicBezTo>
                    <a:pt x="75" y="4327"/>
                    <a:pt x="814" y="3957"/>
                    <a:pt x="1812" y="3846"/>
                  </a:cubicBezTo>
                  <a:cubicBezTo>
                    <a:pt x="1295" y="3402"/>
                    <a:pt x="1184" y="2885"/>
                    <a:pt x="1628" y="2589"/>
                  </a:cubicBezTo>
                  <a:cubicBezTo>
                    <a:pt x="2071" y="2256"/>
                    <a:pt x="2996" y="2182"/>
                    <a:pt x="3846" y="2441"/>
                  </a:cubicBezTo>
                  <a:cubicBezTo>
                    <a:pt x="3994" y="2256"/>
                    <a:pt x="4216" y="2145"/>
                    <a:pt x="4437" y="2108"/>
                  </a:cubicBezTo>
                  <a:cubicBezTo>
                    <a:pt x="4992" y="2034"/>
                    <a:pt x="5584" y="2256"/>
                    <a:pt x="5953" y="2663"/>
                  </a:cubicBezTo>
                  <a:cubicBezTo>
                    <a:pt x="6138" y="2626"/>
                    <a:pt x="6360" y="2589"/>
                    <a:pt x="6545" y="2589"/>
                  </a:cubicBezTo>
                  <a:cubicBezTo>
                    <a:pt x="7432" y="2478"/>
                    <a:pt x="8208" y="2700"/>
                    <a:pt x="8393" y="3033"/>
                  </a:cubicBezTo>
                  <a:lnTo>
                    <a:pt x="8689" y="3033"/>
                  </a:lnTo>
                  <a:cubicBezTo>
                    <a:pt x="8689" y="3033"/>
                    <a:pt x="8689" y="2996"/>
                    <a:pt x="8689" y="2996"/>
                  </a:cubicBezTo>
                  <a:cubicBezTo>
                    <a:pt x="8874" y="2737"/>
                    <a:pt x="9428" y="2589"/>
                    <a:pt x="10057" y="2626"/>
                  </a:cubicBezTo>
                  <a:cubicBezTo>
                    <a:pt x="9946" y="2478"/>
                    <a:pt x="9946" y="2293"/>
                    <a:pt x="10057" y="2182"/>
                  </a:cubicBezTo>
                  <a:cubicBezTo>
                    <a:pt x="10279" y="1813"/>
                    <a:pt x="11203" y="1665"/>
                    <a:pt x="12090" y="1886"/>
                  </a:cubicBezTo>
                  <a:cubicBezTo>
                    <a:pt x="12867" y="2071"/>
                    <a:pt x="13163" y="962"/>
                    <a:pt x="14752" y="1221"/>
                  </a:cubicBezTo>
                  <a:cubicBezTo>
                    <a:pt x="14493" y="740"/>
                    <a:pt x="14789" y="149"/>
                    <a:pt x="15344" y="112"/>
                  </a:cubicBezTo>
                  <a:cubicBezTo>
                    <a:pt x="15898" y="1"/>
                    <a:pt x="16453" y="186"/>
                    <a:pt x="16860" y="556"/>
                  </a:cubicBezTo>
                  <a:cubicBezTo>
                    <a:pt x="17118" y="482"/>
                    <a:pt x="17377" y="445"/>
                    <a:pt x="17636" y="408"/>
                  </a:cubicBezTo>
                  <a:cubicBezTo>
                    <a:pt x="19669" y="334"/>
                    <a:pt x="19817" y="1443"/>
                    <a:pt x="19226" y="2182"/>
                  </a:cubicBezTo>
                  <a:cubicBezTo>
                    <a:pt x="21518" y="1258"/>
                    <a:pt x="23108" y="2108"/>
                    <a:pt x="23514" y="2404"/>
                  </a:cubicBezTo>
                  <a:cubicBezTo>
                    <a:pt x="23921" y="2700"/>
                    <a:pt x="23847" y="3291"/>
                    <a:pt x="23292" y="3772"/>
                  </a:cubicBezTo>
                  <a:cubicBezTo>
                    <a:pt x="24402" y="3883"/>
                    <a:pt x="25178" y="4253"/>
                    <a:pt x="25252" y="4770"/>
                  </a:cubicBezTo>
                  <a:cubicBezTo>
                    <a:pt x="25252" y="4807"/>
                    <a:pt x="25252" y="4844"/>
                    <a:pt x="25252" y="4881"/>
                  </a:cubicBezTo>
                  <a:lnTo>
                    <a:pt x="38" y="4881"/>
                  </a:lnTo>
                  <a:cubicBezTo>
                    <a:pt x="1" y="4844"/>
                    <a:pt x="1" y="4807"/>
                    <a:pt x="1" y="477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2" name="Google Shape;1182;p11"/>
          <p:cNvGrpSpPr/>
          <p:nvPr/>
        </p:nvGrpSpPr>
        <p:grpSpPr>
          <a:xfrm flipH="1">
            <a:off x="6626015" y="4404827"/>
            <a:ext cx="3406615" cy="814707"/>
            <a:chOff x="1999750" y="1792725"/>
            <a:chExt cx="2203075" cy="526875"/>
          </a:xfrm>
        </p:grpSpPr>
        <p:sp>
          <p:nvSpPr>
            <p:cNvPr id="1183" name="Google Shape;1183;p11"/>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11"/>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11"/>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86" name="Google Shape;1186;p11"/>
          <p:cNvSpPr/>
          <p:nvPr/>
        </p:nvSpPr>
        <p:spPr>
          <a:xfrm flipH="1">
            <a:off x="-1625227" y="-337626"/>
            <a:ext cx="9417145" cy="1602555"/>
          </a:xfrm>
          <a:custGeom>
            <a:avLst/>
            <a:gdLst/>
            <a:ahLst/>
            <a:cxnLst/>
            <a:rect l="l" t="t" r="r" b="b"/>
            <a:pathLst>
              <a:path w="53017" h="9022" extrusionOk="0">
                <a:moveTo>
                  <a:pt x="0" y="2699"/>
                </a:moveTo>
                <a:lnTo>
                  <a:pt x="15491" y="2736"/>
                </a:lnTo>
                <a:cubicBezTo>
                  <a:pt x="16489" y="2736"/>
                  <a:pt x="20260" y="2773"/>
                  <a:pt x="17783" y="3919"/>
                </a:cubicBezTo>
                <a:cubicBezTo>
                  <a:pt x="16415" y="4585"/>
                  <a:pt x="11128" y="4991"/>
                  <a:pt x="9465" y="5102"/>
                </a:cubicBezTo>
                <a:cubicBezTo>
                  <a:pt x="7357" y="5250"/>
                  <a:pt x="40927" y="5324"/>
                  <a:pt x="24586" y="7395"/>
                </a:cubicBezTo>
                <a:cubicBezTo>
                  <a:pt x="19558" y="8060"/>
                  <a:pt x="29392" y="8615"/>
                  <a:pt x="30131" y="8578"/>
                </a:cubicBezTo>
                <a:cubicBezTo>
                  <a:pt x="44809" y="8208"/>
                  <a:pt x="50872" y="9021"/>
                  <a:pt x="53016" y="8319"/>
                </a:cubicBezTo>
                <a:lnTo>
                  <a:pt x="53016" y="4548"/>
                </a:lnTo>
                <a:cubicBezTo>
                  <a:pt x="52166" y="4659"/>
                  <a:pt x="51020" y="4511"/>
                  <a:pt x="49652" y="4511"/>
                </a:cubicBezTo>
                <a:cubicBezTo>
                  <a:pt x="49319" y="4511"/>
                  <a:pt x="45326" y="4511"/>
                  <a:pt x="45807" y="4178"/>
                </a:cubicBezTo>
                <a:cubicBezTo>
                  <a:pt x="46029" y="4067"/>
                  <a:pt x="49393" y="3513"/>
                  <a:pt x="48247" y="3180"/>
                </a:cubicBezTo>
                <a:cubicBezTo>
                  <a:pt x="46435" y="2736"/>
                  <a:pt x="44217" y="2884"/>
                  <a:pt x="42295" y="2884"/>
                </a:cubicBezTo>
                <a:cubicBezTo>
                  <a:pt x="39226" y="2884"/>
                  <a:pt x="36379" y="2108"/>
                  <a:pt x="33422" y="2108"/>
                </a:cubicBezTo>
                <a:cubicBezTo>
                  <a:pt x="33200" y="2108"/>
                  <a:pt x="32054" y="2071"/>
                  <a:pt x="32165" y="1923"/>
                </a:cubicBezTo>
                <a:cubicBezTo>
                  <a:pt x="32497" y="1368"/>
                  <a:pt x="35936" y="1442"/>
                  <a:pt x="36675" y="1553"/>
                </a:cubicBezTo>
                <a:cubicBezTo>
                  <a:pt x="42036" y="2367"/>
                  <a:pt x="47692" y="1442"/>
                  <a:pt x="53016" y="1294"/>
                </a:cubicBezTo>
                <a:lnTo>
                  <a:pt x="53016" y="0"/>
                </a:lnTo>
                <a:lnTo>
                  <a:pt x="0" y="0"/>
                </a:lnTo>
                <a:close/>
              </a:path>
            </a:pathLst>
          </a:custGeom>
          <a:solidFill>
            <a:srgbClr val="D4B594">
              <a:alpha val="1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7" name="Google Shape;1187;p11"/>
          <p:cNvGrpSpPr/>
          <p:nvPr/>
        </p:nvGrpSpPr>
        <p:grpSpPr>
          <a:xfrm>
            <a:off x="-1579599" y="4306276"/>
            <a:ext cx="3747210" cy="896162"/>
            <a:chOff x="1999750" y="1792725"/>
            <a:chExt cx="2203075" cy="526875"/>
          </a:xfrm>
        </p:grpSpPr>
        <p:sp>
          <p:nvSpPr>
            <p:cNvPr id="1188" name="Google Shape;1188;p11"/>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11"/>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11"/>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1" name="Google Shape;1191;p11"/>
          <p:cNvGrpSpPr/>
          <p:nvPr/>
        </p:nvGrpSpPr>
        <p:grpSpPr>
          <a:xfrm>
            <a:off x="-4927" y="4595714"/>
            <a:ext cx="2518274" cy="606730"/>
            <a:chOff x="1683250" y="1346300"/>
            <a:chExt cx="759775" cy="183053"/>
          </a:xfrm>
        </p:grpSpPr>
        <p:sp>
          <p:nvSpPr>
            <p:cNvPr id="1192" name="Google Shape;1192;p11"/>
            <p:cNvSpPr/>
            <p:nvPr/>
          </p:nvSpPr>
          <p:spPr>
            <a:xfrm>
              <a:off x="1683250" y="1346300"/>
              <a:ext cx="759775" cy="182125"/>
            </a:xfrm>
            <a:custGeom>
              <a:avLst/>
              <a:gdLst/>
              <a:ahLst/>
              <a:cxnLst/>
              <a:rect l="l" t="t" r="r" b="b"/>
              <a:pathLst>
                <a:path w="30391" h="7285" extrusionOk="0">
                  <a:moveTo>
                    <a:pt x="0" y="7099"/>
                  </a:moveTo>
                  <a:cubicBezTo>
                    <a:pt x="37" y="6434"/>
                    <a:pt x="962" y="5879"/>
                    <a:pt x="2145" y="5731"/>
                  </a:cubicBezTo>
                  <a:cubicBezTo>
                    <a:pt x="1553" y="5066"/>
                    <a:pt x="1405" y="4326"/>
                    <a:pt x="1960" y="3846"/>
                  </a:cubicBezTo>
                  <a:cubicBezTo>
                    <a:pt x="2477" y="3365"/>
                    <a:pt x="3587" y="3291"/>
                    <a:pt x="4622" y="3624"/>
                  </a:cubicBezTo>
                  <a:cubicBezTo>
                    <a:pt x="4770" y="3402"/>
                    <a:pt x="5028" y="3254"/>
                    <a:pt x="5324" y="3180"/>
                  </a:cubicBezTo>
                  <a:cubicBezTo>
                    <a:pt x="6027" y="3069"/>
                    <a:pt x="6766" y="3402"/>
                    <a:pt x="7173" y="3994"/>
                  </a:cubicBezTo>
                  <a:cubicBezTo>
                    <a:pt x="7395" y="3920"/>
                    <a:pt x="7616" y="3883"/>
                    <a:pt x="7875" y="3846"/>
                  </a:cubicBezTo>
                  <a:cubicBezTo>
                    <a:pt x="8910" y="3735"/>
                    <a:pt x="9872" y="4031"/>
                    <a:pt x="10093" y="4548"/>
                  </a:cubicBezTo>
                  <a:lnTo>
                    <a:pt x="10426" y="4548"/>
                  </a:lnTo>
                  <a:lnTo>
                    <a:pt x="10463" y="4474"/>
                  </a:lnTo>
                  <a:cubicBezTo>
                    <a:pt x="10685" y="4068"/>
                    <a:pt x="11350" y="3883"/>
                    <a:pt x="12127" y="3920"/>
                  </a:cubicBezTo>
                  <a:cubicBezTo>
                    <a:pt x="12016" y="3698"/>
                    <a:pt x="11979" y="3476"/>
                    <a:pt x="12090" y="3254"/>
                  </a:cubicBezTo>
                  <a:cubicBezTo>
                    <a:pt x="12386" y="2700"/>
                    <a:pt x="13495" y="2515"/>
                    <a:pt x="14567" y="2774"/>
                  </a:cubicBezTo>
                  <a:cubicBezTo>
                    <a:pt x="14678" y="2811"/>
                    <a:pt x="14789" y="2885"/>
                    <a:pt x="14900" y="2922"/>
                  </a:cubicBezTo>
                  <a:cubicBezTo>
                    <a:pt x="15380" y="2219"/>
                    <a:pt x="16157" y="1775"/>
                    <a:pt x="17007" y="1739"/>
                  </a:cubicBezTo>
                  <a:cubicBezTo>
                    <a:pt x="17266" y="1739"/>
                    <a:pt x="17525" y="1739"/>
                    <a:pt x="17783" y="1812"/>
                  </a:cubicBezTo>
                  <a:cubicBezTo>
                    <a:pt x="17414" y="1147"/>
                    <a:pt x="17746" y="334"/>
                    <a:pt x="18449" y="149"/>
                  </a:cubicBezTo>
                  <a:cubicBezTo>
                    <a:pt x="19151" y="1"/>
                    <a:pt x="19891" y="260"/>
                    <a:pt x="20297" y="851"/>
                  </a:cubicBezTo>
                  <a:cubicBezTo>
                    <a:pt x="20593" y="703"/>
                    <a:pt x="20926" y="629"/>
                    <a:pt x="21222" y="629"/>
                  </a:cubicBezTo>
                  <a:cubicBezTo>
                    <a:pt x="23699" y="482"/>
                    <a:pt x="23847" y="2145"/>
                    <a:pt x="23144" y="3254"/>
                  </a:cubicBezTo>
                  <a:cubicBezTo>
                    <a:pt x="23588" y="2922"/>
                    <a:pt x="24142" y="2774"/>
                    <a:pt x="24697" y="2848"/>
                  </a:cubicBezTo>
                  <a:cubicBezTo>
                    <a:pt x="24993" y="2922"/>
                    <a:pt x="25251" y="3106"/>
                    <a:pt x="25436" y="3365"/>
                  </a:cubicBezTo>
                  <a:cubicBezTo>
                    <a:pt x="26545" y="2996"/>
                    <a:pt x="27691" y="3032"/>
                    <a:pt x="28283" y="3587"/>
                  </a:cubicBezTo>
                  <a:cubicBezTo>
                    <a:pt x="28875" y="4105"/>
                    <a:pt x="28764" y="4918"/>
                    <a:pt x="28061" y="5620"/>
                  </a:cubicBezTo>
                  <a:cubicBezTo>
                    <a:pt x="29355" y="5768"/>
                    <a:pt x="30316" y="6360"/>
                    <a:pt x="30390" y="7062"/>
                  </a:cubicBezTo>
                  <a:cubicBezTo>
                    <a:pt x="30390" y="7136"/>
                    <a:pt x="30390" y="7210"/>
                    <a:pt x="30390" y="7284"/>
                  </a:cubicBezTo>
                  <a:lnTo>
                    <a:pt x="0" y="7284"/>
                  </a:lnTo>
                  <a:cubicBezTo>
                    <a:pt x="0" y="7210"/>
                    <a:pt x="0" y="7173"/>
                    <a:pt x="0" y="70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11"/>
            <p:cNvSpPr/>
            <p:nvPr/>
          </p:nvSpPr>
          <p:spPr>
            <a:xfrm>
              <a:off x="1862619" y="1423206"/>
              <a:ext cx="549042" cy="106147"/>
            </a:xfrm>
            <a:custGeom>
              <a:avLst/>
              <a:gdLst/>
              <a:ahLst/>
              <a:cxnLst/>
              <a:rect l="l" t="t" r="r" b="b"/>
              <a:pathLst>
                <a:path w="25252" h="4882" extrusionOk="0">
                  <a:moveTo>
                    <a:pt x="1" y="4770"/>
                  </a:moveTo>
                  <a:cubicBezTo>
                    <a:pt x="75" y="4327"/>
                    <a:pt x="814" y="3957"/>
                    <a:pt x="1812" y="3846"/>
                  </a:cubicBezTo>
                  <a:cubicBezTo>
                    <a:pt x="1295" y="3402"/>
                    <a:pt x="1184" y="2885"/>
                    <a:pt x="1628" y="2589"/>
                  </a:cubicBezTo>
                  <a:cubicBezTo>
                    <a:pt x="2071" y="2256"/>
                    <a:pt x="2996" y="2182"/>
                    <a:pt x="3846" y="2441"/>
                  </a:cubicBezTo>
                  <a:cubicBezTo>
                    <a:pt x="3994" y="2256"/>
                    <a:pt x="4216" y="2145"/>
                    <a:pt x="4437" y="2108"/>
                  </a:cubicBezTo>
                  <a:cubicBezTo>
                    <a:pt x="4992" y="2034"/>
                    <a:pt x="5584" y="2256"/>
                    <a:pt x="5953" y="2663"/>
                  </a:cubicBezTo>
                  <a:cubicBezTo>
                    <a:pt x="6138" y="2626"/>
                    <a:pt x="6360" y="2589"/>
                    <a:pt x="6545" y="2589"/>
                  </a:cubicBezTo>
                  <a:cubicBezTo>
                    <a:pt x="7432" y="2478"/>
                    <a:pt x="8208" y="2700"/>
                    <a:pt x="8393" y="3033"/>
                  </a:cubicBezTo>
                  <a:lnTo>
                    <a:pt x="8689" y="3033"/>
                  </a:lnTo>
                  <a:cubicBezTo>
                    <a:pt x="8689" y="3033"/>
                    <a:pt x="8689" y="2996"/>
                    <a:pt x="8689" y="2996"/>
                  </a:cubicBezTo>
                  <a:cubicBezTo>
                    <a:pt x="8874" y="2737"/>
                    <a:pt x="9428" y="2589"/>
                    <a:pt x="10057" y="2626"/>
                  </a:cubicBezTo>
                  <a:cubicBezTo>
                    <a:pt x="9946" y="2478"/>
                    <a:pt x="9946" y="2293"/>
                    <a:pt x="10057" y="2182"/>
                  </a:cubicBezTo>
                  <a:cubicBezTo>
                    <a:pt x="10279" y="1813"/>
                    <a:pt x="11203" y="1665"/>
                    <a:pt x="12090" y="1886"/>
                  </a:cubicBezTo>
                  <a:cubicBezTo>
                    <a:pt x="12867" y="2071"/>
                    <a:pt x="13163" y="962"/>
                    <a:pt x="14752" y="1221"/>
                  </a:cubicBezTo>
                  <a:cubicBezTo>
                    <a:pt x="14493" y="740"/>
                    <a:pt x="14789" y="149"/>
                    <a:pt x="15344" y="112"/>
                  </a:cubicBezTo>
                  <a:cubicBezTo>
                    <a:pt x="15898" y="1"/>
                    <a:pt x="16453" y="186"/>
                    <a:pt x="16860" y="556"/>
                  </a:cubicBezTo>
                  <a:cubicBezTo>
                    <a:pt x="17118" y="482"/>
                    <a:pt x="17377" y="445"/>
                    <a:pt x="17636" y="408"/>
                  </a:cubicBezTo>
                  <a:cubicBezTo>
                    <a:pt x="19669" y="334"/>
                    <a:pt x="19817" y="1443"/>
                    <a:pt x="19226" y="2182"/>
                  </a:cubicBezTo>
                  <a:cubicBezTo>
                    <a:pt x="21518" y="1258"/>
                    <a:pt x="23108" y="2108"/>
                    <a:pt x="23514" y="2404"/>
                  </a:cubicBezTo>
                  <a:cubicBezTo>
                    <a:pt x="23921" y="2700"/>
                    <a:pt x="23847" y="3291"/>
                    <a:pt x="23292" y="3772"/>
                  </a:cubicBezTo>
                  <a:cubicBezTo>
                    <a:pt x="24402" y="3883"/>
                    <a:pt x="25178" y="4253"/>
                    <a:pt x="25252" y="4770"/>
                  </a:cubicBezTo>
                  <a:cubicBezTo>
                    <a:pt x="25252" y="4807"/>
                    <a:pt x="25252" y="4844"/>
                    <a:pt x="25252" y="4881"/>
                  </a:cubicBezTo>
                  <a:lnTo>
                    <a:pt x="38" y="4881"/>
                  </a:lnTo>
                  <a:cubicBezTo>
                    <a:pt x="1" y="4844"/>
                    <a:pt x="1" y="4807"/>
                    <a:pt x="1" y="477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194"/>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Allerta Stencil"/>
              <a:buNone/>
              <a:defRPr sz="3000" b="1">
                <a:solidFill>
                  <a:schemeClr val="dk1"/>
                </a:solidFill>
                <a:latin typeface="Allerta Stencil"/>
                <a:ea typeface="Allerta Stencil"/>
                <a:cs typeface="Allerta Stencil"/>
                <a:sym typeface="Allerta Stencil"/>
              </a:defRPr>
            </a:lvl1pPr>
            <a:lvl2pPr lvl="1" rtl="0">
              <a:spcBef>
                <a:spcPts val="0"/>
              </a:spcBef>
              <a:spcAft>
                <a:spcPts val="0"/>
              </a:spcAft>
              <a:buClr>
                <a:schemeClr val="dk1"/>
              </a:buClr>
              <a:buSzPts val="3000"/>
              <a:buFont typeface="Arvo"/>
              <a:buNone/>
              <a:defRPr sz="3000" b="1">
                <a:solidFill>
                  <a:schemeClr val="dk1"/>
                </a:solidFill>
                <a:latin typeface="Arvo"/>
                <a:ea typeface="Arvo"/>
                <a:cs typeface="Arvo"/>
                <a:sym typeface="Arvo"/>
              </a:defRPr>
            </a:lvl2pPr>
            <a:lvl3pPr lvl="2" rtl="0">
              <a:spcBef>
                <a:spcPts val="0"/>
              </a:spcBef>
              <a:spcAft>
                <a:spcPts val="0"/>
              </a:spcAft>
              <a:buClr>
                <a:schemeClr val="dk1"/>
              </a:buClr>
              <a:buSzPts val="3000"/>
              <a:buFont typeface="Arvo"/>
              <a:buNone/>
              <a:defRPr sz="3000" b="1">
                <a:solidFill>
                  <a:schemeClr val="dk1"/>
                </a:solidFill>
                <a:latin typeface="Arvo"/>
                <a:ea typeface="Arvo"/>
                <a:cs typeface="Arvo"/>
                <a:sym typeface="Arvo"/>
              </a:defRPr>
            </a:lvl3pPr>
            <a:lvl4pPr lvl="3" rtl="0">
              <a:spcBef>
                <a:spcPts val="0"/>
              </a:spcBef>
              <a:spcAft>
                <a:spcPts val="0"/>
              </a:spcAft>
              <a:buClr>
                <a:schemeClr val="dk1"/>
              </a:buClr>
              <a:buSzPts val="3000"/>
              <a:buFont typeface="Arvo"/>
              <a:buNone/>
              <a:defRPr sz="3000" b="1">
                <a:solidFill>
                  <a:schemeClr val="dk1"/>
                </a:solidFill>
                <a:latin typeface="Arvo"/>
                <a:ea typeface="Arvo"/>
                <a:cs typeface="Arvo"/>
                <a:sym typeface="Arvo"/>
              </a:defRPr>
            </a:lvl4pPr>
            <a:lvl5pPr lvl="4" rtl="0">
              <a:spcBef>
                <a:spcPts val="0"/>
              </a:spcBef>
              <a:spcAft>
                <a:spcPts val="0"/>
              </a:spcAft>
              <a:buClr>
                <a:schemeClr val="dk1"/>
              </a:buClr>
              <a:buSzPts val="3000"/>
              <a:buFont typeface="Arvo"/>
              <a:buNone/>
              <a:defRPr sz="3000" b="1">
                <a:solidFill>
                  <a:schemeClr val="dk1"/>
                </a:solidFill>
                <a:latin typeface="Arvo"/>
                <a:ea typeface="Arvo"/>
                <a:cs typeface="Arvo"/>
                <a:sym typeface="Arvo"/>
              </a:defRPr>
            </a:lvl5pPr>
            <a:lvl6pPr lvl="5" rtl="0">
              <a:spcBef>
                <a:spcPts val="0"/>
              </a:spcBef>
              <a:spcAft>
                <a:spcPts val="0"/>
              </a:spcAft>
              <a:buClr>
                <a:schemeClr val="dk1"/>
              </a:buClr>
              <a:buSzPts val="3000"/>
              <a:buFont typeface="Arvo"/>
              <a:buNone/>
              <a:defRPr sz="3000" b="1">
                <a:solidFill>
                  <a:schemeClr val="dk1"/>
                </a:solidFill>
                <a:latin typeface="Arvo"/>
                <a:ea typeface="Arvo"/>
                <a:cs typeface="Arvo"/>
                <a:sym typeface="Arvo"/>
              </a:defRPr>
            </a:lvl6pPr>
            <a:lvl7pPr lvl="6" rtl="0">
              <a:spcBef>
                <a:spcPts val="0"/>
              </a:spcBef>
              <a:spcAft>
                <a:spcPts val="0"/>
              </a:spcAft>
              <a:buClr>
                <a:schemeClr val="dk1"/>
              </a:buClr>
              <a:buSzPts val="3000"/>
              <a:buFont typeface="Arvo"/>
              <a:buNone/>
              <a:defRPr sz="3000" b="1">
                <a:solidFill>
                  <a:schemeClr val="dk1"/>
                </a:solidFill>
                <a:latin typeface="Arvo"/>
                <a:ea typeface="Arvo"/>
                <a:cs typeface="Arvo"/>
                <a:sym typeface="Arvo"/>
              </a:defRPr>
            </a:lvl7pPr>
            <a:lvl8pPr lvl="7" rtl="0">
              <a:spcBef>
                <a:spcPts val="0"/>
              </a:spcBef>
              <a:spcAft>
                <a:spcPts val="0"/>
              </a:spcAft>
              <a:buClr>
                <a:schemeClr val="dk1"/>
              </a:buClr>
              <a:buSzPts val="3000"/>
              <a:buFont typeface="Arvo"/>
              <a:buNone/>
              <a:defRPr sz="3000" b="1">
                <a:solidFill>
                  <a:schemeClr val="dk1"/>
                </a:solidFill>
                <a:latin typeface="Arvo"/>
                <a:ea typeface="Arvo"/>
                <a:cs typeface="Arvo"/>
                <a:sym typeface="Arvo"/>
              </a:defRPr>
            </a:lvl8pPr>
            <a:lvl9pPr lvl="8" rtl="0">
              <a:spcBef>
                <a:spcPts val="0"/>
              </a:spcBef>
              <a:spcAft>
                <a:spcPts val="0"/>
              </a:spcAft>
              <a:buClr>
                <a:schemeClr val="dk1"/>
              </a:buClr>
              <a:buSzPts val="3000"/>
              <a:buFont typeface="Arvo"/>
              <a:buNone/>
              <a:defRPr sz="3000" b="1">
                <a:solidFill>
                  <a:schemeClr val="dk1"/>
                </a:solidFill>
                <a:latin typeface="Arvo"/>
                <a:ea typeface="Arvo"/>
                <a:cs typeface="Arvo"/>
                <a:sym typeface="Arvo"/>
              </a:defRPr>
            </a:lvl9pPr>
          </a:lstStyle>
          <a:p>
            <a:endParaRPr/>
          </a:p>
        </p:txBody>
      </p:sp>
      <p:sp>
        <p:nvSpPr>
          <p:cNvPr id="7" name="Google Shape;7;p1"/>
          <p:cNvSpPr txBox="1">
            <a:spLocks noGrp="1"/>
          </p:cNvSpPr>
          <p:nvPr>
            <p:ph type="body" idx="1"/>
          </p:nvPr>
        </p:nvSpPr>
        <p:spPr>
          <a:xfrm>
            <a:off x="713400"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1pPr>
            <a:lvl2pPr marL="914400" lvl="1" indent="-3175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2pPr>
            <a:lvl3pPr marL="1371600" lvl="2" indent="-3175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3pPr>
            <a:lvl4pPr marL="1828800" lvl="3" indent="-3175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4pPr>
            <a:lvl5pPr marL="2286000" lvl="4" indent="-3175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5pPr>
            <a:lvl6pPr marL="2743200" lvl="5" indent="-3175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6pPr>
            <a:lvl7pPr marL="3200400" lvl="6" indent="-3175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7pPr>
            <a:lvl8pPr marL="3657600" lvl="7" indent="-3175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8pPr>
            <a:lvl9pPr marL="4114800" lvl="8" indent="-317500">
              <a:lnSpc>
                <a:spcPct val="115000"/>
              </a:lnSpc>
              <a:spcBef>
                <a:spcPts val="0"/>
              </a:spcBef>
              <a:spcAft>
                <a:spcPts val="0"/>
              </a:spcAft>
              <a:buClr>
                <a:schemeClr val="dk1"/>
              </a:buClr>
              <a:buSzPts val="1400"/>
              <a:buFont typeface="Be Vietnam Pro"/>
              <a:buChar char="■"/>
              <a:defRPr>
                <a:solidFill>
                  <a:schemeClr val="dk1"/>
                </a:solidFill>
                <a:latin typeface="Be Vietnam Pro"/>
                <a:ea typeface="Be Vietnam Pro"/>
                <a:cs typeface="Be Vietnam Pro"/>
                <a:sym typeface="Be Vietnam Pr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7" r:id="rId8"/>
    <p:sldLayoutId id="2147483658" r:id="rId9"/>
    <p:sldLayoutId id="2147483659" r:id="rId10"/>
    <p:sldLayoutId id="2147483660" r:id="rId11"/>
    <p:sldLayoutId id="2147483661" r:id="rId12"/>
    <p:sldLayoutId id="2147483667" r:id="rId13"/>
    <p:sldLayoutId id="2147483670" r:id="rId14"/>
    <p:sldLayoutId id="2147483671" r:id="rId15"/>
    <p:sldLayoutId id="2147483673" r:id="rId16"/>
    <p:sldLayoutId id="2147483674" r:id="rId1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www.jstor.org/stable/40981253"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hyperlink" Target="https://www.vassar.edu/the-wars-for-vietnam/vietnam-war-overview"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39"/>
        <p:cNvGrpSpPr/>
        <p:nvPr/>
      </p:nvGrpSpPr>
      <p:grpSpPr>
        <a:xfrm>
          <a:off x="0" y="0"/>
          <a:ext cx="0" cy="0"/>
          <a:chOff x="0" y="0"/>
          <a:chExt cx="0" cy="0"/>
        </a:xfrm>
      </p:grpSpPr>
      <p:sp>
        <p:nvSpPr>
          <p:cNvPr id="4740" name="Google Shape;4740;p32"/>
          <p:cNvSpPr txBox="1">
            <a:spLocks noGrp="1"/>
          </p:cNvSpPr>
          <p:nvPr>
            <p:ph type="ctrTitle"/>
          </p:nvPr>
        </p:nvSpPr>
        <p:spPr>
          <a:xfrm>
            <a:off x="1196850" y="1096630"/>
            <a:ext cx="6750300" cy="172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GR" sz="3200" dirty="0"/>
              <a:t>ΑΜΕΡΙΚΑΝΙΚΟΣ ΠΟΛΕΜΟΣ ΣΤΟ ΒΙΕΤΝΑΜ (195</a:t>
            </a:r>
            <a:r>
              <a:rPr lang="en-GB" sz="3200" dirty="0"/>
              <a:t>4</a:t>
            </a:r>
            <a:r>
              <a:rPr lang="el-GR" sz="3200" dirty="0"/>
              <a:t>-1975)</a:t>
            </a:r>
            <a:endParaRPr sz="3200" dirty="0"/>
          </a:p>
        </p:txBody>
      </p:sp>
      <p:sp>
        <p:nvSpPr>
          <p:cNvPr id="4741" name="Google Shape;4741;p32"/>
          <p:cNvSpPr txBox="1">
            <a:spLocks noGrp="1"/>
          </p:cNvSpPr>
          <p:nvPr>
            <p:ph type="subTitle" idx="1"/>
          </p:nvPr>
        </p:nvSpPr>
        <p:spPr>
          <a:xfrm>
            <a:off x="308040" y="3183450"/>
            <a:ext cx="3224400" cy="96248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15000"/>
              </a:lnSpc>
              <a:spcBef>
                <a:spcPts val="0"/>
              </a:spcBef>
              <a:spcAft>
                <a:spcPts val="0"/>
              </a:spcAft>
              <a:buClr>
                <a:srgbClr val="333230"/>
              </a:buClr>
              <a:buSzPts val="1400"/>
              <a:buFont typeface="Nunito Sans"/>
              <a:buNone/>
              <a:tabLst/>
              <a:defRPr/>
            </a:pPr>
            <a:r>
              <a:rPr kumimoji="0" lang="el-GR" sz="1200" b="0" i="0" u="none" strike="noStrike" kern="0" cap="none" spc="0" normalizeH="0" baseline="0" noProof="0" dirty="0">
                <a:ln>
                  <a:noFill/>
                </a:ln>
                <a:solidFill>
                  <a:srgbClr val="333230"/>
                </a:solidFill>
                <a:effectLst/>
                <a:uLnTx/>
                <a:uFillTx/>
                <a:latin typeface="Times New Roman" panose="02020603050405020304" pitchFamily="18" charset="0"/>
                <a:cs typeface="Times New Roman" panose="02020603050405020304" pitchFamily="18" charset="0"/>
                <a:sym typeface="Nunito Sans"/>
              </a:rPr>
              <a:t>Παρασκευή Πλα (0125-11210015)</a:t>
            </a:r>
          </a:p>
          <a:p>
            <a:pPr marL="0" marR="0" lvl="0" indent="0" algn="l" defTabSz="914400" rtl="0" eaLnBrk="1" fontAlgn="auto" latinLnBrk="0" hangingPunct="1">
              <a:lnSpc>
                <a:spcPct val="115000"/>
              </a:lnSpc>
              <a:spcBef>
                <a:spcPts val="0"/>
              </a:spcBef>
              <a:spcAft>
                <a:spcPts val="0"/>
              </a:spcAft>
              <a:buClr>
                <a:srgbClr val="333230"/>
              </a:buClr>
              <a:buSzPts val="1400"/>
              <a:buFont typeface="Nunito Sans"/>
              <a:buNone/>
              <a:tabLst/>
              <a:defRPr/>
            </a:pPr>
            <a:r>
              <a:rPr kumimoji="0" lang="el-GR" sz="1200" b="0" i="0" u="none" strike="noStrike" kern="0" cap="none" spc="0" normalizeH="0" baseline="0" noProof="0" dirty="0">
                <a:ln>
                  <a:noFill/>
                </a:ln>
                <a:solidFill>
                  <a:srgbClr val="333230"/>
                </a:solidFill>
                <a:effectLst/>
                <a:uLnTx/>
                <a:uFillTx/>
                <a:latin typeface="Times New Roman" panose="02020603050405020304" pitchFamily="18" charset="0"/>
                <a:cs typeface="Times New Roman" panose="02020603050405020304" pitchFamily="18" charset="0"/>
                <a:sym typeface="Nunito Sans"/>
              </a:rPr>
              <a:t>Μάθημα: Επιμέρους Θέματα Εξωτερικής Πολιτικής</a:t>
            </a:r>
          </a:p>
          <a:p>
            <a:pPr marL="0" marR="0" lvl="0" indent="0" algn="l" defTabSz="914400" rtl="0" eaLnBrk="1" fontAlgn="auto" latinLnBrk="0" hangingPunct="1">
              <a:lnSpc>
                <a:spcPct val="115000"/>
              </a:lnSpc>
              <a:spcBef>
                <a:spcPts val="0"/>
              </a:spcBef>
              <a:spcAft>
                <a:spcPts val="0"/>
              </a:spcAft>
              <a:buClr>
                <a:srgbClr val="333230"/>
              </a:buClr>
              <a:buSzPts val="1400"/>
              <a:buFont typeface="Nunito Sans"/>
              <a:buNone/>
              <a:tabLst/>
              <a:defRPr/>
            </a:pPr>
            <a:r>
              <a:rPr kumimoji="0" lang="el-GR" sz="1200" b="0" i="0" u="none" strike="noStrike" kern="0" cap="none" spc="0" normalizeH="0" baseline="0" noProof="0" dirty="0">
                <a:ln>
                  <a:noFill/>
                </a:ln>
                <a:solidFill>
                  <a:srgbClr val="333230"/>
                </a:solidFill>
                <a:effectLst/>
                <a:uLnTx/>
                <a:uFillTx/>
                <a:latin typeface="Times New Roman" panose="02020603050405020304" pitchFamily="18" charset="0"/>
                <a:cs typeface="Times New Roman" panose="02020603050405020304" pitchFamily="18" charset="0"/>
                <a:sym typeface="Nunito Sans"/>
              </a:rPr>
              <a:t>Διδάσκουσα: Σ. Τυπάλδου</a:t>
            </a:r>
          </a:p>
        </p:txBody>
      </p:sp>
      <p:grpSp>
        <p:nvGrpSpPr>
          <p:cNvPr id="4742" name="Google Shape;4742;p32"/>
          <p:cNvGrpSpPr/>
          <p:nvPr/>
        </p:nvGrpSpPr>
        <p:grpSpPr>
          <a:xfrm>
            <a:off x="4879597" y="3475540"/>
            <a:ext cx="5860007" cy="1659878"/>
            <a:chOff x="908250" y="287100"/>
            <a:chExt cx="2196075" cy="622050"/>
          </a:xfrm>
        </p:grpSpPr>
        <p:sp>
          <p:nvSpPr>
            <p:cNvPr id="4743" name="Google Shape;4743;p32"/>
            <p:cNvSpPr/>
            <p:nvPr/>
          </p:nvSpPr>
          <p:spPr>
            <a:xfrm>
              <a:off x="908250" y="289875"/>
              <a:ext cx="2196075" cy="619275"/>
            </a:xfrm>
            <a:custGeom>
              <a:avLst/>
              <a:gdLst/>
              <a:ahLst/>
              <a:cxnLst/>
              <a:rect l="l" t="t" r="r" b="b"/>
              <a:pathLst>
                <a:path w="87843" h="24771" extrusionOk="0">
                  <a:moveTo>
                    <a:pt x="1" y="24771"/>
                  </a:moveTo>
                  <a:lnTo>
                    <a:pt x="12719" y="17636"/>
                  </a:lnTo>
                  <a:lnTo>
                    <a:pt x="14604" y="18893"/>
                  </a:lnTo>
                  <a:lnTo>
                    <a:pt x="24438" y="11498"/>
                  </a:lnTo>
                  <a:lnTo>
                    <a:pt x="26139" y="13088"/>
                  </a:lnTo>
                  <a:lnTo>
                    <a:pt x="37859" y="3624"/>
                  </a:lnTo>
                  <a:lnTo>
                    <a:pt x="39337" y="4622"/>
                  </a:lnTo>
                  <a:lnTo>
                    <a:pt x="45696" y="1"/>
                  </a:lnTo>
                  <a:lnTo>
                    <a:pt x="54865" y="7543"/>
                  </a:lnTo>
                  <a:lnTo>
                    <a:pt x="57453" y="5694"/>
                  </a:lnTo>
                  <a:lnTo>
                    <a:pt x="65587" y="12164"/>
                  </a:lnTo>
                  <a:lnTo>
                    <a:pt x="71095" y="8911"/>
                  </a:lnTo>
                  <a:lnTo>
                    <a:pt x="87843" y="24697"/>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4" name="Google Shape;4744;p32"/>
            <p:cNvSpPr/>
            <p:nvPr/>
          </p:nvSpPr>
          <p:spPr>
            <a:xfrm>
              <a:off x="2113500" y="425750"/>
              <a:ext cx="866975" cy="364175"/>
            </a:xfrm>
            <a:custGeom>
              <a:avLst/>
              <a:gdLst/>
              <a:ahLst/>
              <a:cxnLst/>
              <a:rect l="l" t="t" r="r" b="b"/>
              <a:pathLst>
                <a:path w="34679" h="14567" extrusionOk="0">
                  <a:moveTo>
                    <a:pt x="9021" y="0"/>
                  </a:moveTo>
                  <a:lnTo>
                    <a:pt x="17598" y="6692"/>
                  </a:lnTo>
                  <a:lnTo>
                    <a:pt x="22848" y="3291"/>
                  </a:lnTo>
                  <a:lnTo>
                    <a:pt x="34679" y="14567"/>
                  </a:lnTo>
                  <a:lnTo>
                    <a:pt x="26915" y="11683"/>
                  </a:lnTo>
                  <a:lnTo>
                    <a:pt x="19077" y="14271"/>
                  </a:lnTo>
                  <a:lnTo>
                    <a:pt x="25214" y="10019"/>
                  </a:lnTo>
                  <a:lnTo>
                    <a:pt x="21517" y="9021"/>
                  </a:lnTo>
                  <a:lnTo>
                    <a:pt x="17044" y="10611"/>
                  </a:lnTo>
                  <a:lnTo>
                    <a:pt x="18855" y="8356"/>
                  </a:lnTo>
                  <a:lnTo>
                    <a:pt x="9132" y="13347"/>
                  </a:lnTo>
                  <a:lnTo>
                    <a:pt x="15011" y="7949"/>
                  </a:lnTo>
                  <a:lnTo>
                    <a:pt x="11203" y="5361"/>
                  </a:lnTo>
                  <a:lnTo>
                    <a:pt x="6138" y="6840"/>
                  </a:lnTo>
                  <a:lnTo>
                    <a:pt x="8836" y="3217"/>
                  </a:lnTo>
                  <a:cubicBezTo>
                    <a:pt x="6027" y="4880"/>
                    <a:pt x="3069" y="6211"/>
                    <a:pt x="0" y="7210"/>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5" name="Google Shape;4745;p32"/>
            <p:cNvSpPr/>
            <p:nvPr/>
          </p:nvSpPr>
          <p:spPr>
            <a:xfrm>
              <a:off x="1301075" y="287100"/>
              <a:ext cx="740350" cy="525025"/>
            </a:xfrm>
            <a:custGeom>
              <a:avLst/>
              <a:gdLst/>
              <a:ahLst/>
              <a:cxnLst/>
              <a:rect l="l" t="t" r="r" b="b"/>
              <a:pathLst>
                <a:path w="29614" h="21001" extrusionOk="0">
                  <a:moveTo>
                    <a:pt x="29614" y="1"/>
                  </a:moveTo>
                  <a:lnTo>
                    <a:pt x="23920" y="4659"/>
                  </a:lnTo>
                  <a:lnTo>
                    <a:pt x="22072" y="3513"/>
                  </a:lnTo>
                  <a:lnTo>
                    <a:pt x="10537" y="12866"/>
                  </a:lnTo>
                  <a:lnTo>
                    <a:pt x="8651" y="11462"/>
                  </a:lnTo>
                  <a:lnTo>
                    <a:pt x="0" y="18005"/>
                  </a:lnTo>
                  <a:cubicBezTo>
                    <a:pt x="8356" y="13236"/>
                    <a:pt x="8725" y="15417"/>
                    <a:pt x="12607" y="14456"/>
                  </a:cubicBezTo>
                  <a:lnTo>
                    <a:pt x="8614" y="19706"/>
                  </a:lnTo>
                  <a:cubicBezTo>
                    <a:pt x="14012" y="14863"/>
                    <a:pt x="17598" y="15122"/>
                    <a:pt x="20778" y="15491"/>
                  </a:cubicBezTo>
                  <a:lnTo>
                    <a:pt x="16082" y="21000"/>
                  </a:lnTo>
                  <a:lnTo>
                    <a:pt x="26804" y="10722"/>
                  </a:lnTo>
                  <a:lnTo>
                    <a:pt x="23624" y="11203"/>
                  </a:lnTo>
                  <a:cubicBezTo>
                    <a:pt x="24142" y="10168"/>
                    <a:pt x="25991" y="8689"/>
                    <a:pt x="28394" y="6988"/>
                  </a:cubicBezTo>
                  <a:lnTo>
                    <a:pt x="25621" y="7469"/>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46" name="Google Shape;4746;p32"/>
          <p:cNvGrpSpPr/>
          <p:nvPr/>
        </p:nvGrpSpPr>
        <p:grpSpPr>
          <a:xfrm>
            <a:off x="7777840" y="4715792"/>
            <a:ext cx="1754309" cy="419551"/>
            <a:chOff x="1999750" y="1792725"/>
            <a:chExt cx="2203075" cy="526875"/>
          </a:xfrm>
        </p:grpSpPr>
        <p:sp>
          <p:nvSpPr>
            <p:cNvPr id="4747" name="Google Shape;4747;p32"/>
            <p:cNvSpPr/>
            <p:nvPr/>
          </p:nvSpPr>
          <p:spPr>
            <a:xfrm>
              <a:off x="2430975" y="1792725"/>
              <a:ext cx="1771850" cy="526875"/>
            </a:xfrm>
            <a:custGeom>
              <a:avLst/>
              <a:gdLst/>
              <a:ahLst/>
              <a:cxnLst/>
              <a:rect l="l" t="t" r="r" b="b"/>
              <a:pathLst>
                <a:path w="70874" h="21075" extrusionOk="0">
                  <a:moveTo>
                    <a:pt x="70837" y="20556"/>
                  </a:moveTo>
                  <a:cubicBezTo>
                    <a:pt x="70726" y="18634"/>
                    <a:pt x="68618" y="17081"/>
                    <a:pt x="65809" y="16675"/>
                  </a:cubicBezTo>
                  <a:cubicBezTo>
                    <a:pt x="67250" y="14752"/>
                    <a:pt x="67546" y="12571"/>
                    <a:pt x="66326" y="11166"/>
                  </a:cubicBezTo>
                  <a:cubicBezTo>
                    <a:pt x="65069" y="9798"/>
                    <a:pt x="62518" y="9576"/>
                    <a:pt x="60078" y="10611"/>
                  </a:cubicBezTo>
                  <a:cubicBezTo>
                    <a:pt x="59745" y="9946"/>
                    <a:pt x="59191" y="9465"/>
                    <a:pt x="58488" y="9243"/>
                  </a:cubicBezTo>
                  <a:cubicBezTo>
                    <a:pt x="56936" y="8800"/>
                    <a:pt x="55161" y="9835"/>
                    <a:pt x="54163" y="11647"/>
                  </a:cubicBezTo>
                  <a:cubicBezTo>
                    <a:pt x="53645" y="11462"/>
                    <a:pt x="53091" y="11314"/>
                    <a:pt x="52499" y="11203"/>
                  </a:cubicBezTo>
                  <a:cubicBezTo>
                    <a:pt x="50059" y="10870"/>
                    <a:pt x="47841" y="11757"/>
                    <a:pt x="47286" y="13236"/>
                  </a:cubicBezTo>
                  <a:cubicBezTo>
                    <a:pt x="47027" y="13199"/>
                    <a:pt x="46769" y="13199"/>
                    <a:pt x="46473" y="13162"/>
                  </a:cubicBezTo>
                  <a:cubicBezTo>
                    <a:pt x="46473" y="13125"/>
                    <a:pt x="46436" y="13051"/>
                    <a:pt x="46436" y="13014"/>
                  </a:cubicBezTo>
                  <a:cubicBezTo>
                    <a:pt x="45918" y="11794"/>
                    <a:pt x="44366" y="11203"/>
                    <a:pt x="42554" y="11314"/>
                  </a:cubicBezTo>
                  <a:cubicBezTo>
                    <a:pt x="42850" y="10722"/>
                    <a:pt x="42887" y="10020"/>
                    <a:pt x="42665" y="9428"/>
                  </a:cubicBezTo>
                  <a:cubicBezTo>
                    <a:pt x="41962" y="7839"/>
                    <a:pt x="39411" y="7247"/>
                    <a:pt x="36897" y="8171"/>
                  </a:cubicBezTo>
                  <a:cubicBezTo>
                    <a:pt x="36602" y="8245"/>
                    <a:pt x="36343" y="8393"/>
                    <a:pt x="36084" y="8504"/>
                  </a:cubicBezTo>
                  <a:cubicBezTo>
                    <a:pt x="35160" y="6619"/>
                    <a:pt x="33311" y="5325"/>
                    <a:pt x="31204" y="5140"/>
                  </a:cubicBezTo>
                  <a:cubicBezTo>
                    <a:pt x="30612" y="5103"/>
                    <a:pt x="29984" y="5140"/>
                    <a:pt x="29429" y="5288"/>
                  </a:cubicBezTo>
                  <a:cubicBezTo>
                    <a:pt x="30095" y="3143"/>
                    <a:pt x="29429" y="1073"/>
                    <a:pt x="27803" y="481"/>
                  </a:cubicBezTo>
                  <a:cubicBezTo>
                    <a:pt x="26361" y="1"/>
                    <a:pt x="24586" y="851"/>
                    <a:pt x="23477" y="2515"/>
                  </a:cubicBezTo>
                  <a:cubicBezTo>
                    <a:pt x="22812" y="2145"/>
                    <a:pt x="22109" y="1960"/>
                    <a:pt x="21370" y="1886"/>
                  </a:cubicBezTo>
                  <a:cubicBezTo>
                    <a:pt x="15639" y="1480"/>
                    <a:pt x="15270" y="6286"/>
                    <a:pt x="16896" y="9539"/>
                  </a:cubicBezTo>
                  <a:cubicBezTo>
                    <a:pt x="15861" y="8504"/>
                    <a:pt x="14530" y="7986"/>
                    <a:pt x="13310" y="8356"/>
                  </a:cubicBezTo>
                  <a:cubicBezTo>
                    <a:pt x="12571" y="8578"/>
                    <a:pt x="11942" y="9096"/>
                    <a:pt x="11610" y="9798"/>
                  </a:cubicBezTo>
                  <a:cubicBezTo>
                    <a:pt x="8985" y="8689"/>
                    <a:pt x="6286" y="8874"/>
                    <a:pt x="4918" y="10426"/>
                  </a:cubicBezTo>
                  <a:cubicBezTo>
                    <a:pt x="3513" y="11979"/>
                    <a:pt x="3883" y="14271"/>
                    <a:pt x="5435" y="16342"/>
                  </a:cubicBezTo>
                  <a:cubicBezTo>
                    <a:pt x="2404" y="16748"/>
                    <a:pt x="149" y="18412"/>
                    <a:pt x="1" y="20483"/>
                  </a:cubicBezTo>
                  <a:cubicBezTo>
                    <a:pt x="1" y="20704"/>
                    <a:pt x="1" y="20889"/>
                    <a:pt x="1" y="21074"/>
                  </a:cubicBezTo>
                  <a:lnTo>
                    <a:pt x="70837" y="21074"/>
                  </a:lnTo>
                  <a:cubicBezTo>
                    <a:pt x="70837" y="20926"/>
                    <a:pt x="70874" y="20741"/>
                    <a:pt x="70837" y="2055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8" name="Google Shape;4748;p32"/>
            <p:cNvSpPr/>
            <p:nvPr/>
          </p:nvSpPr>
          <p:spPr>
            <a:xfrm>
              <a:off x="2430975" y="1965575"/>
              <a:ext cx="1472400" cy="353100"/>
            </a:xfrm>
            <a:custGeom>
              <a:avLst/>
              <a:gdLst/>
              <a:ahLst/>
              <a:cxnLst/>
              <a:rect l="l" t="t" r="r" b="b"/>
              <a:pathLst>
                <a:path w="58896" h="14124" extrusionOk="0">
                  <a:moveTo>
                    <a:pt x="58895" y="13827"/>
                  </a:moveTo>
                  <a:cubicBezTo>
                    <a:pt x="58821" y="12533"/>
                    <a:pt x="57047" y="11535"/>
                    <a:pt x="54717" y="11239"/>
                  </a:cubicBezTo>
                  <a:cubicBezTo>
                    <a:pt x="55937" y="9945"/>
                    <a:pt x="56159" y="8504"/>
                    <a:pt x="55124" y="7542"/>
                  </a:cubicBezTo>
                  <a:cubicBezTo>
                    <a:pt x="54126" y="6581"/>
                    <a:pt x="51982" y="6470"/>
                    <a:pt x="49948" y="7136"/>
                  </a:cubicBezTo>
                  <a:cubicBezTo>
                    <a:pt x="49652" y="6692"/>
                    <a:pt x="49172" y="6359"/>
                    <a:pt x="48617" y="6211"/>
                  </a:cubicBezTo>
                  <a:cubicBezTo>
                    <a:pt x="47360" y="5916"/>
                    <a:pt x="45844" y="6618"/>
                    <a:pt x="45031" y="7838"/>
                  </a:cubicBezTo>
                  <a:cubicBezTo>
                    <a:pt x="44587" y="7690"/>
                    <a:pt x="44107" y="7579"/>
                    <a:pt x="43663" y="7542"/>
                  </a:cubicBezTo>
                  <a:cubicBezTo>
                    <a:pt x="41630" y="7320"/>
                    <a:pt x="39781" y="7912"/>
                    <a:pt x="39301" y="8873"/>
                  </a:cubicBezTo>
                  <a:cubicBezTo>
                    <a:pt x="39079" y="8873"/>
                    <a:pt x="38857" y="8873"/>
                    <a:pt x="38635" y="8836"/>
                  </a:cubicBezTo>
                  <a:cubicBezTo>
                    <a:pt x="38635" y="8799"/>
                    <a:pt x="38598" y="8762"/>
                    <a:pt x="38598" y="8725"/>
                  </a:cubicBezTo>
                  <a:cubicBezTo>
                    <a:pt x="38191" y="7949"/>
                    <a:pt x="36861" y="7505"/>
                    <a:pt x="35382" y="7616"/>
                  </a:cubicBezTo>
                  <a:cubicBezTo>
                    <a:pt x="35640" y="7210"/>
                    <a:pt x="35677" y="6729"/>
                    <a:pt x="35456" y="6322"/>
                  </a:cubicBezTo>
                  <a:cubicBezTo>
                    <a:pt x="34901" y="5250"/>
                    <a:pt x="32757" y="4880"/>
                    <a:pt x="30686" y="5472"/>
                  </a:cubicBezTo>
                  <a:cubicBezTo>
                    <a:pt x="28875" y="5990"/>
                    <a:pt x="28172" y="2847"/>
                    <a:pt x="24438" y="3586"/>
                  </a:cubicBezTo>
                  <a:cubicBezTo>
                    <a:pt x="25030" y="2145"/>
                    <a:pt x="24438" y="740"/>
                    <a:pt x="23107" y="333"/>
                  </a:cubicBezTo>
                  <a:cubicBezTo>
                    <a:pt x="21887" y="0"/>
                    <a:pt x="20446" y="592"/>
                    <a:pt x="19521" y="1701"/>
                  </a:cubicBezTo>
                  <a:cubicBezTo>
                    <a:pt x="18967" y="1442"/>
                    <a:pt x="18375" y="1331"/>
                    <a:pt x="17747" y="1294"/>
                  </a:cubicBezTo>
                  <a:cubicBezTo>
                    <a:pt x="13014" y="998"/>
                    <a:pt x="12682" y="4215"/>
                    <a:pt x="14050" y="6396"/>
                  </a:cubicBezTo>
                  <a:cubicBezTo>
                    <a:pt x="8726" y="3734"/>
                    <a:pt x="5029" y="6137"/>
                    <a:pt x="4067" y="6988"/>
                  </a:cubicBezTo>
                  <a:cubicBezTo>
                    <a:pt x="2958" y="7986"/>
                    <a:pt x="3217" y="9576"/>
                    <a:pt x="4548" y="10944"/>
                  </a:cubicBezTo>
                  <a:cubicBezTo>
                    <a:pt x="2034" y="11239"/>
                    <a:pt x="149" y="12348"/>
                    <a:pt x="38" y="13716"/>
                  </a:cubicBezTo>
                  <a:cubicBezTo>
                    <a:pt x="1" y="13864"/>
                    <a:pt x="1" y="13975"/>
                    <a:pt x="38" y="14123"/>
                  </a:cubicBezTo>
                  <a:lnTo>
                    <a:pt x="58895" y="14123"/>
                  </a:lnTo>
                  <a:cubicBezTo>
                    <a:pt x="58895" y="14012"/>
                    <a:pt x="58895" y="13938"/>
                    <a:pt x="58895" y="13827"/>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9" name="Google Shape;4749;p32"/>
            <p:cNvSpPr/>
            <p:nvPr/>
          </p:nvSpPr>
          <p:spPr>
            <a:xfrm>
              <a:off x="1999750" y="2033050"/>
              <a:ext cx="957575" cy="285625"/>
            </a:xfrm>
            <a:custGeom>
              <a:avLst/>
              <a:gdLst/>
              <a:ahLst/>
              <a:cxnLst/>
              <a:rect l="l" t="t" r="r" b="b"/>
              <a:pathLst>
                <a:path w="38303" h="11425" extrusionOk="0">
                  <a:moveTo>
                    <a:pt x="38302" y="11128"/>
                  </a:moveTo>
                  <a:cubicBezTo>
                    <a:pt x="38265" y="10056"/>
                    <a:pt x="37119" y="9243"/>
                    <a:pt x="35604" y="9021"/>
                  </a:cubicBezTo>
                  <a:cubicBezTo>
                    <a:pt x="36380" y="7986"/>
                    <a:pt x="36528" y="6803"/>
                    <a:pt x="35862" y="6063"/>
                  </a:cubicBezTo>
                  <a:cubicBezTo>
                    <a:pt x="35197" y="5287"/>
                    <a:pt x="33792" y="5176"/>
                    <a:pt x="32498" y="5731"/>
                  </a:cubicBezTo>
                  <a:cubicBezTo>
                    <a:pt x="32313" y="5398"/>
                    <a:pt x="32017" y="5139"/>
                    <a:pt x="31648" y="5028"/>
                  </a:cubicBezTo>
                  <a:cubicBezTo>
                    <a:pt x="30797" y="4769"/>
                    <a:pt x="29836" y="5324"/>
                    <a:pt x="29319" y="6322"/>
                  </a:cubicBezTo>
                  <a:cubicBezTo>
                    <a:pt x="29023" y="6211"/>
                    <a:pt x="28727" y="6100"/>
                    <a:pt x="28431" y="6063"/>
                  </a:cubicBezTo>
                  <a:cubicBezTo>
                    <a:pt x="27100" y="5878"/>
                    <a:pt x="25880" y="6359"/>
                    <a:pt x="25621" y="7172"/>
                  </a:cubicBezTo>
                  <a:cubicBezTo>
                    <a:pt x="25474" y="7172"/>
                    <a:pt x="25326" y="7172"/>
                    <a:pt x="25141" y="7135"/>
                  </a:cubicBezTo>
                  <a:cubicBezTo>
                    <a:pt x="25141" y="7099"/>
                    <a:pt x="25104" y="7062"/>
                    <a:pt x="25104" y="7025"/>
                  </a:cubicBezTo>
                  <a:cubicBezTo>
                    <a:pt x="24845" y="6396"/>
                    <a:pt x="23995" y="6063"/>
                    <a:pt x="23034" y="6137"/>
                  </a:cubicBezTo>
                  <a:cubicBezTo>
                    <a:pt x="23181" y="5805"/>
                    <a:pt x="23218" y="5435"/>
                    <a:pt x="23071" y="5102"/>
                  </a:cubicBezTo>
                  <a:cubicBezTo>
                    <a:pt x="22701" y="4252"/>
                    <a:pt x="21296" y="3919"/>
                    <a:pt x="19965" y="4400"/>
                  </a:cubicBezTo>
                  <a:cubicBezTo>
                    <a:pt x="19817" y="4474"/>
                    <a:pt x="19632" y="4548"/>
                    <a:pt x="19484" y="4621"/>
                  </a:cubicBezTo>
                  <a:cubicBezTo>
                    <a:pt x="19004" y="3586"/>
                    <a:pt x="18006" y="2884"/>
                    <a:pt x="16859" y="2773"/>
                  </a:cubicBezTo>
                  <a:cubicBezTo>
                    <a:pt x="16527" y="2773"/>
                    <a:pt x="16231" y="2773"/>
                    <a:pt x="15898" y="2884"/>
                  </a:cubicBezTo>
                  <a:cubicBezTo>
                    <a:pt x="16268" y="1701"/>
                    <a:pt x="15898" y="592"/>
                    <a:pt x="15011" y="296"/>
                  </a:cubicBezTo>
                  <a:cubicBezTo>
                    <a:pt x="14235" y="0"/>
                    <a:pt x="13310" y="481"/>
                    <a:pt x="12719" y="1368"/>
                  </a:cubicBezTo>
                  <a:cubicBezTo>
                    <a:pt x="12349" y="1183"/>
                    <a:pt x="11942" y="1072"/>
                    <a:pt x="11536" y="1035"/>
                  </a:cubicBezTo>
                  <a:cubicBezTo>
                    <a:pt x="8467" y="813"/>
                    <a:pt x="8245" y="3438"/>
                    <a:pt x="9133" y="5176"/>
                  </a:cubicBezTo>
                  <a:cubicBezTo>
                    <a:pt x="8652" y="4621"/>
                    <a:pt x="7913" y="4363"/>
                    <a:pt x="7210" y="4548"/>
                  </a:cubicBezTo>
                  <a:cubicBezTo>
                    <a:pt x="6803" y="4658"/>
                    <a:pt x="6471" y="4917"/>
                    <a:pt x="6286" y="5324"/>
                  </a:cubicBezTo>
                  <a:cubicBezTo>
                    <a:pt x="4881" y="4732"/>
                    <a:pt x="3402" y="4806"/>
                    <a:pt x="2663" y="5657"/>
                  </a:cubicBezTo>
                  <a:cubicBezTo>
                    <a:pt x="1923" y="6470"/>
                    <a:pt x="2108" y="7727"/>
                    <a:pt x="2921" y="8836"/>
                  </a:cubicBezTo>
                  <a:cubicBezTo>
                    <a:pt x="1295" y="9058"/>
                    <a:pt x="75" y="9982"/>
                    <a:pt x="1" y="11091"/>
                  </a:cubicBezTo>
                  <a:cubicBezTo>
                    <a:pt x="1" y="11202"/>
                    <a:pt x="1" y="11313"/>
                    <a:pt x="1" y="11424"/>
                  </a:cubicBezTo>
                  <a:lnTo>
                    <a:pt x="38265" y="11424"/>
                  </a:lnTo>
                  <a:cubicBezTo>
                    <a:pt x="38302" y="11313"/>
                    <a:pt x="38302" y="11239"/>
                    <a:pt x="38302" y="1112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50" name="Google Shape;4750;p32"/>
          <p:cNvGrpSpPr/>
          <p:nvPr/>
        </p:nvGrpSpPr>
        <p:grpSpPr>
          <a:xfrm>
            <a:off x="1194315" y="4171675"/>
            <a:ext cx="3361558" cy="1018259"/>
            <a:chOff x="955863" y="1476376"/>
            <a:chExt cx="7232268" cy="2190747"/>
          </a:xfrm>
        </p:grpSpPr>
        <p:grpSp>
          <p:nvGrpSpPr>
            <p:cNvPr id="4751" name="Google Shape;4751;p32"/>
            <p:cNvGrpSpPr/>
            <p:nvPr/>
          </p:nvGrpSpPr>
          <p:grpSpPr>
            <a:xfrm>
              <a:off x="1230890" y="2706495"/>
              <a:ext cx="5066642" cy="960628"/>
              <a:chOff x="1230890" y="2706495"/>
              <a:chExt cx="5066642" cy="960628"/>
            </a:xfrm>
          </p:grpSpPr>
          <p:sp>
            <p:nvSpPr>
              <p:cNvPr id="4752" name="Google Shape;4752;p32"/>
              <p:cNvSpPr/>
              <p:nvPr/>
            </p:nvSpPr>
            <p:spPr>
              <a:xfrm>
                <a:off x="1230890" y="2716641"/>
                <a:ext cx="5066642" cy="875397"/>
              </a:xfrm>
              <a:custGeom>
                <a:avLst/>
                <a:gdLst/>
                <a:ahLst/>
                <a:cxnLst/>
                <a:rect l="l" t="t" r="r" b="b"/>
                <a:pathLst>
                  <a:path w="37453" h="6471" extrusionOk="0">
                    <a:moveTo>
                      <a:pt x="1813" y="4511"/>
                    </a:moveTo>
                    <a:lnTo>
                      <a:pt x="6286" y="6471"/>
                    </a:lnTo>
                    <a:lnTo>
                      <a:pt x="29504" y="6471"/>
                    </a:lnTo>
                    <a:lnTo>
                      <a:pt x="36010" y="2959"/>
                    </a:lnTo>
                    <a:cubicBezTo>
                      <a:pt x="37452" y="2182"/>
                      <a:pt x="36861" y="1"/>
                      <a:pt x="34421" y="75"/>
                    </a:cubicBezTo>
                    <a:lnTo>
                      <a:pt x="2552" y="1036"/>
                    </a:lnTo>
                    <a:cubicBezTo>
                      <a:pt x="629" y="1110"/>
                      <a:pt x="1" y="3698"/>
                      <a:pt x="1813" y="451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3" name="Google Shape;4753;p32"/>
              <p:cNvSpPr/>
              <p:nvPr/>
            </p:nvSpPr>
            <p:spPr>
              <a:xfrm>
                <a:off x="1290956" y="2706495"/>
                <a:ext cx="4951519" cy="905564"/>
              </a:xfrm>
              <a:custGeom>
                <a:avLst/>
                <a:gdLst/>
                <a:ahLst/>
                <a:cxnLst/>
                <a:rect l="l" t="t" r="r" b="b"/>
                <a:pathLst>
                  <a:path w="36602" h="6694" extrusionOk="0">
                    <a:moveTo>
                      <a:pt x="34085" y="296"/>
                    </a:moveTo>
                    <a:cubicBezTo>
                      <a:pt x="35380" y="296"/>
                      <a:pt x="36014" y="942"/>
                      <a:pt x="36158" y="1518"/>
                    </a:cubicBezTo>
                    <a:cubicBezTo>
                      <a:pt x="36306" y="2072"/>
                      <a:pt x="36010" y="2664"/>
                      <a:pt x="35493" y="2923"/>
                    </a:cubicBezTo>
                    <a:lnTo>
                      <a:pt x="29023" y="6435"/>
                    </a:lnTo>
                    <a:lnTo>
                      <a:pt x="5879" y="6435"/>
                    </a:lnTo>
                    <a:lnTo>
                      <a:pt x="1406" y="4439"/>
                    </a:lnTo>
                    <a:cubicBezTo>
                      <a:pt x="703" y="4180"/>
                      <a:pt x="296" y="3403"/>
                      <a:pt x="444" y="2664"/>
                    </a:cubicBezTo>
                    <a:cubicBezTo>
                      <a:pt x="592" y="1851"/>
                      <a:pt x="1295" y="1259"/>
                      <a:pt x="2108" y="1259"/>
                    </a:cubicBezTo>
                    <a:lnTo>
                      <a:pt x="33977" y="298"/>
                    </a:lnTo>
                    <a:cubicBezTo>
                      <a:pt x="34013" y="297"/>
                      <a:pt x="34049" y="296"/>
                      <a:pt x="34085" y="296"/>
                    </a:cubicBezTo>
                    <a:close/>
                    <a:moveTo>
                      <a:pt x="34041" y="1"/>
                    </a:moveTo>
                    <a:cubicBezTo>
                      <a:pt x="34008" y="1"/>
                      <a:pt x="33974" y="1"/>
                      <a:pt x="33940" y="2"/>
                    </a:cubicBezTo>
                    <a:lnTo>
                      <a:pt x="2108" y="1000"/>
                    </a:lnTo>
                    <a:cubicBezTo>
                      <a:pt x="1147" y="1000"/>
                      <a:pt x="333" y="1703"/>
                      <a:pt x="185" y="2627"/>
                    </a:cubicBezTo>
                    <a:cubicBezTo>
                      <a:pt x="1" y="3514"/>
                      <a:pt x="481" y="4402"/>
                      <a:pt x="1295" y="4734"/>
                    </a:cubicBezTo>
                    <a:lnTo>
                      <a:pt x="5768" y="6694"/>
                    </a:lnTo>
                    <a:lnTo>
                      <a:pt x="29097" y="6694"/>
                    </a:lnTo>
                    <a:lnTo>
                      <a:pt x="35640" y="3145"/>
                    </a:lnTo>
                    <a:cubicBezTo>
                      <a:pt x="36269" y="2849"/>
                      <a:pt x="36602" y="2146"/>
                      <a:pt x="36417" y="1444"/>
                    </a:cubicBezTo>
                    <a:cubicBezTo>
                      <a:pt x="36272" y="793"/>
                      <a:pt x="35526" y="1"/>
                      <a:pt x="340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54" name="Google Shape;4754;p32"/>
              <p:cNvGrpSpPr/>
              <p:nvPr/>
            </p:nvGrpSpPr>
            <p:grpSpPr>
              <a:xfrm>
                <a:off x="1496043" y="3011826"/>
                <a:ext cx="4671551" cy="560201"/>
                <a:chOff x="1496043" y="3011826"/>
                <a:chExt cx="4671551" cy="560201"/>
              </a:xfrm>
            </p:grpSpPr>
            <p:sp>
              <p:nvSpPr>
                <p:cNvPr id="4755" name="Google Shape;4755;p32"/>
                <p:cNvSpPr/>
                <p:nvPr/>
              </p:nvSpPr>
              <p:spPr>
                <a:xfrm>
                  <a:off x="5442213" y="3376952"/>
                  <a:ext cx="65070" cy="70075"/>
                </a:xfrm>
                <a:custGeom>
                  <a:avLst/>
                  <a:gdLst/>
                  <a:ahLst/>
                  <a:cxnLst/>
                  <a:rect l="l" t="t" r="r" b="b"/>
                  <a:pathLst>
                    <a:path w="481" h="518" extrusionOk="0">
                      <a:moveTo>
                        <a:pt x="74" y="0"/>
                      </a:moveTo>
                      <a:lnTo>
                        <a:pt x="481" y="259"/>
                      </a:lnTo>
                      <a:lnTo>
                        <a:pt x="0" y="518"/>
                      </a:lnTo>
                      <a:lnTo>
                        <a:pt x="0" y="74"/>
                      </a:lnTo>
                      <a:cubicBezTo>
                        <a:pt x="0" y="37"/>
                        <a:pt x="37" y="37"/>
                        <a:pt x="37" y="0"/>
                      </a:cubicBezTo>
                      <a:cubicBezTo>
                        <a:pt x="37" y="0"/>
                        <a:pt x="74" y="0"/>
                        <a:pt x="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6" name="Google Shape;4756;p32"/>
                <p:cNvSpPr/>
                <p:nvPr/>
              </p:nvSpPr>
              <p:spPr>
                <a:xfrm>
                  <a:off x="5222110" y="3496947"/>
                  <a:ext cx="65205" cy="75080"/>
                </a:xfrm>
                <a:custGeom>
                  <a:avLst/>
                  <a:gdLst/>
                  <a:ahLst/>
                  <a:cxnLst/>
                  <a:rect l="l" t="t" r="r" b="b"/>
                  <a:pathLst>
                    <a:path w="482" h="555" extrusionOk="0">
                      <a:moveTo>
                        <a:pt x="75" y="0"/>
                      </a:moveTo>
                      <a:lnTo>
                        <a:pt x="481" y="296"/>
                      </a:lnTo>
                      <a:lnTo>
                        <a:pt x="1" y="555"/>
                      </a:lnTo>
                      <a:lnTo>
                        <a:pt x="1" y="74"/>
                      </a:lnTo>
                      <a:cubicBezTo>
                        <a:pt x="1" y="74"/>
                        <a:pt x="1" y="37"/>
                        <a:pt x="38" y="37"/>
                      </a:cubicBezTo>
                      <a:cubicBezTo>
                        <a:pt x="38" y="0"/>
                        <a:pt x="75"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7" name="Google Shape;4757;p32"/>
                <p:cNvSpPr/>
                <p:nvPr/>
              </p:nvSpPr>
              <p:spPr>
                <a:xfrm>
                  <a:off x="5332094" y="3436882"/>
                  <a:ext cx="65205" cy="70210"/>
                </a:xfrm>
                <a:custGeom>
                  <a:avLst/>
                  <a:gdLst/>
                  <a:ahLst/>
                  <a:cxnLst/>
                  <a:rect l="l" t="t" r="r" b="b"/>
                  <a:pathLst>
                    <a:path w="482" h="519" extrusionOk="0">
                      <a:moveTo>
                        <a:pt x="75" y="1"/>
                      </a:moveTo>
                      <a:lnTo>
                        <a:pt x="482" y="260"/>
                      </a:lnTo>
                      <a:lnTo>
                        <a:pt x="1" y="518"/>
                      </a:lnTo>
                      <a:lnTo>
                        <a:pt x="1" y="75"/>
                      </a:lnTo>
                      <a:cubicBezTo>
                        <a:pt x="1" y="38"/>
                        <a:pt x="1" y="38"/>
                        <a:pt x="38" y="1"/>
                      </a:cubicBezTo>
                      <a:cubicBezTo>
                        <a:pt x="38" y="1"/>
                        <a:pt x="75" y="1"/>
                        <a:pt x="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8" name="Google Shape;4758;p32"/>
                <p:cNvSpPr/>
                <p:nvPr/>
              </p:nvSpPr>
              <p:spPr>
                <a:xfrm>
                  <a:off x="5552198" y="3316887"/>
                  <a:ext cx="65205" cy="70210"/>
                </a:xfrm>
                <a:custGeom>
                  <a:avLst/>
                  <a:gdLst/>
                  <a:ahLst/>
                  <a:cxnLst/>
                  <a:rect l="l" t="t" r="r" b="b"/>
                  <a:pathLst>
                    <a:path w="482" h="519" extrusionOk="0">
                      <a:moveTo>
                        <a:pt x="75" y="0"/>
                      </a:moveTo>
                      <a:lnTo>
                        <a:pt x="481" y="259"/>
                      </a:lnTo>
                      <a:lnTo>
                        <a:pt x="1" y="518"/>
                      </a:lnTo>
                      <a:lnTo>
                        <a:pt x="1" y="74"/>
                      </a:lnTo>
                      <a:cubicBezTo>
                        <a:pt x="1" y="37"/>
                        <a:pt x="38" y="0"/>
                        <a:pt x="38" y="0"/>
                      </a:cubicBezTo>
                      <a:cubicBezTo>
                        <a:pt x="38" y="0"/>
                        <a:pt x="75" y="0"/>
                        <a:pt x="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9" name="Google Shape;4759;p32"/>
                <p:cNvSpPr/>
                <p:nvPr/>
              </p:nvSpPr>
              <p:spPr>
                <a:xfrm>
                  <a:off x="5662317" y="3256822"/>
                  <a:ext cx="65070" cy="70210"/>
                </a:xfrm>
                <a:custGeom>
                  <a:avLst/>
                  <a:gdLst/>
                  <a:ahLst/>
                  <a:cxnLst/>
                  <a:rect l="l" t="t" r="r" b="b"/>
                  <a:pathLst>
                    <a:path w="481" h="519" extrusionOk="0">
                      <a:moveTo>
                        <a:pt x="74" y="1"/>
                      </a:moveTo>
                      <a:lnTo>
                        <a:pt x="481" y="260"/>
                      </a:lnTo>
                      <a:lnTo>
                        <a:pt x="0" y="518"/>
                      </a:lnTo>
                      <a:lnTo>
                        <a:pt x="0" y="75"/>
                      </a:lnTo>
                      <a:cubicBezTo>
                        <a:pt x="0" y="38"/>
                        <a:pt x="37" y="1"/>
                        <a:pt x="37" y="1"/>
                      </a:cubicBezTo>
                      <a:cubicBezTo>
                        <a:pt x="74" y="1"/>
                        <a:pt x="74" y="1"/>
                        <a:pt x="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0" name="Google Shape;4760;p32"/>
                <p:cNvSpPr/>
                <p:nvPr/>
              </p:nvSpPr>
              <p:spPr>
                <a:xfrm>
                  <a:off x="5772301" y="3196892"/>
                  <a:ext cx="65205" cy="70075"/>
                </a:xfrm>
                <a:custGeom>
                  <a:avLst/>
                  <a:gdLst/>
                  <a:ahLst/>
                  <a:cxnLst/>
                  <a:rect l="l" t="t" r="r" b="b"/>
                  <a:pathLst>
                    <a:path w="482" h="518" extrusionOk="0">
                      <a:moveTo>
                        <a:pt x="74" y="0"/>
                      </a:moveTo>
                      <a:lnTo>
                        <a:pt x="481" y="259"/>
                      </a:lnTo>
                      <a:lnTo>
                        <a:pt x="0" y="518"/>
                      </a:lnTo>
                      <a:lnTo>
                        <a:pt x="0" y="37"/>
                      </a:lnTo>
                      <a:cubicBezTo>
                        <a:pt x="0" y="37"/>
                        <a:pt x="37" y="0"/>
                        <a:pt x="37" y="0"/>
                      </a:cubicBezTo>
                      <a:cubicBezTo>
                        <a:pt x="74" y="0"/>
                        <a:pt x="74" y="0"/>
                        <a:pt x="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1" name="Google Shape;4761;p32"/>
                <p:cNvSpPr/>
                <p:nvPr/>
              </p:nvSpPr>
              <p:spPr>
                <a:xfrm>
                  <a:off x="5887291" y="3136826"/>
                  <a:ext cx="60200" cy="70210"/>
                </a:xfrm>
                <a:custGeom>
                  <a:avLst/>
                  <a:gdLst/>
                  <a:ahLst/>
                  <a:cxnLst/>
                  <a:rect l="l" t="t" r="r" b="b"/>
                  <a:pathLst>
                    <a:path w="445" h="519" extrusionOk="0">
                      <a:moveTo>
                        <a:pt x="38" y="1"/>
                      </a:moveTo>
                      <a:lnTo>
                        <a:pt x="444" y="259"/>
                      </a:lnTo>
                      <a:lnTo>
                        <a:pt x="1" y="518"/>
                      </a:lnTo>
                      <a:lnTo>
                        <a:pt x="1" y="37"/>
                      </a:lnTo>
                      <a:cubicBezTo>
                        <a:pt x="1" y="37"/>
                        <a:pt x="1" y="1"/>
                        <a:pt x="1" y="1"/>
                      </a:cubicBezTo>
                      <a:cubicBezTo>
                        <a:pt x="38" y="1"/>
                        <a:pt x="38" y="1"/>
                        <a:pt x="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2" name="Google Shape;4762;p32"/>
                <p:cNvSpPr/>
                <p:nvPr/>
              </p:nvSpPr>
              <p:spPr>
                <a:xfrm>
                  <a:off x="5992405" y="3071756"/>
                  <a:ext cx="65070" cy="75216"/>
                </a:xfrm>
                <a:custGeom>
                  <a:avLst/>
                  <a:gdLst/>
                  <a:ahLst/>
                  <a:cxnLst/>
                  <a:rect l="l" t="t" r="r" b="b"/>
                  <a:pathLst>
                    <a:path w="481" h="556" extrusionOk="0">
                      <a:moveTo>
                        <a:pt x="74" y="38"/>
                      </a:moveTo>
                      <a:lnTo>
                        <a:pt x="481" y="297"/>
                      </a:lnTo>
                      <a:lnTo>
                        <a:pt x="37" y="555"/>
                      </a:lnTo>
                      <a:lnTo>
                        <a:pt x="37" y="75"/>
                      </a:lnTo>
                      <a:cubicBezTo>
                        <a:pt x="0" y="75"/>
                        <a:pt x="37" y="38"/>
                        <a:pt x="37" y="38"/>
                      </a:cubicBezTo>
                      <a:cubicBezTo>
                        <a:pt x="74" y="38"/>
                        <a:pt x="74" y="1"/>
                        <a:pt x="74" y="3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3" name="Google Shape;4763;p32"/>
                <p:cNvSpPr/>
                <p:nvPr/>
              </p:nvSpPr>
              <p:spPr>
                <a:xfrm>
                  <a:off x="6107394" y="3011826"/>
                  <a:ext cx="60200" cy="75080"/>
                </a:xfrm>
                <a:custGeom>
                  <a:avLst/>
                  <a:gdLst/>
                  <a:ahLst/>
                  <a:cxnLst/>
                  <a:rect l="l" t="t" r="r" b="b"/>
                  <a:pathLst>
                    <a:path w="445" h="555" extrusionOk="0">
                      <a:moveTo>
                        <a:pt x="37" y="0"/>
                      </a:moveTo>
                      <a:lnTo>
                        <a:pt x="444" y="296"/>
                      </a:lnTo>
                      <a:lnTo>
                        <a:pt x="0" y="555"/>
                      </a:lnTo>
                      <a:lnTo>
                        <a:pt x="0" y="74"/>
                      </a:lnTo>
                      <a:cubicBezTo>
                        <a:pt x="0" y="74"/>
                        <a:pt x="0" y="37"/>
                        <a:pt x="0" y="37"/>
                      </a:cubicBezTo>
                      <a:cubicBezTo>
                        <a:pt x="37" y="0"/>
                        <a:pt x="37" y="0"/>
                        <a:pt x="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4" name="Google Shape;4764;p32"/>
                <p:cNvSpPr/>
                <p:nvPr/>
              </p:nvSpPr>
              <p:spPr>
                <a:xfrm>
                  <a:off x="1496043" y="3266832"/>
                  <a:ext cx="70210" cy="75216"/>
                </a:xfrm>
                <a:custGeom>
                  <a:avLst/>
                  <a:gdLst/>
                  <a:ahLst/>
                  <a:cxnLst/>
                  <a:rect l="l" t="t" r="r" b="b"/>
                  <a:pathLst>
                    <a:path w="519" h="556" extrusionOk="0">
                      <a:moveTo>
                        <a:pt x="481" y="75"/>
                      </a:moveTo>
                      <a:lnTo>
                        <a:pt x="518" y="555"/>
                      </a:lnTo>
                      <a:lnTo>
                        <a:pt x="0" y="333"/>
                      </a:lnTo>
                      <a:lnTo>
                        <a:pt x="370" y="38"/>
                      </a:lnTo>
                      <a:cubicBezTo>
                        <a:pt x="407" y="1"/>
                        <a:pt x="407" y="1"/>
                        <a:pt x="444" y="38"/>
                      </a:cubicBezTo>
                      <a:cubicBezTo>
                        <a:pt x="481" y="38"/>
                        <a:pt x="481" y="38"/>
                        <a:pt x="481" y="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5" name="Google Shape;4765;p32"/>
                <p:cNvSpPr/>
                <p:nvPr/>
              </p:nvSpPr>
              <p:spPr>
                <a:xfrm>
                  <a:off x="1611032" y="3321892"/>
                  <a:ext cx="70210" cy="70210"/>
                </a:xfrm>
                <a:custGeom>
                  <a:avLst/>
                  <a:gdLst/>
                  <a:ahLst/>
                  <a:cxnLst/>
                  <a:rect l="l" t="t" r="r" b="b"/>
                  <a:pathLst>
                    <a:path w="519" h="519" extrusionOk="0">
                      <a:moveTo>
                        <a:pt x="481" y="37"/>
                      </a:moveTo>
                      <a:lnTo>
                        <a:pt x="518" y="518"/>
                      </a:lnTo>
                      <a:lnTo>
                        <a:pt x="1" y="296"/>
                      </a:lnTo>
                      <a:lnTo>
                        <a:pt x="370" y="0"/>
                      </a:lnTo>
                      <a:cubicBezTo>
                        <a:pt x="407" y="0"/>
                        <a:pt x="444" y="0"/>
                        <a:pt x="444" y="0"/>
                      </a:cubicBezTo>
                      <a:cubicBezTo>
                        <a:pt x="481" y="0"/>
                        <a:pt x="481" y="37"/>
                        <a:pt x="481"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6" name="Google Shape;4766;p32"/>
                <p:cNvSpPr/>
                <p:nvPr/>
              </p:nvSpPr>
              <p:spPr>
                <a:xfrm>
                  <a:off x="1726157" y="3371946"/>
                  <a:ext cx="70075" cy="70075"/>
                </a:xfrm>
                <a:custGeom>
                  <a:avLst/>
                  <a:gdLst/>
                  <a:ahLst/>
                  <a:cxnLst/>
                  <a:rect l="l" t="t" r="r" b="b"/>
                  <a:pathLst>
                    <a:path w="518" h="518" extrusionOk="0">
                      <a:moveTo>
                        <a:pt x="481" y="74"/>
                      </a:moveTo>
                      <a:lnTo>
                        <a:pt x="518" y="518"/>
                      </a:lnTo>
                      <a:lnTo>
                        <a:pt x="0" y="296"/>
                      </a:lnTo>
                      <a:lnTo>
                        <a:pt x="370" y="0"/>
                      </a:lnTo>
                      <a:cubicBezTo>
                        <a:pt x="407" y="0"/>
                        <a:pt x="407" y="0"/>
                        <a:pt x="444" y="0"/>
                      </a:cubicBezTo>
                      <a:cubicBezTo>
                        <a:pt x="444" y="0"/>
                        <a:pt x="481" y="37"/>
                        <a:pt x="481"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7" name="Google Shape;4767;p32"/>
                <p:cNvSpPr/>
                <p:nvPr/>
              </p:nvSpPr>
              <p:spPr>
                <a:xfrm>
                  <a:off x="1841147" y="3416860"/>
                  <a:ext cx="70210" cy="75216"/>
                </a:xfrm>
                <a:custGeom>
                  <a:avLst/>
                  <a:gdLst/>
                  <a:ahLst/>
                  <a:cxnLst/>
                  <a:rect l="l" t="t" r="r" b="b"/>
                  <a:pathLst>
                    <a:path w="519" h="556" extrusionOk="0">
                      <a:moveTo>
                        <a:pt x="481" y="112"/>
                      </a:moveTo>
                      <a:lnTo>
                        <a:pt x="518" y="555"/>
                      </a:lnTo>
                      <a:lnTo>
                        <a:pt x="0" y="371"/>
                      </a:lnTo>
                      <a:lnTo>
                        <a:pt x="370" y="75"/>
                      </a:lnTo>
                      <a:cubicBezTo>
                        <a:pt x="407" y="1"/>
                        <a:pt x="481" y="38"/>
                        <a:pt x="481"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8" name="Google Shape;4768;p32"/>
                <p:cNvSpPr/>
                <p:nvPr/>
              </p:nvSpPr>
              <p:spPr>
                <a:xfrm>
                  <a:off x="1956136" y="3471920"/>
                  <a:ext cx="70210" cy="70210"/>
                </a:xfrm>
                <a:custGeom>
                  <a:avLst/>
                  <a:gdLst/>
                  <a:ahLst/>
                  <a:cxnLst/>
                  <a:rect l="l" t="t" r="r" b="b"/>
                  <a:pathLst>
                    <a:path w="519" h="519" extrusionOk="0">
                      <a:moveTo>
                        <a:pt x="481" y="74"/>
                      </a:moveTo>
                      <a:lnTo>
                        <a:pt x="518" y="518"/>
                      </a:lnTo>
                      <a:lnTo>
                        <a:pt x="1" y="296"/>
                      </a:lnTo>
                      <a:lnTo>
                        <a:pt x="370" y="1"/>
                      </a:lnTo>
                      <a:cubicBezTo>
                        <a:pt x="407" y="1"/>
                        <a:pt x="444" y="1"/>
                        <a:pt x="444" y="1"/>
                      </a:cubicBezTo>
                      <a:cubicBezTo>
                        <a:pt x="481" y="38"/>
                        <a:pt x="481" y="38"/>
                        <a:pt x="481"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9" name="Google Shape;4769;p32"/>
                <p:cNvSpPr/>
                <p:nvPr/>
              </p:nvSpPr>
              <p:spPr>
                <a:xfrm>
                  <a:off x="2091148" y="3506958"/>
                  <a:ext cx="75216" cy="60064"/>
                </a:xfrm>
                <a:custGeom>
                  <a:avLst/>
                  <a:gdLst/>
                  <a:ahLst/>
                  <a:cxnLst/>
                  <a:rect l="l" t="t" r="r" b="b"/>
                  <a:pathLst>
                    <a:path w="556" h="444" extrusionOk="0">
                      <a:moveTo>
                        <a:pt x="334" y="37"/>
                      </a:moveTo>
                      <a:lnTo>
                        <a:pt x="556" y="444"/>
                      </a:lnTo>
                      <a:lnTo>
                        <a:pt x="1" y="444"/>
                      </a:lnTo>
                      <a:lnTo>
                        <a:pt x="223" y="37"/>
                      </a:lnTo>
                      <a:cubicBezTo>
                        <a:pt x="223" y="0"/>
                        <a:pt x="260" y="0"/>
                        <a:pt x="297" y="0"/>
                      </a:cubicBezTo>
                      <a:cubicBezTo>
                        <a:pt x="297" y="0"/>
                        <a:pt x="334"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0" name="Google Shape;4770;p32"/>
                <p:cNvSpPr/>
                <p:nvPr/>
              </p:nvSpPr>
              <p:spPr>
                <a:xfrm>
                  <a:off x="2216283" y="3506958"/>
                  <a:ext cx="75080" cy="60064"/>
                </a:xfrm>
                <a:custGeom>
                  <a:avLst/>
                  <a:gdLst/>
                  <a:ahLst/>
                  <a:cxnLst/>
                  <a:rect l="l" t="t" r="r" b="b"/>
                  <a:pathLst>
                    <a:path w="555" h="444" extrusionOk="0">
                      <a:moveTo>
                        <a:pt x="333" y="37"/>
                      </a:moveTo>
                      <a:lnTo>
                        <a:pt x="555" y="444"/>
                      </a:lnTo>
                      <a:lnTo>
                        <a:pt x="0" y="444"/>
                      </a:lnTo>
                      <a:lnTo>
                        <a:pt x="222" y="37"/>
                      </a:lnTo>
                      <a:cubicBezTo>
                        <a:pt x="259"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1" name="Google Shape;4771;p32"/>
                <p:cNvSpPr/>
                <p:nvPr/>
              </p:nvSpPr>
              <p:spPr>
                <a:xfrm>
                  <a:off x="2346289" y="3506958"/>
                  <a:ext cx="70210" cy="60064"/>
                </a:xfrm>
                <a:custGeom>
                  <a:avLst/>
                  <a:gdLst/>
                  <a:ahLst/>
                  <a:cxnLst/>
                  <a:rect l="l" t="t" r="r" b="b"/>
                  <a:pathLst>
                    <a:path w="519" h="444" extrusionOk="0">
                      <a:moveTo>
                        <a:pt x="296" y="37"/>
                      </a:moveTo>
                      <a:lnTo>
                        <a:pt x="518" y="444"/>
                      </a:lnTo>
                      <a:lnTo>
                        <a:pt x="0" y="444"/>
                      </a:lnTo>
                      <a:lnTo>
                        <a:pt x="185" y="37"/>
                      </a:lnTo>
                      <a:cubicBezTo>
                        <a:pt x="222" y="0"/>
                        <a:pt x="222" y="0"/>
                        <a:pt x="259" y="0"/>
                      </a:cubicBezTo>
                      <a:cubicBezTo>
                        <a:pt x="259"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2" name="Google Shape;4772;p32"/>
                <p:cNvSpPr/>
                <p:nvPr/>
              </p:nvSpPr>
              <p:spPr>
                <a:xfrm>
                  <a:off x="2471289" y="3506958"/>
                  <a:ext cx="70210" cy="60064"/>
                </a:xfrm>
                <a:custGeom>
                  <a:avLst/>
                  <a:gdLst/>
                  <a:ahLst/>
                  <a:cxnLst/>
                  <a:rect l="l" t="t" r="r" b="b"/>
                  <a:pathLst>
                    <a:path w="519" h="444" extrusionOk="0">
                      <a:moveTo>
                        <a:pt x="333" y="37"/>
                      </a:moveTo>
                      <a:lnTo>
                        <a:pt x="518" y="444"/>
                      </a:lnTo>
                      <a:lnTo>
                        <a:pt x="1" y="444"/>
                      </a:lnTo>
                      <a:lnTo>
                        <a:pt x="223" y="37"/>
                      </a:lnTo>
                      <a:cubicBezTo>
                        <a:pt x="223"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3" name="Google Shape;4773;p32"/>
                <p:cNvSpPr/>
                <p:nvPr/>
              </p:nvSpPr>
              <p:spPr>
                <a:xfrm>
                  <a:off x="2596290" y="3506958"/>
                  <a:ext cx="75216" cy="60064"/>
                </a:xfrm>
                <a:custGeom>
                  <a:avLst/>
                  <a:gdLst/>
                  <a:ahLst/>
                  <a:cxnLst/>
                  <a:rect l="l" t="t" r="r" b="b"/>
                  <a:pathLst>
                    <a:path w="556" h="444" extrusionOk="0">
                      <a:moveTo>
                        <a:pt x="334" y="37"/>
                      </a:moveTo>
                      <a:lnTo>
                        <a:pt x="556" y="444"/>
                      </a:lnTo>
                      <a:lnTo>
                        <a:pt x="1" y="444"/>
                      </a:lnTo>
                      <a:lnTo>
                        <a:pt x="223" y="37"/>
                      </a:lnTo>
                      <a:cubicBezTo>
                        <a:pt x="223" y="0"/>
                        <a:pt x="260" y="0"/>
                        <a:pt x="260" y="0"/>
                      </a:cubicBezTo>
                      <a:cubicBezTo>
                        <a:pt x="297"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4" name="Google Shape;4774;p32"/>
                <p:cNvSpPr/>
                <p:nvPr/>
              </p:nvSpPr>
              <p:spPr>
                <a:xfrm>
                  <a:off x="2721426"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5" name="Google Shape;4775;p32"/>
                <p:cNvSpPr/>
                <p:nvPr/>
              </p:nvSpPr>
              <p:spPr>
                <a:xfrm>
                  <a:off x="2846426"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6" name="Google Shape;4776;p32"/>
                <p:cNvSpPr/>
                <p:nvPr/>
              </p:nvSpPr>
              <p:spPr>
                <a:xfrm>
                  <a:off x="2971426"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7" name="Google Shape;4777;p32"/>
                <p:cNvSpPr/>
                <p:nvPr/>
              </p:nvSpPr>
              <p:spPr>
                <a:xfrm>
                  <a:off x="3101567" y="3506958"/>
                  <a:ext cx="70075" cy="60064"/>
                </a:xfrm>
                <a:custGeom>
                  <a:avLst/>
                  <a:gdLst/>
                  <a:ahLst/>
                  <a:cxnLst/>
                  <a:rect l="l" t="t" r="r" b="b"/>
                  <a:pathLst>
                    <a:path w="518" h="444" extrusionOk="0">
                      <a:moveTo>
                        <a:pt x="296" y="37"/>
                      </a:moveTo>
                      <a:lnTo>
                        <a:pt x="518" y="444"/>
                      </a:lnTo>
                      <a:lnTo>
                        <a:pt x="0" y="444"/>
                      </a:lnTo>
                      <a:lnTo>
                        <a:pt x="222" y="37"/>
                      </a:lnTo>
                      <a:cubicBezTo>
                        <a:pt x="222" y="0"/>
                        <a:pt x="259" y="0"/>
                        <a:pt x="259" y="0"/>
                      </a:cubicBezTo>
                      <a:cubicBezTo>
                        <a:pt x="296" y="0"/>
                        <a:pt x="296" y="37"/>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8" name="Google Shape;4778;p32"/>
                <p:cNvSpPr/>
                <p:nvPr/>
              </p:nvSpPr>
              <p:spPr>
                <a:xfrm>
                  <a:off x="3226568" y="3506958"/>
                  <a:ext cx="70075" cy="60064"/>
                </a:xfrm>
                <a:custGeom>
                  <a:avLst/>
                  <a:gdLst/>
                  <a:ahLst/>
                  <a:cxnLst/>
                  <a:rect l="l" t="t" r="r" b="b"/>
                  <a:pathLst>
                    <a:path w="518" h="444" extrusionOk="0">
                      <a:moveTo>
                        <a:pt x="333" y="37"/>
                      </a:moveTo>
                      <a:lnTo>
                        <a:pt x="518" y="444"/>
                      </a:lnTo>
                      <a:lnTo>
                        <a:pt x="0" y="444"/>
                      </a:lnTo>
                      <a:lnTo>
                        <a:pt x="222" y="37"/>
                      </a:lnTo>
                      <a:cubicBezTo>
                        <a:pt x="222" y="0"/>
                        <a:pt x="259" y="0"/>
                        <a:pt x="259" y="0"/>
                      </a:cubicBezTo>
                      <a:cubicBezTo>
                        <a:pt x="296" y="0"/>
                        <a:pt x="296" y="37"/>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9" name="Google Shape;4779;p32"/>
                <p:cNvSpPr/>
                <p:nvPr/>
              </p:nvSpPr>
              <p:spPr>
                <a:xfrm>
                  <a:off x="3351568"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296" y="37"/>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0" name="Google Shape;4780;p32"/>
                <p:cNvSpPr/>
                <p:nvPr/>
              </p:nvSpPr>
              <p:spPr>
                <a:xfrm>
                  <a:off x="3476569"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1" name="Google Shape;4781;p32"/>
                <p:cNvSpPr/>
                <p:nvPr/>
              </p:nvSpPr>
              <p:spPr>
                <a:xfrm>
                  <a:off x="3601704"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2" name="Google Shape;4782;p32"/>
                <p:cNvSpPr/>
                <p:nvPr/>
              </p:nvSpPr>
              <p:spPr>
                <a:xfrm>
                  <a:off x="3726705" y="3506958"/>
                  <a:ext cx="75080" cy="60064"/>
                </a:xfrm>
                <a:custGeom>
                  <a:avLst/>
                  <a:gdLst/>
                  <a:ahLst/>
                  <a:cxnLst/>
                  <a:rect l="l" t="t" r="r" b="b"/>
                  <a:pathLst>
                    <a:path w="555" h="444" extrusionOk="0">
                      <a:moveTo>
                        <a:pt x="333" y="37"/>
                      </a:moveTo>
                      <a:lnTo>
                        <a:pt x="555" y="444"/>
                      </a:lnTo>
                      <a:lnTo>
                        <a:pt x="0"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3" name="Google Shape;4783;p32"/>
                <p:cNvSpPr/>
                <p:nvPr/>
              </p:nvSpPr>
              <p:spPr>
                <a:xfrm>
                  <a:off x="3851705" y="3506958"/>
                  <a:ext cx="75216" cy="60064"/>
                </a:xfrm>
                <a:custGeom>
                  <a:avLst/>
                  <a:gdLst/>
                  <a:ahLst/>
                  <a:cxnLst/>
                  <a:rect l="l" t="t" r="r" b="b"/>
                  <a:pathLst>
                    <a:path w="556" h="444" extrusionOk="0">
                      <a:moveTo>
                        <a:pt x="333" y="37"/>
                      </a:moveTo>
                      <a:lnTo>
                        <a:pt x="555" y="444"/>
                      </a:lnTo>
                      <a:lnTo>
                        <a:pt x="1"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4" name="Google Shape;4784;p32"/>
                <p:cNvSpPr/>
                <p:nvPr/>
              </p:nvSpPr>
              <p:spPr>
                <a:xfrm>
                  <a:off x="3976706" y="3506958"/>
                  <a:ext cx="75216" cy="60064"/>
                </a:xfrm>
                <a:custGeom>
                  <a:avLst/>
                  <a:gdLst/>
                  <a:ahLst/>
                  <a:cxnLst/>
                  <a:rect l="l" t="t" r="r" b="b"/>
                  <a:pathLst>
                    <a:path w="556" h="444" extrusionOk="0">
                      <a:moveTo>
                        <a:pt x="334" y="37"/>
                      </a:moveTo>
                      <a:lnTo>
                        <a:pt x="555"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5" name="Google Shape;4785;p32"/>
                <p:cNvSpPr/>
                <p:nvPr/>
              </p:nvSpPr>
              <p:spPr>
                <a:xfrm>
                  <a:off x="4106847" y="3506958"/>
                  <a:ext cx="75080" cy="60064"/>
                </a:xfrm>
                <a:custGeom>
                  <a:avLst/>
                  <a:gdLst/>
                  <a:ahLst/>
                  <a:cxnLst/>
                  <a:rect l="l" t="t" r="r" b="b"/>
                  <a:pathLst>
                    <a:path w="555" h="444" extrusionOk="0">
                      <a:moveTo>
                        <a:pt x="333" y="37"/>
                      </a:moveTo>
                      <a:lnTo>
                        <a:pt x="555" y="444"/>
                      </a:lnTo>
                      <a:lnTo>
                        <a:pt x="0" y="444"/>
                      </a:lnTo>
                      <a:lnTo>
                        <a:pt x="222" y="37"/>
                      </a:lnTo>
                      <a:cubicBezTo>
                        <a:pt x="222" y="0"/>
                        <a:pt x="222"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6" name="Google Shape;4786;p32"/>
                <p:cNvSpPr/>
                <p:nvPr/>
              </p:nvSpPr>
              <p:spPr>
                <a:xfrm>
                  <a:off x="4231847"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7" name="Google Shape;4787;p32"/>
                <p:cNvSpPr/>
                <p:nvPr/>
              </p:nvSpPr>
              <p:spPr>
                <a:xfrm>
                  <a:off x="4356847" y="3506958"/>
                  <a:ext cx="75216" cy="60064"/>
                </a:xfrm>
                <a:custGeom>
                  <a:avLst/>
                  <a:gdLst/>
                  <a:ahLst/>
                  <a:cxnLst/>
                  <a:rect l="l" t="t" r="r" b="b"/>
                  <a:pathLst>
                    <a:path w="556" h="444" extrusionOk="0">
                      <a:moveTo>
                        <a:pt x="333" y="37"/>
                      </a:moveTo>
                      <a:lnTo>
                        <a:pt x="555" y="444"/>
                      </a:lnTo>
                      <a:lnTo>
                        <a:pt x="1" y="444"/>
                      </a:lnTo>
                      <a:lnTo>
                        <a:pt x="223" y="37"/>
                      </a:lnTo>
                      <a:cubicBezTo>
                        <a:pt x="223" y="0"/>
                        <a:pt x="259" y="0"/>
                        <a:pt x="259"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8" name="Google Shape;4788;p32"/>
                <p:cNvSpPr/>
                <p:nvPr/>
              </p:nvSpPr>
              <p:spPr>
                <a:xfrm>
                  <a:off x="4481848" y="3506958"/>
                  <a:ext cx="75216" cy="60064"/>
                </a:xfrm>
                <a:custGeom>
                  <a:avLst/>
                  <a:gdLst/>
                  <a:ahLst/>
                  <a:cxnLst/>
                  <a:rect l="l" t="t" r="r" b="b"/>
                  <a:pathLst>
                    <a:path w="556" h="444" extrusionOk="0">
                      <a:moveTo>
                        <a:pt x="334" y="37"/>
                      </a:moveTo>
                      <a:lnTo>
                        <a:pt x="556" y="444"/>
                      </a:lnTo>
                      <a:lnTo>
                        <a:pt x="1" y="444"/>
                      </a:lnTo>
                      <a:lnTo>
                        <a:pt x="223" y="37"/>
                      </a:lnTo>
                      <a:cubicBezTo>
                        <a:pt x="260"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9" name="Google Shape;4789;p32"/>
                <p:cNvSpPr/>
                <p:nvPr/>
              </p:nvSpPr>
              <p:spPr>
                <a:xfrm>
                  <a:off x="4606983" y="3506958"/>
                  <a:ext cx="75080" cy="60064"/>
                </a:xfrm>
                <a:custGeom>
                  <a:avLst/>
                  <a:gdLst/>
                  <a:ahLst/>
                  <a:cxnLst/>
                  <a:rect l="l" t="t" r="r" b="b"/>
                  <a:pathLst>
                    <a:path w="555" h="444" extrusionOk="0">
                      <a:moveTo>
                        <a:pt x="333" y="37"/>
                      </a:moveTo>
                      <a:lnTo>
                        <a:pt x="555" y="444"/>
                      </a:lnTo>
                      <a:lnTo>
                        <a:pt x="0" y="444"/>
                      </a:lnTo>
                      <a:lnTo>
                        <a:pt x="222" y="37"/>
                      </a:lnTo>
                      <a:cubicBezTo>
                        <a:pt x="222"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0" name="Google Shape;4790;p32"/>
                <p:cNvSpPr/>
                <p:nvPr/>
              </p:nvSpPr>
              <p:spPr>
                <a:xfrm>
                  <a:off x="4731984" y="3506958"/>
                  <a:ext cx="75216" cy="60064"/>
                </a:xfrm>
                <a:custGeom>
                  <a:avLst/>
                  <a:gdLst/>
                  <a:ahLst/>
                  <a:cxnLst/>
                  <a:rect l="l" t="t" r="r" b="b"/>
                  <a:pathLst>
                    <a:path w="556" h="444" extrusionOk="0">
                      <a:moveTo>
                        <a:pt x="333" y="37"/>
                      </a:moveTo>
                      <a:lnTo>
                        <a:pt x="555" y="444"/>
                      </a:lnTo>
                      <a:lnTo>
                        <a:pt x="0" y="444"/>
                      </a:lnTo>
                      <a:lnTo>
                        <a:pt x="222" y="37"/>
                      </a:lnTo>
                      <a:cubicBezTo>
                        <a:pt x="259" y="0"/>
                        <a:pt x="259" y="0"/>
                        <a:pt x="296" y="0"/>
                      </a:cubicBezTo>
                      <a:cubicBezTo>
                        <a:pt x="296" y="0"/>
                        <a:pt x="333"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1" name="Google Shape;4791;p32"/>
                <p:cNvSpPr/>
                <p:nvPr/>
              </p:nvSpPr>
              <p:spPr>
                <a:xfrm>
                  <a:off x="4861990" y="3506958"/>
                  <a:ext cx="70210" cy="60064"/>
                </a:xfrm>
                <a:custGeom>
                  <a:avLst/>
                  <a:gdLst/>
                  <a:ahLst/>
                  <a:cxnLst/>
                  <a:rect l="l" t="t" r="r" b="b"/>
                  <a:pathLst>
                    <a:path w="519" h="444" extrusionOk="0">
                      <a:moveTo>
                        <a:pt x="333" y="37"/>
                      </a:moveTo>
                      <a:lnTo>
                        <a:pt x="518" y="444"/>
                      </a:lnTo>
                      <a:lnTo>
                        <a:pt x="1" y="444"/>
                      </a:lnTo>
                      <a:lnTo>
                        <a:pt x="223" y="37"/>
                      </a:lnTo>
                      <a:cubicBezTo>
                        <a:pt x="223" y="0"/>
                        <a:pt x="223" y="0"/>
                        <a:pt x="260"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2" name="Google Shape;4792;p32"/>
                <p:cNvSpPr/>
                <p:nvPr/>
              </p:nvSpPr>
              <p:spPr>
                <a:xfrm>
                  <a:off x="4986990" y="3506958"/>
                  <a:ext cx="75216" cy="60064"/>
                </a:xfrm>
                <a:custGeom>
                  <a:avLst/>
                  <a:gdLst/>
                  <a:ahLst/>
                  <a:cxnLst/>
                  <a:rect l="l" t="t" r="r" b="b"/>
                  <a:pathLst>
                    <a:path w="556" h="444" extrusionOk="0">
                      <a:moveTo>
                        <a:pt x="334" y="37"/>
                      </a:moveTo>
                      <a:lnTo>
                        <a:pt x="556" y="444"/>
                      </a:lnTo>
                      <a:lnTo>
                        <a:pt x="1" y="444"/>
                      </a:lnTo>
                      <a:lnTo>
                        <a:pt x="223" y="37"/>
                      </a:lnTo>
                      <a:cubicBezTo>
                        <a:pt x="223" y="0"/>
                        <a:pt x="297" y="0"/>
                        <a:pt x="334"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3" name="Google Shape;4793;p32"/>
                <p:cNvSpPr/>
                <p:nvPr/>
              </p:nvSpPr>
              <p:spPr>
                <a:xfrm>
                  <a:off x="5112126" y="3506958"/>
                  <a:ext cx="75080" cy="60064"/>
                </a:xfrm>
                <a:custGeom>
                  <a:avLst/>
                  <a:gdLst/>
                  <a:ahLst/>
                  <a:cxnLst/>
                  <a:rect l="l" t="t" r="r" b="b"/>
                  <a:pathLst>
                    <a:path w="555" h="444" extrusionOk="0">
                      <a:moveTo>
                        <a:pt x="333" y="37"/>
                      </a:moveTo>
                      <a:lnTo>
                        <a:pt x="555" y="444"/>
                      </a:lnTo>
                      <a:lnTo>
                        <a:pt x="0" y="444"/>
                      </a:lnTo>
                      <a:lnTo>
                        <a:pt x="222" y="37"/>
                      </a:lnTo>
                      <a:cubicBezTo>
                        <a:pt x="222" y="0"/>
                        <a:pt x="259" y="0"/>
                        <a:pt x="259" y="0"/>
                      </a:cubicBezTo>
                      <a:cubicBezTo>
                        <a:pt x="296" y="0"/>
                        <a:pt x="296" y="0"/>
                        <a:pt x="33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94" name="Google Shape;4794;p32"/>
              <p:cNvGrpSpPr/>
              <p:nvPr/>
            </p:nvGrpSpPr>
            <p:grpSpPr>
              <a:xfrm>
                <a:off x="1387177" y="2871809"/>
                <a:ext cx="480244" cy="465228"/>
                <a:chOff x="1310977" y="2871809"/>
                <a:chExt cx="480244" cy="465228"/>
              </a:xfrm>
            </p:grpSpPr>
            <p:sp>
              <p:nvSpPr>
                <p:cNvPr id="4795" name="Google Shape;4795;p32"/>
                <p:cNvSpPr/>
                <p:nvPr/>
              </p:nvSpPr>
              <p:spPr>
                <a:xfrm>
                  <a:off x="1310977" y="2871809"/>
                  <a:ext cx="480244" cy="465228"/>
                </a:xfrm>
                <a:custGeom>
                  <a:avLst/>
                  <a:gdLst/>
                  <a:ahLst/>
                  <a:cxnLst/>
                  <a:rect l="l" t="t" r="r" b="b"/>
                  <a:pathLst>
                    <a:path w="3550" h="3439" extrusionOk="0">
                      <a:moveTo>
                        <a:pt x="2256" y="37"/>
                      </a:moveTo>
                      <a:cubicBezTo>
                        <a:pt x="2293" y="37"/>
                        <a:pt x="2367" y="37"/>
                        <a:pt x="2441" y="74"/>
                      </a:cubicBezTo>
                      <a:cubicBezTo>
                        <a:pt x="2367" y="259"/>
                        <a:pt x="2441" y="481"/>
                        <a:pt x="2625" y="592"/>
                      </a:cubicBezTo>
                      <a:cubicBezTo>
                        <a:pt x="2773" y="703"/>
                        <a:pt x="2995" y="703"/>
                        <a:pt x="3143" y="592"/>
                      </a:cubicBezTo>
                      <a:cubicBezTo>
                        <a:pt x="3217" y="629"/>
                        <a:pt x="3254" y="703"/>
                        <a:pt x="3291" y="739"/>
                      </a:cubicBezTo>
                      <a:cubicBezTo>
                        <a:pt x="3106" y="887"/>
                        <a:pt x="3069" y="1072"/>
                        <a:pt x="3106" y="1294"/>
                      </a:cubicBezTo>
                      <a:cubicBezTo>
                        <a:pt x="3180" y="1479"/>
                        <a:pt x="3365" y="1590"/>
                        <a:pt x="3550" y="1627"/>
                      </a:cubicBezTo>
                      <a:lnTo>
                        <a:pt x="3550" y="1701"/>
                      </a:lnTo>
                      <a:lnTo>
                        <a:pt x="3550" y="1812"/>
                      </a:lnTo>
                      <a:cubicBezTo>
                        <a:pt x="3106" y="1849"/>
                        <a:pt x="2921" y="2403"/>
                        <a:pt x="3291" y="2662"/>
                      </a:cubicBezTo>
                      <a:cubicBezTo>
                        <a:pt x="3254" y="2736"/>
                        <a:pt x="3180" y="2773"/>
                        <a:pt x="3143" y="2847"/>
                      </a:cubicBezTo>
                      <a:cubicBezTo>
                        <a:pt x="2773" y="2625"/>
                        <a:pt x="2330" y="2958"/>
                        <a:pt x="2441" y="3364"/>
                      </a:cubicBezTo>
                      <a:cubicBezTo>
                        <a:pt x="2367" y="3401"/>
                        <a:pt x="2293" y="3401"/>
                        <a:pt x="2256" y="3438"/>
                      </a:cubicBezTo>
                      <a:cubicBezTo>
                        <a:pt x="2071" y="2995"/>
                        <a:pt x="1479" y="2995"/>
                        <a:pt x="1331" y="3438"/>
                      </a:cubicBezTo>
                      <a:lnTo>
                        <a:pt x="1110" y="3364"/>
                      </a:lnTo>
                      <a:cubicBezTo>
                        <a:pt x="1221" y="2921"/>
                        <a:pt x="777" y="2588"/>
                        <a:pt x="407" y="2847"/>
                      </a:cubicBezTo>
                      <a:cubicBezTo>
                        <a:pt x="333" y="2773"/>
                        <a:pt x="296" y="2736"/>
                        <a:pt x="296" y="2662"/>
                      </a:cubicBezTo>
                      <a:cubicBezTo>
                        <a:pt x="444" y="2551"/>
                        <a:pt x="481" y="2329"/>
                        <a:pt x="444" y="2144"/>
                      </a:cubicBezTo>
                      <a:cubicBezTo>
                        <a:pt x="370" y="1960"/>
                        <a:pt x="185" y="1812"/>
                        <a:pt x="1" y="1812"/>
                      </a:cubicBezTo>
                      <a:lnTo>
                        <a:pt x="1" y="1627"/>
                      </a:lnTo>
                      <a:cubicBezTo>
                        <a:pt x="185" y="1590"/>
                        <a:pt x="370" y="1442"/>
                        <a:pt x="444" y="1257"/>
                      </a:cubicBezTo>
                      <a:cubicBezTo>
                        <a:pt x="481" y="1072"/>
                        <a:pt x="444" y="887"/>
                        <a:pt x="296" y="739"/>
                      </a:cubicBezTo>
                      <a:cubicBezTo>
                        <a:pt x="296" y="703"/>
                        <a:pt x="333" y="629"/>
                        <a:pt x="407" y="592"/>
                      </a:cubicBezTo>
                      <a:cubicBezTo>
                        <a:pt x="555" y="703"/>
                        <a:pt x="777" y="703"/>
                        <a:pt x="925" y="592"/>
                      </a:cubicBezTo>
                      <a:cubicBezTo>
                        <a:pt x="1110" y="481"/>
                        <a:pt x="1184" y="259"/>
                        <a:pt x="1110" y="74"/>
                      </a:cubicBezTo>
                      <a:cubicBezTo>
                        <a:pt x="1184" y="37"/>
                        <a:pt x="1258" y="37"/>
                        <a:pt x="1331" y="0"/>
                      </a:cubicBezTo>
                      <a:cubicBezTo>
                        <a:pt x="1479" y="444"/>
                        <a:pt x="2071" y="444"/>
                        <a:pt x="2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6" name="Google Shape;4796;p32"/>
                <p:cNvSpPr/>
                <p:nvPr/>
              </p:nvSpPr>
              <p:spPr>
                <a:xfrm>
                  <a:off x="1351021" y="2906712"/>
                  <a:ext cx="405164" cy="385277"/>
                </a:xfrm>
                <a:custGeom>
                  <a:avLst/>
                  <a:gdLst/>
                  <a:ahLst/>
                  <a:cxnLst/>
                  <a:rect l="l" t="t" r="r" b="b"/>
                  <a:pathLst>
                    <a:path w="2995" h="2848" extrusionOk="0">
                      <a:moveTo>
                        <a:pt x="1923" y="38"/>
                      </a:moveTo>
                      <a:lnTo>
                        <a:pt x="1960" y="38"/>
                      </a:lnTo>
                      <a:cubicBezTo>
                        <a:pt x="1997" y="38"/>
                        <a:pt x="2034" y="75"/>
                        <a:pt x="2034" y="112"/>
                      </a:cubicBezTo>
                      <a:cubicBezTo>
                        <a:pt x="1997" y="260"/>
                        <a:pt x="2071" y="408"/>
                        <a:pt x="2182" y="481"/>
                      </a:cubicBezTo>
                      <a:cubicBezTo>
                        <a:pt x="2292" y="592"/>
                        <a:pt x="2477" y="592"/>
                        <a:pt x="2588" y="555"/>
                      </a:cubicBezTo>
                      <a:cubicBezTo>
                        <a:pt x="2625" y="518"/>
                        <a:pt x="2662" y="518"/>
                        <a:pt x="2699" y="555"/>
                      </a:cubicBezTo>
                      <a:lnTo>
                        <a:pt x="2699" y="592"/>
                      </a:lnTo>
                      <a:cubicBezTo>
                        <a:pt x="2736" y="592"/>
                        <a:pt x="2736" y="629"/>
                        <a:pt x="2699" y="666"/>
                      </a:cubicBezTo>
                      <a:cubicBezTo>
                        <a:pt x="2625" y="777"/>
                        <a:pt x="2588" y="925"/>
                        <a:pt x="2625" y="1073"/>
                      </a:cubicBezTo>
                      <a:cubicBezTo>
                        <a:pt x="2662" y="1221"/>
                        <a:pt x="2773" y="1332"/>
                        <a:pt x="2921" y="1369"/>
                      </a:cubicBezTo>
                      <a:cubicBezTo>
                        <a:pt x="2958" y="1369"/>
                        <a:pt x="2995" y="1369"/>
                        <a:pt x="2995" y="1406"/>
                      </a:cubicBezTo>
                      <a:lnTo>
                        <a:pt x="2995" y="1480"/>
                      </a:lnTo>
                      <a:cubicBezTo>
                        <a:pt x="2995" y="1517"/>
                        <a:pt x="2958" y="1517"/>
                        <a:pt x="2921" y="1517"/>
                      </a:cubicBezTo>
                      <a:cubicBezTo>
                        <a:pt x="2625" y="1591"/>
                        <a:pt x="2514" y="1960"/>
                        <a:pt x="2699" y="2219"/>
                      </a:cubicBezTo>
                      <a:cubicBezTo>
                        <a:pt x="2736" y="2219"/>
                        <a:pt x="2736" y="2256"/>
                        <a:pt x="2699" y="2293"/>
                      </a:cubicBezTo>
                      <a:lnTo>
                        <a:pt x="2662" y="2330"/>
                      </a:lnTo>
                      <a:cubicBezTo>
                        <a:pt x="2662" y="2367"/>
                        <a:pt x="2625" y="2367"/>
                        <a:pt x="2588" y="2330"/>
                      </a:cubicBezTo>
                      <a:cubicBezTo>
                        <a:pt x="2292" y="2219"/>
                        <a:pt x="1997" y="2441"/>
                        <a:pt x="2034" y="2774"/>
                      </a:cubicBezTo>
                      <a:cubicBezTo>
                        <a:pt x="2034" y="2811"/>
                        <a:pt x="1997" y="2811"/>
                        <a:pt x="1960" y="2848"/>
                      </a:cubicBezTo>
                      <a:lnTo>
                        <a:pt x="1923" y="2848"/>
                      </a:lnTo>
                      <a:cubicBezTo>
                        <a:pt x="1886" y="2848"/>
                        <a:pt x="1849" y="2848"/>
                        <a:pt x="1849" y="2811"/>
                      </a:cubicBezTo>
                      <a:cubicBezTo>
                        <a:pt x="1701" y="2515"/>
                        <a:pt x="1294" y="2515"/>
                        <a:pt x="1146" y="2811"/>
                      </a:cubicBezTo>
                      <a:cubicBezTo>
                        <a:pt x="1109" y="2848"/>
                        <a:pt x="1072" y="2848"/>
                        <a:pt x="1035" y="2848"/>
                      </a:cubicBezTo>
                      <a:lnTo>
                        <a:pt x="998" y="2848"/>
                      </a:lnTo>
                      <a:cubicBezTo>
                        <a:pt x="962" y="2811"/>
                        <a:pt x="962" y="2811"/>
                        <a:pt x="962" y="2774"/>
                      </a:cubicBezTo>
                      <a:cubicBezTo>
                        <a:pt x="962" y="2626"/>
                        <a:pt x="888" y="2478"/>
                        <a:pt x="777" y="2404"/>
                      </a:cubicBezTo>
                      <a:cubicBezTo>
                        <a:pt x="666" y="2293"/>
                        <a:pt x="518" y="2293"/>
                        <a:pt x="370" y="2330"/>
                      </a:cubicBezTo>
                      <a:cubicBezTo>
                        <a:pt x="333" y="2367"/>
                        <a:pt x="296" y="2330"/>
                        <a:pt x="296" y="2330"/>
                      </a:cubicBezTo>
                      <a:lnTo>
                        <a:pt x="259" y="2293"/>
                      </a:lnTo>
                      <a:cubicBezTo>
                        <a:pt x="259" y="2256"/>
                        <a:pt x="259" y="2219"/>
                        <a:pt x="259" y="2182"/>
                      </a:cubicBezTo>
                      <a:cubicBezTo>
                        <a:pt x="370" y="2071"/>
                        <a:pt x="407" y="1923"/>
                        <a:pt x="333" y="1775"/>
                      </a:cubicBezTo>
                      <a:cubicBezTo>
                        <a:pt x="296" y="1665"/>
                        <a:pt x="185" y="1554"/>
                        <a:pt x="37" y="1517"/>
                      </a:cubicBezTo>
                      <a:cubicBezTo>
                        <a:pt x="0" y="1517"/>
                        <a:pt x="0" y="1480"/>
                        <a:pt x="0" y="1443"/>
                      </a:cubicBezTo>
                      <a:lnTo>
                        <a:pt x="0" y="1406"/>
                      </a:lnTo>
                      <a:cubicBezTo>
                        <a:pt x="0" y="1369"/>
                        <a:pt x="0" y="1332"/>
                        <a:pt x="37" y="1332"/>
                      </a:cubicBezTo>
                      <a:cubicBezTo>
                        <a:pt x="333" y="1258"/>
                        <a:pt x="481" y="888"/>
                        <a:pt x="259" y="666"/>
                      </a:cubicBezTo>
                      <a:cubicBezTo>
                        <a:pt x="259" y="629"/>
                        <a:pt x="259" y="592"/>
                        <a:pt x="259" y="555"/>
                      </a:cubicBezTo>
                      <a:lnTo>
                        <a:pt x="296" y="518"/>
                      </a:lnTo>
                      <a:cubicBezTo>
                        <a:pt x="333" y="518"/>
                        <a:pt x="333" y="518"/>
                        <a:pt x="370" y="518"/>
                      </a:cubicBezTo>
                      <a:cubicBezTo>
                        <a:pt x="518" y="592"/>
                        <a:pt x="666" y="555"/>
                        <a:pt x="777" y="481"/>
                      </a:cubicBezTo>
                      <a:cubicBezTo>
                        <a:pt x="888" y="408"/>
                        <a:pt x="962" y="260"/>
                        <a:pt x="962" y="112"/>
                      </a:cubicBezTo>
                      <a:cubicBezTo>
                        <a:pt x="962" y="75"/>
                        <a:pt x="962" y="38"/>
                        <a:pt x="998" y="38"/>
                      </a:cubicBezTo>
                      <a:lnTo>
                        <a:pt x="1035" y="38"/>
                      </a:lnTo>
                      <a:cubicBezTo>
                        <a:pt x="1072" y="1"/>
                        <a:pt x="1109" y="38"/>
                        <a:pt x="1146" y="75"/>
                      </a:cubicBezTo>
                      <a:cubicBezTo>
                        <a:pt x="1294" y="334"/>
                        <a:pt x="1664" y="334"/>
                        <a:pt x="1849" y="75"/>
                      </a:cubicBezTo>
                      <a:cubicBezTo>
                        <a:pt x="1849" y="38"/>
                        <a:pt x="1886" y="38"/>
                        <a:pt x="1923" y="38"/>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7" name="Google Shape;4797;p32"/>
                <p:cNvSpPr/>
                <p:nvPr/>
              </p:nvSpPr>
              <p:spPr>
                <a:xfrm>
                  <a:off x="1430972" y="2981793"/>
                  <a:ext cx="240257" cy="245127"/>
                </a:xfrm>
                <a:custGeom>
                  <a:avLst/>
                  <a:gdLst/>
                  <a:ahLst/>
                  <a:cxnLst/>
                  <a:rect l="l" t="t" r="r" b="b"/>
                  <a:pathLst>
                    <a:path w="1776" h="1812" extrusionOk="0">
                      <a:moveTo>
                        <a:pt x="1073" y="1627"/>
                      </a:moveTo>
                      <a:lnTo>
                        <a:pt x="1147" y="1220"/>
                      </a:lnTo>
                      <a:cubicBezTo>
                        <a:pt x="1073" y="1183"/>
                        <a:pt x="962" y="1183"/>
                        <a:pt x="888" y="1220"/>
                      </a:cubicBezTo>
                      <a:cubicBezTo>
                        <a:pt x="814" y="1183"/>
                        <a:pt x="740" y="1183"/>
                        <a:pt x="666" y="1220"/>
                      </a:cubicBezTo>
                      <a:lnTo>
                        <a:pt x="703" y="1627"/>
                      </a:lnTo>
                      <a:cubicBezTo>
                        <a:pt x="703" y="1738"/>
                        <a:pt x="592" y="1812"/>
                        <a:pt x="518" y="1775"/>
                      </a:cubicBezTo>
                      <a:cubicBezTo>
                        <a:pt x="297" y="1664"/>
                        <a:pt x="112" y="1516"/>
                        <a:pt x="38" y="1294"/>
                      </a:cubicBezTo>
                      <a:cubicBezTo>
                        <a:pt x="1" y="1257"/>
                        <a:pt x="1" y="1183"/>
                        <a:pt x="38" y="1147"/>
                      </a:cubicBezTo>
                      <a:cubicBezTo>
                        <a:pt x="38" y="1110"/>
                        <a:pt x="112" y="1073"/>
                        <a:pt x="149" y="1110"/>
                      </a:cubicBezTo>
                      <a:lnTo>
                        <a:pt x="555" y="1147"/>
                      </a:lnTo>
                      <a:cubicBezTo>
                        <a:pt x="592" y="1073"/>
                        <a:pt x="592" y="999"/>
                        <a:pt x="555" y="925"/>
                      </a:cubicBezTo>
                      <a:cubicBezTo>
                        <a:pt x="592" y="814"/>
                        <a:pt x="592" y="740"/>
                        <a:pt x="555" y="666"/>
                      </a:cubicBezTo>
                      <a:lnTo>
                        <a:pt x="149" y="703"/>
                      </a:lnTo>
                      <a:cubicBezTo>
                        <a:pt x="112" y="740"/>
                        <a:pt x="38" y="703"/>
                        <a:pt x="38" y="666"/>
                      </a:cubicBezTo>
                      <a:cubicBezTo>
                        <a:pt x="1" y="629"/>
                        <a:pt x="1" y="555"/>
                        <a:pt x="38" y="518"/>
                      </a:cubicBezTo>
                      <a:cubicBezTo>
                        <a:pt x="112" y="333"/>
                        <a:pt x="297" y="148"/>
                        <a:pt x="481" y="74"/>
                      </a:cubicBezTo>
                      <a:cubicBezTo>
                        <a:pt x="518" y="37"/>
                        <a:pt x="592" y="37"/>
                        <a:pt x="629" y="74"/>
                      </a:cubicBezTo>
                      <a:cubicBezTo>
                        <a:pt x="666" y="74"/>
                        <a:pt x="703" y="148"/>
                        <a:pt x="703" y="185"/>
                      </a:cubicBezTo>
                      <a:lnTo>
                        <a:pt x="629" y="592"/>
                      </a:lnTo>
                      <a:cubicBezTo>
                        <a:pt x="703" y="592"/>
                        <a:pt x="777" y="592"/>
                        <a:pt x="851" y="592"/>
                      </a:cubicBezTo>
                      <a:cubicBezTo>
                        <a:pt x="962" y="592"/>
                        <a:pt x="1036" y="592"/>
                        <a:pt x="1110" y="592"/>
                      </a:cubicBezTo>
                      <a:lnTo>
                        <a:pt x="1073" y="185"/>
                      </a:lnTo>
                      <a:cubicBezTo>
                        <a:pt x="1036" y="74"/>
                        <a:pt x="1147" y="0"/>
                        <a:pt x="1258" y="37"/>
                      </a:cubicBezTo>
                      <a:cubicBezTo>
                        <a:pt x="1480" y="111"/>
                        <a:pt x="1665" y="296"/>
                        <a:pt x="1738" y="518"/>
                      </a:cubicBezTo>
                      <a:cubicBezTo>
                        <a:pt x="1775" y="555"/>
                        <a:pt x="1775" y="629"/>
                        <a:pt x="1738" y="666"/>
                      </a:cubicBezTo>
                      <a:cubicBezTo>
                        <a:pt x="1701" y="703"/>
                        <a:pt x="1665" y="740"/>
                        <a:pt x="1628" y="703"/>
                      </a:cubicBezTo>
                      <a:lnTo>
                        <a:pt x="1184" y="666"/>
                      </a:lnTo>
                      <a:cubicBezTo>
                        <a:pt x="1184" y="740"/>
                        <a:pt x="1184" y="814"/>
                        <a:pt x="1184" y="925"/>
                      </a:cubicBezTo>
                      <a:cubicBezTo>
                        <a:pt x="1184" y="999"/>
                        <a:pt x="1184" y="1073"/>
                        <a:pt x="1184" y="1147"/>
                      </a:cubicBezTo>
                      <a:lnTo>
                        <a:pt x="1628" y="1073"/>
                      </a:lnTo>
                      <a:cubicBezTo>
                        <a:pt x="1665" y="1073"/>
                        <a:pt x="1701" y="1110"/>
                        <a:pt x="1738" y="1147"/>
                      </a:cubicBezTo>
                      <a:cubicBezTo>
                        <a:pt x="1775" y="1183"/>
                        <a:pt x="1775" y="1220"/>
                        <a:pt x="1738" y="1294"/>
                      </a:cubicBezTo>
                      <a:cubicBezTo>
                        <a:pt x="1665" y="1516"/>
                        <a:pt x="1480" y="1701"/>
                        <a:pt x="1258" y="1812"/>
                      </a:cubicBezTo>
                      <a:cubicBezTo>
                        <a:pt x="1221" y="1812"/>
                        <a:pt x="1147" y="1812"/>
                        <a:pt x="1110" y="1812"/>
                      </a:cubicBezTo>
                      <a:cubicBezTo>
                        <a:pt x="1073" y="1738"/>
                        <a:pt x="1036" y="1701"/>
                        <a:pt x="1073" y="162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8" name="Google Shape;4798;p32"/>
                <p:cNvSpPr/>
                <p:nvPr/>
              </p:nvSpPr>
              <p:spPr>
                <a:xfrm>
                  <a:off x="1491037" y="3046864"/>
                  <a:ext cx="125134" cy="120129"/>
                </a:xfrm>
                <a:custGeom>
                  <a:avLst/>
                  <a:gdLst/>
                  <a:ahLst/>
                  <a:cxnLst/>
                  <a:rect l="l" t="t" r="r" b="b"/>
                  <a:pathLst>
                    <a:path w="925" h="888" extrusionOk="0">
                      <a:moveTo>
                        <a:pt x="444" y="0"/>
                      </a:moveTo>
                      <a:cubicBezTo>
                        <a:pt x="925" y="111"/>
                        <a:pt x="925" y="776"/>
                        <a:pt x="444" y="887"/>
                      </a:cubicBezTo>
                      <a:cubicBezTo>
                        <a:pt x="0" y="776"/>
                        <a:pt x="0" y="111"/>
                        <a:pt x="4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9" name="Google Shape;4799;p32"/>
                <p:cNvSpPr/>
                <p:nvPr/>
              </p:nvSpPr>
              <p:spPr>
                <a:xfrm>
                  <a:off x="1516065" y="3066750"/>
                  <a:ext cx="95102" cy="100242"/>
                </a:xfrm>
                <a:custGeom>
                  <a:avLst/>
                  <a:gdLst/>
                  <a:ahLst/>
                  <a:cxnLst/>
                  <a:rect l="l" t="t" r="r" b="b"/>
                  <a:pathLst>
                    <a:path w="703" h="741" extrusionOk="0">
                      <a:moveTo>
                        <a:pt x="259" y="1"/>
                      </a:moveTo>
                      <a:cubicBezTo>
                        <a:pt x="703" y="1"/>
                        <a:pt x="0" y="740"/>
                        <a:pt x="0" y="297"/>
                      </a:cubicBezTo>
                      <a:cubicBezTo>
                        <a:pt x="0" y="149"/>
                        <a:pt x="111" y="1"/>
                        <a:pt x="2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00" name="Google Shape;4800;p32"/>
              <p:cNvGrpSpPr/>
              <p:nvPr/>
            </p:nvGrpSpPr>
            <p:grpSpPr>
              <a:xfrm>
                <a:off x="1866174" y="3036853"/>
                <a:ext cx="630270" cy="630270"/>
                <a:chOff x="1866174" y="3798853"/>
                <a:chExt cx="630270" cy="630270"/>
              </a:xfrm>
            </p:grpSpPr>
            <p:sp>
              <p:nvSpPr>
                <p:cNvPr id="4801" name="Google Shape;4801;p32"/>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2" name="Google Shape;4802;p32"/>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3" name="Google Shape;4803;p32"/>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4" name="Google Shape;4804;p32"/>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5" name="Google Shape;4805;p32"/>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6" name="Google Shape;4806;p32"/>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7" name="Google Shape;4807;p32"/>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8" name="Google Shape;4808;p32"/>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9" name="Google Shape;4809;p32"/>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0" name="Google Shape;4810;p32"/>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1" name="Google Shape;4811;p32"/>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2" name="Google Shape;4812;p32"/>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3" name="Google Shape;4813;p32"/>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4" name="Google Shape;4814;p32"/>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15" name="Google Shape;4815;p32"/>
              <p:cNvGrpSpPr/>
              <p:nvPr/>
            </p:nvGrpSpPr>
            <p:grpSpPr>
              <a:xfrm>
                <a:off x="5781058" y="2786717"/>
                <a:ext cx="395288" cy="395288"/>
                <a:chOff x="5857258" y="2786717"/>
                <a:chExt cx="395288" cy="395288"/>
              </a:xfrm>
            </p:grpSpPr>
            <p:sp>
              <p:nvSpPr>
                <p:cNvPr id="4816" name="Google Shape;4816;p32"/>
                <p:cNvSpPr/>
                <p:nvPr/>
              </p:nvSpPr>
              <p:spPr>
                <a:xfrm>
                  <a:off x="5857258" y="2786717"/>
                  <a:ext cx="395288" cy="395288"/>
                </a:xfrm>
                <a:custGeom>
                  <a:avLst/>
                  <a:gdLst/>
                  <a:ahLst/>
                  <a:cxnLst/>
                  <a:rect l="l" t="t" r="r" b="b"/>
                  <a:pathLst>
                    <a:path w="2922" h="2922" extrusionOk="0">
                      <a:moveTo>
                        <a:pt x="1258" y="1"/>
                      </a:moveTo>
                      <a:cubicBezTo>
                        <a:pt x="2367" y="1"/>
                        <a:pt x="2922" y="1368"/>
                        <a:pt x="2108" y="2145"/>
                      </a:cubicBezTo>
                      <a:cubicBezTo>
                        <a:pt x="1332" y="2921"/>
                        <a:pt x="1" y="2367"/>
                        <a:pt x="1" y="1258"/>
                      </a:cubicBezTo>
                      <a:cubicBezTo>
                        <a:pt x="1" y="555"/>
                        <a:pt x="555" y="1"/>
                        <a:pt x="12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7" name="Google Shape;4817;p32"/>
                <p:cNvSpPr/>
                <p:nvPr/>
              </p:nvSpPr>
              <p:spPr>
                <a:xfrm>
                  <a:off x="5882285" y="2816749"/>
                  <a:ext cx="330218" cy="330218"/>
                </a:xfrm>
                <a:custGeom>
                  <a:avLst/>
                  <a:gdLst/>
                  <a:ahLst/>
                  <a:cxnLst/>
                  <a:rect l="l" t="t" r="r" b="b"/>
                  <a:pathLst>
                    <a:path w="2441" h="2441" extrusionOk="0">
                      <a:moveTo>
                        <a:pt x="1073" y="0"/>
                      </a:moveTo>
                      <a:cubicBezTo>
                        <a:pt x="1997" y="0"/>
                        <a:pt x="2441" y="1110"/>
                        <a:pt x="1775" y="1775"/>
                      </a:cubicBezTo>
                      <a:cubicBezTo>
                        <a:pt x="1147" y="2440"/>
                        <a:pt x="1" y="1960"/>
                        <a:pt x="1" y="1036"/>
                      </a:cubicBezTo>
                      <a:cubicBezTo>
                        <a:pt x="1" y="481"/>
                        <a:pt x="481" y="0"/>
                        <a:pt x="1073"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8" name="Google Shape;4818;p32"/>
                <p:cNvSpPr/>
                <p:nvPr/>
              </p:nvSpPr>
              <p:spPr>
                <a:xfrm>
                  <a:off x="5907312" y="2836771"/>
                  <a:ext cx="240257" cy="245127"/>
                </a:xfrm>
                <a:custGeom>
                  <a:avLst/>
                  <a:gdLst/>
                  <a:ahLst/>
                  <a:cxnLst/>
                  <a:rect l="l" t="t" r="r" b="b"/>
                  <a:pathLst>
                    <a:path w="1776" h="1812" extrusionOk="0">
                      <a:moveTo>
                        <a:pt x="1036" y="1627"/>
                      </a:moveTo>
                      <a:lnTo>
                        <a:pt x="1110" y="1183"/>
                      </a:lnTo>
                      <a:cubicBezTo>
                        <a:pt x="1036" y="1183"/>
                        <a:pt x="925" y="1183"/>
                        <a:pt x="851" y="1183"/>
                      </a:cubicBezTo>
                      <a:cubicBezTo>
                        <a:pt x="777" y="1183"/>
                        <a:pt x="703" y="1183"/>
                        <a:pt x="629" y="1183"/>
                      </a:cubicBezTo>
                      <a:lnTo>
                        <a:pt x="666" y="1627"/>
                      </a:lnTo>
                      <a:cubicBezTo>
                        <a:pt x="703" y="1664"/>
                        <a:pt x="666" y="1701"/>
                        <a:pt x="629" y="1738"/>
                      </a:cubicBezTo>
                      <a:cubicBezTo>
                        <a:pt x="592" y="1775"/>
                        <a:pt x="518" y="1775"/>
                        <a:pt x="481" y="1738"/>
                      </a:cubicBezTo>
                      <a:cubicBezTo>
                        <a:pt x="259" y="1627"/>
                        <a:pt x="112" y="1479"/>
                        <a:pt x="38" y="1257"/>
                      </a:cubicBezTo>
                      <a:cubicBezTo>
                        <a:pt x="1" y="1220"/>
                        <a:pt x="1" y="1146"/>
                        <a:pt x="38" y="1109"/>
                      </a:cubicBezTo>
                      <a:cubicBezTo>
                        <a:pt x="38" y="1072"/>
                        <a:pt x="112" y="1035"/>
                        <a:pt x="148" y="1035"/>
                      </a:cubicBezTo>
                      <a:lnTo>
                        <a:pt x="555" y="1109"/>
                      </a:lnTo>
                      <a:cubicBezTo>
                        <a:pt x="555" y="1035"/>
                        <a:pt x="555" y="962"/>
                        <a:pt x="555" y="888"/>
                      </a:cubicBezTo>
                      <a:cubicBezTo>
                        <a:pt x="555" y="777"/>
                        <a:pt x="555" y="703"/>
                        <a:pt x="555" y="629"/>
                      </a:cubicBezTo>
                      <a:lnTo>
                        <a:pt x="148" y="666"/>
                      </a:lnTo>
                      <a:cubicBezTo>
                        <a:pt x="112" y="703"/>
                        <a:pt x="38" y="666"/>
                        <a:pt x="1" y="629"/>
                      </a:cubicBezTo>
                      <a:cubicBezTo>
                        <a:pt x="1" y="592"/>
                        <a:pt x="1" y="518"/>
                        <a:pt x="1" y="481"/>
                      </a:cubicBezTo>
                      <a:cubicBezTo>
                        <a:pt x="112" y="296"/>
                        <a:pt x="259" y="111"/>
                        <a:pt x="481" y="37"/>
                      </a:cubicBezTo>
                      <a:cubicBezTo>
                        <a:pt x="518" y="0"/>
                        <a:pt x="592" y="0"/>
                        <a:pt x="629" y="37"/>
                      </a:cubicBezTo>
                      <a:cubicBezTo>
                        <a:pt x="666" y="37"/>
                        <a:pt x="666" y="111"/>
                        <a:pt x="666" y="148"/>
                      </a:cubicBezTo>
                      <a:lnTo>
                        <a:pt x="629" y="555"/>
                      </a:lnTo>
                      <a:cubicBezTo>
                        <a:pt x="703" y="555"/>
                        <a:pt x="777" y="555"/>
                        <a:pt x="851" y="555"/>
                      </a:cubicBezTo>
                      <a:cubicBezTo>
                        <a:pt x="925" y="555"/>
                        <a:pt x="1036" y="555"/>
                        <a:pt x="1110" y="555"/>
                      </a:cubicBezTo>
                      <a:lnTo>
                        <a:pt x="1036" y="148"/>
                      </a:lnTo>
                      <a:cubicBezTo>
                        <a:pt x="1036" y="111"/>
                        <a:pt x="1073" y="37"/>
                        <a:pt x="1110" y="0"/>
                      </a:cubicBezTo>
                      <a:cubicBezTo>
                        <a:pt x="1147" y="0"/>
                        <a:pt x="1184" y="0"/>
                        <a:pt x="1258" y="0"/>
                      </a:cubicBezTo>
                      <a:cubicBezTo>
                        <a:pt x="1479" y="111"/>
                        <a:pt x="1627" y="296"/>
                        <a:pt x="1738" y="481"/>
                      </a:cubicBezTo>
                      <a:cubicBezTo>
                        <a:pt x="1775" y="555"/>
                        <a:pt x="1775" y="592"/>
                        <a:pt x="1738" y="629"/>
                      </a:cubicBezTo>
                      <a:cubicBezTo>
                        <a:pt x="1701" y="703"/>
                        <a:pt x="1664" y="703"/>
                        <a:pt x="1590" y="703"/>
                      </a:cubicBezTo>
                      <a:lnTo>
                        <a:pt x="1184" y="629"/>
                      </a:lnTo>
                      <a:cubicBezTo>
                        <a:pt x="1184" y="703"/>
                        <a:pt x="1184" y="814"/>
                        <a:pt x="1184" y="888"/>
                      </a:cubicBezTo>
                      <a:cubicBezTo>
                        <a:pt x="1184" y="962"/>
                        <a:pt x="1184" y="1035"/>
                        <a:pt x="1184" y="1109"/>
                      </a:cubicBezTo>
                      <a:lnTo>
                        <a:pt x="1627" y="1072"/>
                      </a:lnTo>
                      <a:cubicBezTo>
                        <a:pt x="1664" y="1072"/>
                        <a:pt x="1701" y="1072"/>
                        <a:pt x="1738" y="1109"/>
                      </a:cubicBezTo>
                      <a:cubicBezTo>
                        <a:pt x="1775" y="1183"/>
                        <a:pt x="1775" y="1220"/>
                        <a:pt x="1738" y="1257"/>
                      </a:cubicBezTo>
                      <a:cubicBezTo>
                        <a:pt x="1627" y="1479"/>
                        <a:pt x="1479" y="1664"/>
                        <a:pt x="1221" y="1775"/>
                      </a:cubicBezTo>
                      <a:cubicBezTo>
                        <a:pt x="1147" y="1812"/>
                        <a:pt x="1036" y="1738"/>
                        <a:pt x="1036" y="159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9" name="Google Shape;4819;p32"/>
                <p:cNvSpPr/>
                <p:nvPr/>
              </p:nvSpPr>
              <p:spPr>
                <a:xfrm>
                  <a:off x="5952361" y="2881820"/>
                  <a:ext cx="170182" cy="175052"/>
                </a:xfrm>
                <a:custGeom>
                  <a:avLst/>
                  <a:gdLst/>
                  <a:ahLst/>
                  <a:cxnLst/>
                  <a:rect l="l" t="t" r="r" b="b"/>
                  <a:pathLst>
                    <a:path w="1258" h="1294" extrusionOk="0">
                      <a:moveTo>
                        <a:pt x="555" y="0"/>
                      </a:moveTo>
                      <a:cubicBezTo>
                        <a:pt x="1036" y="0"/>
                        <a:pt x="1257" y="592"/>
                        <a:pt x="925" y="961"/>
                      </a:cubicBezTo>
                      <a:cubicBezTo>
                        <a:pt x="592" y="1294"/>
                        <a:pt x="0" y="1035"/>
                        <a:pt x="0" y="555"/>
                      </a:cubicBezTo>
                      <a:cubicBezTo>
                        <a:pt x="0" y="259"/>
                        <a:pt x="222" y="0"/>
                        <a:pt x="5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0" name="Google Shape;4820;p32"/>
                <p:cNvSpPr/>
                <p:nvPr/>
              </p:nvSpPr>
              <p:spPr>
                <a:xfrm>
                  <a:off x="5967377" y="2901706"/>
                  <a:ext cx="135145" cy="135280"/>
                </a:xfrm>
                <a:custGeom>
                  <a:avLst/>
                  <a:gdLst/>
                  <a:ahLst/>
                  <a:cxnLst/>
                  <a:rect l="l" t="t" r="r" b="b"/>
                  <a:pathLst>
                    <a:path w="999" h="1000" extrusionOk="0">
                      <a:moveTo>
                        <a:pt x="444" y="1"/>
                      </a:moveTo>
                      <a:cubicBezTo>
                        <a:pt x="814" y="1"/>
                        <a:pt x="998" y="445"/>
                        <a:pt x="740" y="703"/>
                      </a:cubicBezTo>
                      <a:cubicBezTo>
                        <a:pt x="444" y="999"/>
                        <a:pt x="0" y="814"/>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21" name="Google Shape;4821;p32"/>
              <p:cNvGrpSpPr/>
              <p:nvPr/>
            </p:nvGrpSpPr>
            <p:grpSpPr>
              <a:xfrm>
                <a:off x="2468856" y="3036853"/>
                <a:ext cx="630270" cy="630270"/>
                <a:chOff x="1866174" y="3798853"/>
                <a:chExt cx="630270" cy="630270"/>
              </a:xfrm>
            </p:grpSpPr>
            <p:sp>
              <p:nvSpPr>
                <p:cNvPr id="4822" name="Google Shape;4822;p32"/>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3" name="Google Shape;4823;p32"/>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4" name="Google Shape;4824;p32"/>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5" name="Google Shape;4825;p32"/>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6" name="Google Shape;4826;p32"/>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7" name="Google Shape;4827;p32"/>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8" name="Google Shape;4828;p32"/>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9" name="Google Shape;4829;p32"/>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0" name="Google Shape;4830;p32"/>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1" name="Google Shape;4831;p32"/>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2" name="Google Shape;4832;p32"/>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3" name="Google Shape;4833;p32"/>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4" name="Google Shape;4834;p32"/>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5" name="Google Shape;4835;p32"/>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36" name="Google Shape;4836;p32"/>
              <p:cNvGrpSpPr/>
              <p:nvPr/>
            </p:nvGrpSpPr>
            <p:grpSpPr>
              <a:xfrm>
                <a:off x="3071538" y="3036853"/>
                <a:ext cx="630270" cy="630270"/>
                <a:chOff x="1866174" y="3798853"/>
                <a:chExt cx="630270" cy="630270"/>
              </a:xfrm>
            </p:grpSpPr>
            <p:sp>
              <p:nvSpPr>
                <p:cNvPr id="4837" name="Google Shape;4837;p32"/>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8" name="Google Shape;4838;p32"/>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9" name="Google Shape;4839;p32"/>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0" name="Google Shape;4840;p32"/>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1" name="Google Shape;4841;p32"/>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2" name="Google Shape;4842;p32"/>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3" name="Google Shape;4843;p32"/>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4" name="Google Shape;4844;p32"/>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5" name="Google Shape;4845;p32"/>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6" name="Google Shape;4846;p32"/>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7" name="Google Shape;4847;p32"/>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8" name="Google Shape;4848;p32"/>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9" name="Google Shape;4849;p32"/>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0" name="Google Shape;4850;p32"/>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51" name="Google Shape;4851;p32"/>
              <p:cNvGrpSpPr/>
              <p:nvPr/>
            </p:nvGrpSpPr>
            <p:grpSpPr>
              <a:xfrm>
                <a:off x="3674220" y="3036853"/>
                <a:ext cx="630270" cy="630270"/>
                <a:chOff x="1866174" y="3798853"/>
                <a:chExt cx="630270" cy="630270"/>
              </a:xfrm>
            </p:grpSpPr>
            <p:sp>
              <p:nvSpPr>
                <p:cNvPr id="4852" name="Google Shape;4852;p32"/>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3" name="Google Shape;4853;p32"/>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4" name="Google Shape;4854;p32"/>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5" name="Google Shape;4855;p32"/>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6" name="Google Shape;4856;p32"/>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7" name="Google Shape;4857;p32"/>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8" name="Google Shape;4858;p32"/>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9" name="Google Shape;4859;p32"/>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0" name="Google Shape;4860;p32"/>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1" name="Google Shape;4861;p32"/>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2" name="Google Shape;4862;p32"/>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3" name="Google Shape;4863;p32"/>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4" name="Google Shape;4864;p32"/>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5" name="Google Shape;4865;p32"/>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66" name="Google Shape;4866;p32"/>
              <p:cNvGrpSpPr/>
              <p:nvPr/>
            </p:nvGrpSpPr>
            <p:grpSpPr>
              <a:xfrm>
                <a:off x="4276902" y="3036853"/>
                <a:ext cx="630270" cy="630270"/>
                <a:chOff x="1866174" y="3798853"/>
                <a:chExt cx="630270" cy="630270"/>
              </a:xfrm>
            </p:grpSpPr>
            <p:sp>
              <p:nvSpPr>
                <p:cNvPr id="4867" name="Google Shape;4867;p32"/>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8" name="Google Shape;4868;p32"/>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9" name="Google Shape;4869;p32"/>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0" name="Google Shape;4870;p32"/>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1" name="Google Shape;4871;p32"/>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2" name="Google Shape;4872;p32"/>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3" name="Google Shape;4873;p32"/>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4" name="Google Shape;4874;p32"/>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5" name="Google Shape;4875;p32"/>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6" name="Google Shape;4876;p32"/>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7" name="Google Shape;4877;p32"/>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8" name="Google Shape;4878;p32"/>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9" name="Google Shape;4879;p32"/>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0" name="Google Shape;4880;p32"/>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81" name="Google Shape;4881;p32"/>
              <p:cNvGrpSpPr/>
              <p:nvPr/>
            </p:nvGrpSpPr>
            <p:grpSpPr>
              <a:xfrm>
                <a:off x="4879585" y="3036853"/>
                <a:ext cx="630270" cy="630270"/>
                <a:chOff x="1866174" y="3798853"/>
                <a:chExt cx="630270" cy="630270"/>
              </a:xfrm>
            </p:grpSpPr>
            <p:sp>
              <p:nvSpPr>
                <p:cNvPr id="4882" name="Google Shape;4882;p32"/>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3" name="Google Shape;4883;p32"/>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4" name="Google Shape;4884;p32"/>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5" name="Google Shape;4885;p32"/>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6" name="Google Shape;4886;p32"/>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7" name="Google Shape;4887;p32"/>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8" name="Google Shape;4888;p32"/>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9" name="Google Shape;4889;p32"/>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0" name="Google Shape;4890;p32"/>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1" name="Google Shape;4891;p32"/>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2" name="Google Shape;4892;p32"/>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3" name="Google Shape;4893;p32"/>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4" name="Google Shape;4894;p32"/>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5" name="Google Shape;4895;p32"/>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896" name="Google Shape;4896;p32"/>
            <p:cNvGrpSpPr/>
            <p:nvPr/>
          </p:nvGrpSpPr>
          <p:grpSpPr>
            <a:xfrm>
              <a:off x="1901212" y="1476376"/>
              <a:ext cx="6286919" cy="1060474"/>
              <a:chOff x="1901212" y="1476376"/>
              <a:chExt cx="6286919" cy="1060474"/>
            </a:xfrm>
          </p:grpSpPr>
          <p:grpSp>
            <p:nvGrpSpPr>
              <p:cNvPr id="4897" name="Google Shape;4897;p32"/>
              <p:cNvGrpSpPr/>
              <p:nvPr/>
            </p:nvGrpSpPr>
            <p:grpSpPr>
              <a:xfrm>
                <a:off x="2856437" y="1476376"/>
                <a:ext cx="1550596" cy="545320"/>
                <a:chOff x="2856437" y="1476376"/>
                <a:chExt cx="1550596" cy="545320"/>
              </a:xfrm>
            </p:grpSpPr>
            <p:sp>
              <p:nvSpPr>
                <p:cNvPr id="4898" name="Google Shape;4898;p32"/>
                <p:cNvSpPr/>
                <p:nvPr/>
              </p:nvSpPr>
              <p:spPr>
                <a:xfrm>
                  <a:off x="4086825" y="1801459"/>
                  <a:ext cx="320208" cy="130139"/>
                </a:xfrm>
                <a:custGeom>
                  <a:avLst/>
                  <a:gdLst/>
                  <a:ahLst/>
                  <a:cxnLst/>
                  <a:rect l="l" t="t" r="r" b="b"/>
                  <a:pathLst>
                    <a:path w="2367" h="962" extrusionOk="0">
                      <a:moveTo>
                        <a:pt x="666" y="0"/>
                      </a:moveTo>
                      <a:lnTo>
                        <a:pt x="2292" y="0"/>
                      </a:lnTo>
                      <a:cubicBezTo>
                        <a:pt x="2329" y="0"/>
                        <a:pt x="2366" y="37"/>
                        <a:pt x="2366" y="74"/>
                      </a:cubicBezTo>
                      <a:lnTo>
                        <a:pt x="2366" y="962"/>
                      </a:lnTo>
                      <a:lnTo>
                        <a:pt x="0" y="962"/>
                      </a:lnTo>
                      <a:lnTo>
                        <a:pt x="592" y="37"/>
                      </a:lnTo>
                      <a:cubicBezTo>
                        <a:pt x="592" y="0"/>
                        <a:pt x="629" y="0"/>
                        <a:pt x="6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9" name="Google Shape;4899;p32"/>
                <p:cNvSpPr/>
                <p:nvPr/>
              </p:nvSpPr>
              <p:spPr>
                <a:xfrm>
                  <a:off x="4101841" y="1816475"/>
                  <a:ext cx="305192" cy="115123"/>
                </a:xfrm>
                <a:custGeom>
                  <a:avLst/>
                  <a:gdLst/>
                  <a:ahLst/>
                  <a:cxnLst/>
                  <a:rect l="l" t="t" r="r" b="b"/>
                  <a:pathLst>
                    <a:path w="2256" h="851" extrusionOk="0">
                      <a:moveTo>
                        <a:pt x="2255" y="0"/>
                      </a:moveTo>
                      <a:lnTo>
                        <a:pt x="2255" y="851"/>
                      </a:lnTo>
                      <a:lnTo>
                        <a:pt x="0" y="851"/>
                      </a:lnTo>
                      <a:lnTo>
                        <a:pt x="518" y="37"/>
                      </a:lnTo>
                      <a:cubicBezTo>
                        <a:pt x="518" y="0"/>
                        <a:pt x="555" y="0"/>
                        <a:pt x="555" y="0"/>
                      </a:cubicBezTo>
                      <a:lnTo>
                        <a:pt x="2218" y="0"/>
                      </a:lnTo>
                      <a:cubicBezTo>
                        <a:pt x="2218" y="0"/>
                        <a:pt x="2255" y="0"/>
                        <a:pt x="2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0" name="Google Shape;4900;p32"/>
                <p:cNvSpPr/>
                <p:nvPr/>
              </p:nvSpPr>
              <p:spPr>
                <a:xfrm>
                  <a:off x="3966695" y="1866394"/>
                  <a:ext cx="305327" cy="120264"/>
                </a:xfrm>
                <a:custGeom>
                  <a:avLst/>
                  <a:gdLst/>
                  <a:ahLst/>
                  <a:cxnLst/>
                  <a:rect l="l" t="t" r="r" b="b"/>
                  <a:pathLst>
                    <a:path w="2257" h="889" extrusionOk="0">
                      <a:moveTo>
                        <a:pt x="2256" y="38"/>
                      </a:moveTo>
                      <a:lnTo>
                        <a:pt x="2256" y="888"/>
                      </a:lnTo>
                      <a:lnTo>
                        <a:pt x="1" y="888"/>
                      </a:lnTo>
                      <a:lnTo>
                        <a:pt x="482" y="38"/>
                      </a:lnTo>
                      <a:cubicBezTo>
                        <a:pt x="519" y="38"/>
                        <a:pt x="519" y="1"/>
                        <a:pt x="556" y="1"/>
                      </a:cubicBezTo>
                      <a:lnTo>
                        <a:pt x="2182" y="1"/>
                      </a:lnTo>
                      <a:cubicBezTo>
                        <a:pt x="2219" y="1"/>
                        <a:pt x="2219" y="38"/>
                        <a:pt x="2256" y="3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1" name="Google Shape;4901;p32"/>
                <p:cNvSpPr/>
                <p:nvPr/>
              </p:nvSpPr>
              <p:spPr>
                <a:xfrm>
                  <a:off x="3021481" y="1646425"/>
                  <a:ext cx="395288" cy="105113"/>
                </a:xfrm>
                <a:custGeom>
                  <a:avLst/>
                  <a:gdLst/>
                  <a:ahLst/>
                  <a:cxnLst/>
                  <a:rect l="l" t="t" r="r" b="b"/>
                  <a:pathLst>
                    <a:path w="2922" h="777" extrusionOk="0">
                      <a:moveTo>
                        <a:pt x="185" y="0"/>
                      </a:moveTo>
                      <a:lnTo>
                        <a:pt x="2736" y="0"/>
                      </a:lnTo>
                      <a:cubicBezTo>
                        <a:pt x="2847" y="0"/>
                        <a:pt x="2921" y="111"/>
                        <a:pt x="2921" y="222"/>
                      </a:cubicBezTo>
                      <a:lnTo>
                        <a:pt x="2921" y="555"/>
                      </a:lnTo>
                      <a:cubicBezTo>
                        <a:pt x="2921" y="666"/>
                        <a:pt x="2847" y="777"/>
                        <a:pt x="2736" y="777"/>
                      </a:cubicBezTo>
                      <a:lnTo>
                        <a:pt x="185" y="777"/>
                      </a:lnTo>
                      <a:cubicBezTo>
                        <a:pt x="111" y="777"/>
                        <a:pt x="1" y="666"/>
                        <a:pt x="1" y="555"/>
                      </a:cubicBezTo>
                      <a:lnTo>
                        <a:pt x="1" y="222"/>
                      </a:lnTo>
                      <a:cubicBezTo>
                        <a:pt x="1"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2" name="Google Shape;4902;p32"/>
                <p:cNvSpPr/>
                <p:nvPr/>
              </p:nvSpPr>
              <p:spPr>
                <a:xfrm>
                  <a:off x="3021481" y="1671453"/>
                  <a:ext cx="395288" cy="80086"/>
                </a:xfrm>
                <a:custGeom>
                  <a:avLst/>
                  <a:gdLst/>
                  <a:ahLst/>
                  <a:cxnLst/>
                  <a:rect l="l" t="t" r="r" b="b"/>
                  <a:pathLst>
                    <a:path w="2922" h="592" extrusionOk="0">
                      <a:moveTo>
                        <a:pt x="2921" y="0"/>
                      </a:moveTo>
                      <a:lnTo>
                        <a:pt x="2921" y="370"/>
                      </a:lnTo>
                      <a:cubicBezTo>
                        <a:pt x="2921" y="481"/>
                        <a:pt x="2810" y="592"/>
                        <a:pt x="2736" y="592"/>
                      </a:cubicBezTo>
                      <a:lnTo>
                        <a:pt x="185" y="592"/>
                      </a:lnTo>
                      <a:cubicBezTo>
                        <a:pt x="111" y="592"/>
                        <a:pt x="1" y="481"/>
                        <a:pt x="1" y="370"/>
                      </a:cubicBezTo>
                      <a:lnTo>
                        <a:pt x="1" y="37"/>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3" name="Google Shape;4903;p32"/>
                <p:cNvSpPr/>
                <p:nvPr/>
              </p:nvSpPr>
              <p:spPr>
                <a:xfrm>
                  <a:off x="3111443" y="1476376"/>
                  <a:ext cx="200214" cy="170182"/>
                </a:xfrm>
                <a:custGeom>
                  <a:avLst/>
                  <a:gdLst/>
                  <a:ahLst/>
                  <a:cxnLst/>
                  <a:rect l="l" t="t" r="r" b="b"/>
                  <a:pathLst>
                    <a:path w="1480" h="1258" extrusionOk="0">
                      <a:moveTo>
                        <a:pt x="1" y="740"/>
                      </a:moveTo>
                      <a:lnTo>
                        <a:pt x="814" y="0"/>
                      </a:lnTo>
                      <a:lnTo>
                        <a:pt x="1480" y="0"/>
                      </a:lnTo>
                      <a:lnTo>
                        <a:pt x="1480" y="1257"/>
                      </a:lnTo>
                      <a:lnTo>
                        <a:pt x="1" y="125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4" name="Google Shape;4904;p32"/>
                <p:cNvSpPr/>
                <p:nvPr/>
              </p:nvSpPr>
              <p:spPr>
                <a:xfrm>
                  <a:off x="2856437" y="1726377"/>
                  <a:ext cx="720366" cy="265284"/>
                </a:xfrm>
                <a:custGeom>
                  <a:avLst/>
                  <a:gdLst/>
                  <a:ahLst/>
                  <a:cxnLst/>
                  <a:rect l="l" t="t" r="r" b="b"/>
                  <a:pathLst>
                    <a:path w="5325" h="1961" extrusionOk="0">
                      <a:moveTo>
                        <a:pt x="222" y="1"/>
                      </a:moveTo>
                      <a:lnTo>
                        <a:pt x="5139" y="1"/>
                      </a:lnTo>
                      <a:cubicBezTo>
                        <a:pt x="5250" y="1"/>
                        <a:pt x="5324" y="112"/>
                        <a:pt x="5324" y="260"/>
                      </a:cubicBezTo>
                      <a:lnTo>
                        <a:pt x="5324" y="888"/>
                      </a:lnTo>
                      <a:lnTo>
                        <a:pt x="0" y="888"/>
                      </a:lnTo>
                      <a:lnTo>
                        <a:pt x="0" y="260"/>
                      </a:lnTo>
                      <a:cubicBezTo>
                        <a:pt x="0" y="112"/>
                        <a:pt x="74" y="1"/>
                        <a:pt x="222" y="1"/>
                      </a:cubicBezTo>
                      <a:close/>
                      <a:moveTo>
                        <a:pt x="5324" y="1073"/>
                      </a:moveTo>
                      <a:lnTo>
                        <a:pt x="5324" y="1738"/>
                      </a:lnTo>
                      <a:cubicBezTo>
                        <a:pt x="5324" y="1849"/>
                        <a:pt x="5250" y="1960"/>
                        <a:pt x="5139" y="1960"/>
                      </a:cubicBezTo>
                      <a:lnTo>
                        <a:pt x="222" y="1960"/>
                      </a:lnTo>
                      <a:cubicBezTo>
                        <a:pt x="74" y="1960"/>
                        <a:pt x="0" y="1849"/>
                        <a:pt x="0" y="1738"/>
                      </a:cubicBezTo>
                      <a:lnTo>
                        <a:pt x="0" y="1258"/>
                      </a:lnTo>
                      <a:cubicBezTo>
                        <a:pt x="0" y="1184"/>
                        <a:pt x="74" y="1110"/>
                        <a:pt x="148" y="1110"/>
                      </a:cubicBezTo>
                      <a:lnTo>
                        <a:pt x="5324" y="111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5" name="Google Shape;4905;p32"/>
                <p:cNvSpPr/>
                <p:nvPr/>
              </p:nvSpPr>
              <p:spPr>
                <a:xfrm>
                  <a:off x="2856437" y="1751404"/>
                  <a:ext cx="720366" cy="95237"/>
                </a:xfrm>
                <a:custGeom>
                  <a:avLst/>
                  <a:gdLst/>
                  <a:ahLst/>
                  <a:cxnLst/>
                  <a:rect l="l" t="t" r="r" b="b"/>
                  <a:pathLst>
                    <a:path w="5325" h="704" extrusionOk="0">
                      <a:moveTo>
                        <a:pt x="5324" y="1"/>
                      </a:moveTo>
                      <a:cubicBezTo>
                        <a:pt x="5324" y="1"/>
                        <a:pt x="5324" y="38"/>
                        <a:pt x="5324" y="75"/>
                      </a:cubicBezTo>
                      <a:lnTo>
                        <a:pt x="5324" y="703"/>
                      </a:lnTo>
                      <a:lnTo>
                        <a:pt x="0" y="703"/>
                      </a:lnTo>
                      <a:lnTo>
                        <a:pt x="0" y="75"/>
                      </a:lnTo>
                      <a:cubicBezTo>
                        <a:pt x="0" y="38"/>
                        <a:pt x="0" y="38"/>
                        <a:pt x="0" y="1"/>
                      </a:cubicBezTo>
                      <a:cubicBezTo>
                        <a:pt x="37" y="1"/>
                        <a:pt x="74" y="1"/>
                        <a:pt x="1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6" name="Google Shape;4906;p32"/>
                <p:cNvSpPr/>
                <p:nvPr/>
              </p:nvSpPr>
              <p:spPr>
                <a:xfrm>
                  <a:off x="2856437" y="1886416"/>
                  <a:ext cx="720366" cy="120264"/>
                </a:xfrm>
                <a:custGeom>
                  <a:avLst/>
                  <a:gdLst/>
                  <a:ahLst/>
                  <a:cxnLst/>
                  <a:rect l="l" t="t" r="r" b="b"/>
                  <a:pathLst>
                    <a:path w="5325" h="889" extrusionOk="0">
                      <a:moveTo>
                        <a:pt x="5324" y="1"/>
                      </a:moveTo>
                      <a:lnTo>
                        <a:pt x="5324" y="629"/>
                      </a:lnTo>
                      <a:cubicBezTo>
                        <a:pt x="5324" y="740"/>
                        <a:pt x="5250" y="851"/>
                        <a:pt x="5139" y="888"/>
                      </a:cubicBezTo>
                      <a:lnTo>
                        <a:pt x="222" y="888"/>
                      </a:lnTo>
                      <a:cubicBezTo>
                        <a:pt x="74" y="851"/>
                        <a:pt x="0" y="740"/>
                        <a:pt x="0" y="629"/>
                      </a:cubicBezTo>
                      <a:lnTo>
                        <a:pt x="0" y="186"/>
                      </a:lnTo>
                      <a:cubicBezTo>
                        <a:pt x="0" y="75"/>
                        <a:pt x="74" y="1"/>
                        <a:pt x="148" y="1"/>
                      </a:cubicBezTo>
                      <a:lnTo>
                        <a:pt x="532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7" name="Google Shape;4907;p32"/>
                <p:cNvSpPr/>
                <p:nvPr/>
              </p:nvSpPr>
              <p:spPr>
                <a:xfrm>
                  <a:off x="2881464" y="1846507"/>
                  <a:ext cx="820338" cy="25027"/>
                </a:xfrm>
                <a:custGeom>
                  <a:avLst/>
                  <a:gdLst/>
                  <a:ahLst/>
                  <a:cxnLst/>
                  <a:rect l="l" t="t" r="r" b="b"/>
                  <a:pathLst>
                    <a:path w="6064" h="185" extrusionOk="0">
                      <a:moveTo>
                        <a:pt x="0" y="0"/>
                      </a:moveTo>
                      <a:lnTo>
                        <a:pt x="0" y="185"/>
                      </a:lnTo>
                      <a:lnTo>
                        <a:pt x="6064" y="185"/>
                      </a:lnTo>
                      <a:lnTo>
                        <a:pt x="6064"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8" name="Google Shape;4908;p32"/>
                <p:cNvSpPr/>
                <p:nvPr/>
              </p:nvSpPr>
              <p:spPr>
                <a:xfrm>
                  <a:off x="3526623" y="1886416"/>
                  <a:ext cx="630270" cy="135280"/>
                </a:xfrm>
                <a:custGeom>
                  <a:avLst/>
                  <a:gdLst/>
                  <a:ahLst/>
                  <a:cxnLst/>
                  <a:rect l="l" t="t" r="r" b="b"/>
                  <a:pathLst>
                    <a:path w="4659" h="1000" extrusionOk="0">
                      <a:moveTo>
                        <a:pt x="1" y="1"/>
                      </a:moveTo>
                      <a:lnTo>
                        <a:pt x="1" y="999"/>
                      </a:lnTo>
                      <a:lnTo>
                        <a:pt x="4659" y="999"/>
                      </a:lnTo>
                      <a:lnTo>
                        <a:pt x="465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9" name="Google Shape;4909;p32"/>
                <p:cNvSpPr/>
                <p:nvPr/>
              </p:nvSpPr>
              <p:spPr>
                <a:xfrm>
                  <a:off x="3526623" y="1816475"/>
                  <a:ext cx="630270" cy="65070"/>
                </a:xfrm>
                <a:custGeom>
                  <a:avLst/>
                  <a:gdLst/>
                  <a:ahLst/>
                  <a:cxnLst/>
                  <a:rect l="l" t="t" r="r" b="b"/>
                  <a:pathLst>
                    <a:path w="4659" h="481" extrusionOk="0">
                      <a:moveTo>
                        <a:pt x="222" y="0"/>
                      </a:moveTo>
                      <a:lnTo>
                        <a:pt x="4400" y="0"/>
                      </a:lnTo>
                      <a:lnTo>
                        <a:pt x="4659" y="481"/>
                      </a:lnTo>
                      <a:lnTo>
                        <a:pt x="1" y="48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0" name="Google Shape;4910;p32"/>
                <p:cNvSpPr/>
                <p:nvPr/>
              </p:nvSpPr>
              <p:spPr>
                <a:xfrm>
                  <a:off x="3771754" y="1826486"/>
                  <a:ext cx="170182" cy="45048"/>
                </a:xfrm>
                <a:custGeom>
                  <a:avLst/>
                  <a:gdLst/>
                  <a:ahLst/>
                  <a:cxnLst/>
                  <a:rect l="l" t="t" r="r" b="b"/>
                  <a:pathLst>
                    <a:path w="1258" h="333" extrusionOk="0">
                      <a:moveTo>
                        <a:pt x="148" y="0"/>
                      </a:moveTo>
                      <a:lnTo>
                        <a:pt x="1109" y="0"/>
                      </a:lnTo>
                      <a:cubicBezTo>
                        <a:pt x="1183" y="0"/>
                        <a:pt x="1257" y="74"/>
                        <a:pt x="1257" y="148"/>
                      </a:cubicBezTo>
                      <a:lnTo>
                        <a:pt x="1257" y="185"/>
                      </a:lnTo>
                      <a:cubicBezTo>
                        <a:pt x="1257" y="259"/>
                        <a:pt x="1183" y="333"/>
                        <a:pt x="1109" y="333"/>
                      </a:cubicBezTo>
                      <a:lnTo>
                        <a:pt x="148" y="333"/>
                      </a:lnTo>
                      <a:cubicBezTo>
                        <a:pt x="37" y="333"/>
                        <a:pt x="0" y="259"/>
                        <a:pt x="0" y="185"/>
                      </a:cubicBezTo>
                      <a:lnTo>
                        <a:pt x="0" y="148"/>
                      </a:lnTo>
                      <a:cubicBezTo>
                        <a:pt x="0" y="74"/>
                        <a:pt x="37" y="0"/>
                        <a:pt x="148"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1" name="Google Shape;4911;p32"/>
                <p:cNvSpPr/>
                <p:nvPr/>
              </p:nvSpPr>
              <p:spPr>
                <a:xfrm>
                  <a:off x="3561661" y="1826486"/>
                  <a:ext cx="125134" cy="45048"/>
                </a:xfrm>
                <a:custGeom>
                  <a:avLst/>
                  <a:gdLst/>
                  <a:ahLst/>
                  <a:cxnLst/>
                  <a:rect l="l" t="t" r="r" b="b"/>
                  <a:pathLst>
                    <a:path w="925" h="333" extrusionOk="0">
                      <a:moveTo>
                        <a:pt x="111" y="0"/>
                      </a:moveTo>
                      <a:lnTo>
                        <a:pt x="814" y="0"/>
                      </a:lnTo>
                      <a:cubicBezTo>
                        <a:pt x="851" y="0"/>
                        <a:pt x="925" y="74"/>
                        <a:pt x="888" y="148"/>
                      </a:cubicBezTo>
                      <a:lnTo>
                        <a:pt x="888" y="185"/>
                      </a:lnTo>
                      <a:cubicBezTo>
                        <a:pt x="925" y="259"/>
                        <a:pt x="851" y="296"/>
                        <a:pt x="814" y="333"/>
                      </a:cubicBezTo>
                      <a:lnTo>
                        <a:pt x="111" y="333"/>
                      </a:lnTo>
                      <a:cubicBezTo>
                        <a:pt x="37" y="296"/>
                        <a:pt x="0" y="259"/>
                        <a:pt x="0" y="185"/>
                      </a:cubicBezTo>
                      <a:lnTo>
                        <a:pt x="0" y="148"/>
                      </a:lnTo>
                      <a:cubicBezTo>
                        <a:pt x="0" y="74"/>
                        <a:pt x="37" y="0"/>
                        <a:pt x="111"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2" name="Google Shape;4912;p32"/>
                <p:cNvSpPr/>
                <p:nvPr/>
              </p:nvSpPr>
              <p:spPr>
                <a:xfrm>
                  <a:off x="3991722" y="1826486"/>
                  <a:ext cx="125269" cy="45048"/>
                </a:xfrm>
                <a:custGeom>
                  <a:avLst/>
                  <a:gdLst/>
                  <a:ahLst/>
                  <a:cxnLst/>
                  <a:rect l="l" t="t" r="r" b="b"/>
                  <a:pathLst>
                    <a:path w="926" h="333" extrusionOk="0">
                      <a:moveTo>
                        <a:pt x="149" y="0"/>
                      </a:moveTo>
                      <a:lnTo>
                        <a:pt x="814" y="0"/>
                      </a:lnTo>
                      <a:cubicBezTo>
                        <a:pt x="888" y="0"/>
                        <a:pt x="925" y="74"/>
                        <a:pt x="925" y="148"/>
                      </a:cubicBezTo>
                      <a:lnTo>
                        <a:pt x="925" y="185"/>
                      </a:lnTo>
                      <a:cubicBezTo>
                        <a:pt x="925" y="259"/>
                        <a:pt x="888" y="296"/>
                        <a:pt x="814" y="333"/>
                      </a:cubicBezTo>
                      <a:lnTo>
                        <a:pt x="149" y="333"/>
                      </a:lnTo>
                      <a:cubicBezTo>
                        <a:pt x="75" y="296"/>
                        <a:pt x="1" y="259"/>
                        <a:pt x="38" y="185"/>
                      </a:cubicBezTo>
                      <a:lnTo>
                        <a:pt x="38" y="148"/>
                      </a:lnTo>
                      <a:cubicBezTo>
                        <a:pt x="1" y="74"/>
                        <a:pt x="75" y="0"/>
                        <a:pt x="149" y="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3" name="Google Shape;4913;p32"/>
                <p:cNvSpPr/>
                <p:nvPr/>
              </p:nvSpPr>
              <p:spPr>
                <a:xfrm>
                  <a:off x="3546645" y="1796453"/>
                  <a:ext cx="585221" cy="20157"/>
                </a:xfrm>
                <a:custGeom>
                  <a:avLst/>
                  <a:gdLst/>
                  <a:ahLst/>
                  <a:cxnLst/>
                  <a:rect l="l" t="t" r="r" b="b"/>
                  <a:pathLst>
                    <a:path w="4326" h="149" extrusionOk="0">
                      <a:moveTo>
                        <a:pt x="74" y="0"/>
                      </a:moveTo>
                      <a:lnTo>
                        <a:pt x="4252" y="0"/>
                      </a:lnTo>
                      <a:cubicBezTo>
                        <a:pt x="4289" y="0"/>
                        <a:pt x="4326" y="37"/>
                        <a:pt x="4326" y="74"/>
                      </a:cubicBezTo>
                      <a:lnTo>
                        <a:pt x="4326" y="74"/>
                      </a:lnTo>
                      <a:cubicBezTo>
                        <a:pt x="4326" y="111"/>
                        <a:pt x="4289" y="148"/>
                        <a:pt x="4252" y="148"/>
                      </a:cubicBezTo>
                      <a:lnTo>
                        <a:pt x="74" y="148"/>
                      </a:lnTo>
                      <a:cubicBezTo>
                        <a:pt x="37" y="148"/>
                        <a:pt x="0" y="111"/>
                        <a:pt x="0" y="74"/>
                      </a:cubicBezTo>
                      <a:lnTo>
                        <a:pt x="0" y="74"/>
                      </a:lnTo>
                      <a:cubicBezTo>
                        <a:pt x="0" y="37"/>
                        <a:pt x="37" y="0"/>
                        <a:pt x="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4" name="Google Shape;4914;p32"/>
                <p:cNvSpPr/>
                <p:nvPr/>
              </p:nvSpPr>
              <p:spPr>
                <a:xfrm>
                  <a:off x="3526623" y="1886416"/>
                  <a:ext cx="630270" cy="10146"/>
                </a:xfrm>
                <a:custGeom>
                  <a:avLst/>
                  <a:gdLst/>
                  <a:ahLst/>
                  <a:cxnLst/>
                  <a:rect l="l" t="t" r="r" b="b"/>
                  <a:pathLst>
                    <a:path w="4659" h="75" extrusionOk="0">
                      <a:moveTo>
                        <a:pt x="1" y="1"/>
                      </a:moveTo>
                      <a:lnTo>
                        <a:pt x="1" y="75"/>
                      </a:lnTo>
                      <a:lnTo>
                        <a:pt x="4659" y="75"/>
                      </a:lnTo>
                      <a:lnTo>
                        <a:pt x="465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5" name="Google Shape;4915;p32"/>
                <p:cNvSpPr/>
                <p:nvPr/>
              </p:nvSpPr>
              <p:spPr>
                <a:xfrm>
                  <a:off x="3781764" y="1836497"/>
                  <a:ext cx="140150" cy="25027"/>
                </a:xfrm>
                <a:custGeom>
                  <a:avLst/>
                  <a:gdLst/>
                  <a:ahLst/>
                  <a:cxnLst/>
                  <a:rect l="l" t="t" r="r" b="b"/>
                  <a:pathLst>
                    <a:path w="1036" h="185" extrusionOk="0">
                      <a:moveTo>
                        <a:pt x="0" y="0"/>
                      </a:moveTo>
                      <a:lnTo>
                        <a:pt x="0" y="185"/>
                      </a:lnTo>
                      <a:lnTo>
                        <a:pt x="1035" y="185"/>
                      </a:lnTo>
                      <a:lnTo>
                        <a:pt x="103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6" name="Google Shape;4916;p32"/>
                <p:cNvSpPr/>
                <p:nvPr/>
              </p:nvSpPr>
              <p:spPr>
                <a:xfrm>
                  <a:off x="3581683" y="1841502"/>
                  <a:ext cx="100107" cy="20021"/>
                </a:xfrm>
                <a:custGeom>
                  <a:avLst/>
                  <a:gdLst/>
                  <a:ahLst/>
                  <a:cxnLst/>
                  <a:rect l="l" t="t" r="r" b="b"/>
                  <a:pathLst>
                    <a:path w="740" h="148" extrusionOk="0">
                      <a:moveTo>
                        <a:pt x="0" y="0"/>
                      </a:moveTo>
                      <a:lnTo>
                        <a:pt x="740" y="0"/>
                      </a:lnTo>
                      <a:cubicBezTo>
                        <a:pt x="740" y="0"/>
                        <a:pt x="740" y="37"/>
                        <a:pt x="740" y="37"/>
                      </a:cubicBezTo>
                      <a:lnTo>
                        <a:pt x="740" y="74"/>
                      </a:lnTo>
                      <a:cubicBezTo>
                        <a:pt x="740" y="111"/>
                        <a:pt x="740" y="148"/>
                        <a:pt x="740" y="148"/>
                      </a:cubicBezTo>
                      <a:lnTo>
                        <a:pt x="0" y="14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7" name="Google Shape;4917;p32"/>
                <p:cNvSpPr/>
                <p:nvPr/>
              </p:nvSpPr>
              <p:spPr>
                <a:xfrm>
                  <a:off x="3996727" y="1841502"/>
                  <a:ext cx="105248" cy="20021"/>
                </a:xfrm>
                <a:custGeom>
                  <a:avLst/>
                  <a:gdLst/>
                  <a:ahLst/>
                  <a:cxnLst/>
                  <a:rect l="l" t="t" r="r" b="b"/>
                  <a:pathLst>
                    <a:path w="778" h="148" extrusionOk="0">
                      <a:moveTo>
                        <a:pt x="1" y="0"/>
                      </a:moveTo>
                      <a:lnTo>
                        <a:pt x="777" y="0"/>
                      </a:lnTo>
                      <a:lnTo>
                        <a:pt x="777" y="148"/>
                      </a:lnTo>
                      <a:lnTo>
                        <a:pt x="1" y="148"/>
                      </a:lnTo>
                      <a:cubicBezTo>
                        <a:pt x="1" y="148"/>
                        <a:pt x="1" y="111"/>
                        <a:pt x="1" y="74"/>
                      </a:cubicBezTo>
                      <a:lnTo>
                        <a:pt x="1" y="37"/>
                      </a:lnTo>
                      <a:cubicBezTo>
                        <a:pt x="1" y="37"/>
                        <a:pt x="1" y="0"/>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18" name="Google Shape;4918;p32"/>
              <p:cNvSpPr/>
              <p:nvPr/>
            </p:nvSpPr>
            <p:spPr>
              <a:xfrm>
                <a:off x="4176787" y="2166584"/>
                <a:ext cx="1285566" cy="355245"/>
              </a:xfrm>
              <a:custGeom>
                <a:avLst/>
                <a:gdLst/>
                <a:ahLst/>
                <a:cxnLst/>
                <a:rect l="l" t="t" r="r" b="b"/>
                <a:pathLst>
                  <a:path w="9503" h="2626" extrusionOk="0">
                    <a:moveTo>
                      <a:pt x="112" y="740"/>
                    </a:moveTo>
                    <a:lnTo>
                      <a:pt x="9022" y="0"/>
                    </a:lnTo>
                    <a:cubicBezTo>
                      <a:pt x="9169" y="74"/>
                      <a:pt x="9317" y="148"/>
                      <a:pt x="9391" y="259"/>
                    </a:cubicBezTo>
                    <a:lnTo>
                      <a:pt x="9502" y="1405"/>
                    </a:lnTo>
                    <a:cubicBezTo>
                      <a:pt x="9428" y="1553"/>
                      <a:pt x="9317" y="1701"/>
                      <a:pt x="9206" y="1849"/>
                    </a:cubicBezTo>
                    <a:lnTo>
                      <a:pt x="297" y="2625"/>
                    </a:lnTo>
                    <a:cubicBezTo>
                      <a:pt x="223" y="2625"/>
                      <a:pt x="149" y="2588"/>
                      <a:pt x="149" y="2514"/>
                    </a:cubicBezTo>
                    <a:lnTo>
                      <a:pt x="1" y="851"/>
                    </a:lnTo>
                    <a:cubicBezTo>
                      <a:pt x="1" y="814"/>
                      <a:pt x="1" y="777"/>
                      <a:pt x="1" y="777"/>
                    </a:cubicBezTo>
                    <a:cubicBezTo>
                      <a:pt x="38" y="740"/>
                      <a:pt x="75" y="740"/>
                      <a:pt x="112" y="74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9" name="Google Shape;4919;p32"/>
              <p:cNvSpPr/>
              <p:nvPr/>
            </p:nvSpPr>
            <p:spPr>
              <a:xfrm>
                <a:off x="2866448" y="2481656"/>
                <a:ext cx="2125655" cy="55194"/>
              </a:xfrm>
              <a:custGeom>
                <a:avLst/>
                <a:gdLst/>
                <a:ahLst/>
                <a:cxnLst/>
                <a:rect l="l" t="t" r="r" b="b"/>
                <a:pathLst>
                  <a:path w="15713" h="408" extrusionOk="0">
                    <a:moveTo>
                      <a:pt x="0" y="0"/>
                    </a:moveTo>
                    <a:lnTo>
                      <a:pt x="0" y="407"/>
                    </a:lnTo>
                    <a:lnTo>
                      <a:pt x="15713" y="407"/>
                    </a:lnTo>
                    <a:lnTo>
                      <a:pt x="157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0" name="Google Shape;4920;p32"/>
              <p:cNvSpPr/>
              <p:nvPr/>
            </p:nvSpPr>
            <p:spPr>
              <a:xfrm>
                <a:off x="5737263" y="1996535"/>
                <a:ext cx="2450868" cy="315202"/>
              </a:xfrm>
              <a:custGeom>
                <a:avLst/>
                <a:gdLst/>
                <a:ahLst/>
                <a:cxnLst/>
                <a:rect l="l" t="t" r="r" b="b"/>
                <a:pathLst>
                  <a:path w="18117" h="2330" extrusionOk="0">
                    <a:moveTo>
                      <a:pt x="1221" y="1368"/>
                    </a:moveTo>
                    <a:lnTo>
                      <a:pt x="18005" y="0"/>
                    </a:lnTo>
                    <a:lnTo>
                      <a:pt x="18079" y="37"/>
                    </a:lnTo>
                    <a:lnTo>
                      <a:pt x="18116" y="629"/>
                    </a:lnTo>
                    <a:lnTo>
                      <a:pt x="18042" y="703"/>
                    </a:lnTo>
                    <a:lnTo>
                      <a:pt x="1" y="232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1" name="Google Shape;4921;p32"/>
              <p:cNvSpPr/>
              <p:nvPr/>
            </p:nvSpPr>
            <p:spPr>
              <a:xfrm>
                <a:off x="5767296" y="1996535"/>
                <a:ext cx="2410825" cy="290176"/>
              </a:xfrm>
              <a:custGeom>
                <a:avLst/>
                <a:gdLst/>
                <a:ahLst/>
                <a:cxnLst/>
                <a:rect l="l" t="t" r="r" b="b"/>
                <a:pathLst>
                  <a:path w="17821" h="2145" extrusionOk="0">
                    <a:moveTo>
                      <a:pt x="999" y="1368"/>
                    </a:moveTo>
                    <a:lnTo>
                      <a:pt x="17783" y="0"/>
                    </a:lnTo>
                    <a:lnTo>
                      <a:pt x="17820" y="518"/>
                    </a:lnTo>
                    <a:lnTo>
                      <a:pt x="0" y="2144"/>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2" name="Google Shape;4922;p32"/>
              <p:cNvSpPr/>
              <p:nvPr/>
            </p:nvSpPr>
            <p:spPr>
              <a:xfrm>
                <a:off x="5787317" y="2011551"/>
                <a:ext cx="2390803" cy="275160"/>
              </a:xfrm>
              <a:custGeom>
                <a:avLst/>
                <a:gdLst/>
                <a:ahLst/>
                <a:cxnLst/>
                <a:rect l="l" t="t" r="r" b="b"/>
                <a:pathLst>
                  <a:path w="17673" h="2034" extrusionOk="0">
                    <a:moveTo>
                      <a:pt x="17635" y="0"/>
                    </a:moveTo>
                    <a:lnTo>
                      <a:pt x="17672" y="407"/>
                    </a:lnTo>
                    <a:lnTo>
                      <a:pt x="0" y="2033"/>
                    </a:lnTo>
                    <a:lnTo>
                      <a:pt x="888" y="133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3" name="Google Shape;4923;p32"/>
              <p:cNvSpPr/>
              <p:nvPr/>
            </p:nvSpPr>
            <p:spPr>
              <a:xfrm>
                <a:off x="4767022" y="2001541"/>
                <a:ext cx="3170963" cy="415174"/>
              </a:xfrm>
              <a:custGeom>
                <a:avLst/>
                <a:gdLst/>
                <a:ahLst/>
                <a:cxnLst/>
                <a:rect l="l" t="t" r="r" b="b"/>
                <a:pathLst>
                  <a:path w="23440" h="3069" extrusionOk="0">
                    <a:moveTo>
                      <a:pt x="1664" y="1775"/>
                    </a:moveTo>
                    <a:lnTo>
                      <a:pt x="23329" y="0"/>
                    </a:lnTo>
                    <a:lnTo>
                      <a:pt x="23403" y="111"/>
                    </a:lnTo>
                    <a:lnTo>
                      <a:pt x="23440" y="814"/>
                    </a:lnTo>
                    <a:lnTo>
                      <a:pt x="23403" y="961"/>
                    </a:lnTo>
                    <a:lnTo>
                      <a:pt x="0" y="306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4" name="Google Shape;4924;p32"/>
              <p:cNvSpPr/>
              <p:nvPr/>
            </p:nvSpPr>
            <p:spPr>
              <a:xfrm>
                <a:off x="4856984" y="2001541"/>
                <a:ext cx="3070991" cy="345235"/>
              </a:xfrm>
              <a:custGeom>
                <a:avLst/>
                <a:gdLst/>
                <a:ahLst/>
                <a:cxnLst/>
                <a:rect l="l" t="t" r="r" b="b"/>
                <a:pathLst>
                  <a:path w="22701" h="2552" extrusionOk="0">
                    <a:moveTo>
                      <a:pt x="999" y="1775"/>
                    </a:moveTo>
                    <a:lnTo>
                      <a:pt x="22664" y="0"/>
                    </a:lnTo>
                    <a:lnTo>
                      <a:pt x="22701" y="629"/>
                    </a:lnTo>
                    <a:lnTo>
                      <a:pt x="1" y="255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5" name="Google Shape;4925;p32"/>
              <p:cNvSpPr/>
              <p:nvPr/>
            </p:nvSpPr>
            <p:spPr>
              <a:xfrm>
                <a:off x="4917049" y="2036443"/>
                <a:ext cx="3010927" cy="305327"/>
              </a:xfrm>
              <a:custGeom>
                <a:avLst/>
                <a:gdLst/>
                <a:ahLst/>
                <a:cxnLst/>
                <a:rect l="l" t="t" r="r" b="b"/>
                <a:pathLst>
                  <a:path w="22257" h="2257" extrusionOk="0">
                    <a:moveTo>
                      <a:pt x="22220" y="1"/>
                    </a:moveTo>
                    <a:lnTo>
                      <a:pt x="22257" y="371"/>
                    </a:lnTo>
                    <a:lnTo>
                      <a:pt x="0" y="2256"/>
                    </a:lnTo>
                    <a:lnTo>
                      <a:pt x="481" y="1739"/>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6" name="Google Shape;4926;p32"/>
              <p:cNvSpPr/>
              <p:nvPr/>
            </p:nvSpPr>
            <p:spPr>
              <a:xfrm>
                <a:off x="4176787" y="2166584"/>
                <a:ext cx="1280560" cy="300186"/>
              </a:xfrm>
              <a:custGeom>
                <a:avLst/>
                <a:gdLst/>
                <a:ahLst/>
                <a:cxnLst/>
                <a:rect l="l" t="t" r="r" b="b"/>
                <a:pathLst>
                  <a:path w="9466" h="2219" extrusionOk="0">
                    <a:moveTo>
                      <a:pt x="112" y="740"/>
                    </a:moveTo>
                    <a:lnTo>
                      <a:pt x="9022" y="0"/>
                    </a:lnTo>
                    <a:cubicBezTo>
                      <a:pt x="9169" y="74"/>
                      <a:pt x="9317" y="148"/>
                      <a:pt x="9391" y="259"/>
                    </a:cubicBezTo>
                    <a:lnTo>
                      <a:pt x="9465" y="924"/>
                    </a:lnTo>
                    <a:lnTo>
                      <a:pt x="9059" y="1368"/>
                    </a:lnTo>
                    <a:lnTo>
                      <a:pt x="112" y="2218"/>
                    </a:lnTo>
                    <a:lnTo>
                      <a:pt x="1" y="887"/>
                    </a:lnTo>
                    <a:cubicBezTo>
                      <a:pt x="1" y="851"/>
                      <a:pt x="1" y="814"/>
                      <a:pt x="1" y="777"/>
                    </a:cubicBezTo>
                    <a:cubicBezTo>
                      <a:pt x="38" y="740"/>
                      <a:pt x="75" y="740"/>
                      <a:pt x="112" y="74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7" name="Google Shape;4927;p32"/>
              <p:cNvSpPr/>
              <p:nvPr/>
            </p:nvSpPr>
            <p:spPr>
              <a:xfrm>
                <a:off x="5382148" y="2166584"/>
                <a:ext cx="35173" cy="250133"/>
              </a:xfrm>
              <a:custGeom>
                <a:avLst/>
                <a:gdLst/>
                <a:ahLst/>
                <a:cxnLst/>
                <a:rect l="l" t="t" r="r" b="b"/>
                <a:pathLst>
                  <a:path w="260" h="1849" extrusionOk="0">
                    <a:moveTo>
                      <a:pt x="75" y="0"/>
                    </a:moveTo>
                    <a:lnTo>
                      <a:pt x="1" y="37"/>
                    </a:lnTo>
                    <a:lnTo>
                      <a:pt x="149" y="1849"/>
                    </a:lnTo>
                    <a:lnTo>
                      <a:pt x="259" y="1849"/>
                    </a:lnTo>
                    <a:lnTo>
                      <a:pt x="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8" name="Google Shape;4928;p32"/>
              <p:cNvSpPr/>
              <p:nvPr/>
            </p:nvSpPr>
            <p:spPr>
              <a:xfrm>
                <a:off x="4831957" y="2061470"/>
                <a:ext cx="285306" cy="115259"/>
              </a:xfrm>
              <a:custGeom>
                <a:avLst/>
                <a:gdLst/>
                <a:ahLst/>
                <a:cxnLst/>
                <a:rect l="l" t="t" r="r" b="b"/>
                <a:pathLst>
                  <a:path w="2109" h="852" extrusionOk="0">
                    <a:moveTo>
                      <a:pt x="555" y="1"/>
                    </a:moveTo>
                    <a:lnTo>
                      <a:pt x="2034" y="1"/>
                    </a:lnTo>
                    <a:cubicBezTo>
                      <a:pt x="2071" y="1"/>
                      <a:pt x="2108" y="38"/>
                      <a:pt x="2108" y="75"/>
                    </a:cubicBezTo>
                    <a:lnTo>
                      <a:pt x="2108" y="851"/>
                    </a:lnTo>
                    <a:lnTo>
                      <a:pt x="1" y="851"/>
                    </a:lnTo>
                    <a:lnTo>
                      <a:pt x="482" y="38"/>
                    </a:lnTo>
                    <a:cubicBezTo>
                      <a:pt x="518" y="1"/>
                      <a:pt x="518" y="1"/>
                      <a:pt x="5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9" name="Google Shape;4929;p32"/>
              <p:cNvSpPr/>
              <p:nvPr/>
            </p:nvSpPr>
            <p:spPr>
              <a:xfrm>
                <a:off x="4841968" y="2071481"/>
                <a:ext cx="275295" cy="105248"/>
              </a:xfrm>
              <a:custGeom>
                <a:avLst/>
                <a:gdLst/>
                <a:ahLst/>
                <a:cxnLst/>
                <a:rect l="l" t="t" r="r" b="b"/>
                <a:pathLst>
                  <a:path w="2035" h="778" extrusionOk="0">
                    <a:moveTo>
                      <a:pt x="2034" y="38"/>
                    </a:moveTo>
                    <a:lnTo>
                      <a:pt x="2034" y="777"/>
                    </a:lnTo>
                    <a:lnTo>
                      <a:pt x="1" y="777"/>
                    </a:lnTo>
                    <a:lnTo>
                      <a:pt x="444" y="38"/>
                    </a:lnTo>
                    <a:cubicBezTo>
                      <a:pt x="481" y="38"/>
                      <a:pt x="481" y="1"/>
                      <a:pt x="518" y="1"/>
                    </a:cubicBezTo>
                    <a:lnTo>
                      <a:pt x="1997" y="1"/>
                    </a:lnTo>
                    <a:cubicBezTo>
                      <a:pt x="1997" y="1"/>
                      <a:pt x="1997" y="38"/>
                      <a:pt x="2034"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0" name="Google Shape;4930;p32"/>
              <p:cNvSpPr/>
              <p:nvPr/>
            </p:nvSpPr>
            <p:spPr>
              <a:xfrm>
                <a:off x="4736989" y="2016557"/>
                <a:ext cx="285170" cy="115123"/>
              </a:xfrm>
              <a:custGeom>
                <a:avLst/>
                <a:gdLst/>
                <a:ahLst/>
                <a:cxnLst/>
                <a:rect l="l" t="t" r="r" b="b"/>
                <a:pathLst>
                  <a:path w="2108" h="851" extrusionOk="0">
                    <a:moveTo>
                      <a:pt x="592" y="0"/>
                    </a:moveTo>
                    <a:lnTo>
                      <a:pt x="2071" y="0"/>
                    </a:lnTo>
                    <a:cubicBezTo>
                      <a:pt x="2108" y="0"/>
                      <a:pt x="2108" y="37"/>
                      <a:pt x="2108" y="74"/>
                    </a:cubicBezTo>
                    <a:lnTo>
                      <a:pt x="2108" y="850"/>
                    </a:lnTo>
                    <a:lnTo>
                      <a:pt x="0" y="850"/>
                    </a:lnTo>
                    <a:lnTo>
                      <a:pt x="518" y="37"/>
                    </a:lnTo>
                    <a:cubicBezTo>
                      <a:pt x="518" y="37"/>
                      <a:pt x="555" y="0"/>
                      <a:pt x="5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1" name="Google Shape;4931;p32"/>
              <p:cNvSpPr/>
              <p:nvPr/>
            </p:nvSpPr>
            <p:spPr>
              <a:xfrm>
                <a:off x="4747000" y="2031438"/>
                <a:ext cx="260143" cy="100242"/>
              </a:xfrm>
              <a:custGeom>
                <a:avLst/>
                <a:gdLst/>
                <a:ahLst/>
                <a:cxnLst/>
                <a:rect l="l" t="t" r="r" b="b"/>
                <a:pathLst>
                  <a:path w="1923" h="741" extrusionOk="0">
                    <a:moveTo>
                      <a:pt x="1923" y="1"/>
                    </a:moveTo>
                    <a:lnTo>
                      <a:pt x="1923" y="740"/>
                    </a:lnTo>
                    <a:lnTo>
                      <a:pt x="0" y="740"/>
                    </a:lnTo>
                    <a:lnTo>
                      <a:pt x="444" y="38"/>
                    </a:lnTo>
                    <a:cubicBezTo>
                      <a:pt x="444" y="1"/>
                      <a:pt x="481" y="1"/>
                      <a:pt x="518" y="1"/>
                    </a:cubicBezTo>
                    <a:lnTo>
                      <a:pt x="1886" y="1"/>
                    </a:lnTo>
                    <a:cubicBezTo>
                      <a:pt x="1923" y="1"/>
                      <a:pt x="1923" y="1"/>
                      <a:pt x="19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2" name="Google Shape;4932;p32"/>
              <p:cNvSpPr/>
              <p:nvPr/>
            </p:nvSpPr>
            <p:spPr>
              <a:xfrm>
                <a:off x="2726431" y="2046454"/>
                <a:ext cx="110118" cy="435331"/>
              </a:xfrm>
              <a:custGeom>
                <a:avLst/>
                <a:gdLst/>
                <a:ahLst/>
                <a:cxnLst/>
                <a:rect l="l" t="t" r="r" b="b"/>
                <a:pathLst>
                  <a:path w="814" h="3218" extrusionOk="0">
                    <a:moveTo>
                      <a:pt x="0" y="1"/>
                    </a:moveTo>
                    <a:lnTo>
                      <a:pt x="0" y="3217"/>
                    </a:lnTo>
                    <a:lnTo>
                      <a:pt x="814" y="3217"/>
                    </a:lnTo>
                    <a:lnTo>
                      <a:pt x="8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3" name="Google Shape;4933;p32"/>
              <p:cNvSpPr/>
              <p:nvPr/>
            </p:nvSpPr>
            <p:spPr>
              <a:xfrm>
                <a:off x="5847247" y="2096508"/>
                <a:ext cx="750398" cy="235252"/>
              </a:xfrm>
              <a:custGeom>
                <a:avLst/>
                <a:gdLst/>
                <a:ahLst/>
                <a:cxnLst/>
                <a:rect l="l" t="t" r="r" b="b"/>
                <a:pathLst>
                  <a:path w="5547" h="1739" extrusionOk="0">
                    <a:moveTo>
                      <a:pt x="75" y="407"/>
                    </a:moveTo>
                    <a:lnTo>
                      <a:pt x="5362" y="1"/>
                    </a:lnTo>
                    <a:cubicBezTo>
                      <a:pt x="5399" y="1"/>
                      <a:pt x="5436" y="38"/>
                      <a:pt x="5436" y="75"/>
                    </a:cubicBezTo>
                    <a:lnTo>
                      <a:pt x="5547" y="1184"/>
                    </a:lnTo>
                    <a:cubicBezTo>
                      <a:pt x="5547" y="1221"/>
                      <a:pt x="5547" y="1221"/>
                      <a:pt x="5547" y="1258"/>
                    </a:cubicBezTo>
                    <a:cubicBezTo>
                      <a:pt x="5547" y="1258"/>
                      <a:pt x="5510" y="1295"/>
                      <a:pt x="5510" y="1295"/>
                    </a:cubicBezTo>
                    <a:lnTo>
                      <a:pt x="223" y="1738"/>
                    </a:lnTo>
                    <a:cubicBezTo>
                      <a:pt x="149" y="1738"/>
                      <a:pt x="112" y="1701"/>
                      <a:pt x="112" y="1664"/>
                    </a:cubicBezTo>
                    <a:lnTo>
                      <a:pt x="1" y="481"/>
                    </a:lnTo>
                    <a:cubicBezTo>
                      <a:pt x="1" y="481"/>
                      <a:pt x="1" y="444"/>
                      <a:pt x="1" y="444"/>
                    </a:cubicBezTo>
                    <a:cubicBezTo>
                      <a:pt x="38" y="407"/>
                      <a:pt x="38" y="407"/>
                      <a:pt x="75" y="40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4" name="Google Shape;4934;p32"/>
              <p:cNvSpPr/>
              <p:nvPr/>
            </p:nvSpPr>
            <p:spPr>
              <a:xfrm>
                <a:off x="5857258" y="2096508"/>
                <a:ext cx="725371" cy="190204"/>
              </a:xfrm>
              <a:custGeom>
                <a:avLst/>
                <a:gdLst/>
                <a:ahLst/>
                <a:cxnLst/>
                <a:rect l="l" t="t" r="r" b="b"/>
                <a:pathLst>
                  <a:path w="5362" h="1406" extrusionOk="0">
                    <a:moveTo>
                      <a:pt x="75" y="407"/>
                    </a:moveTo>
                    <a:lnTo>
                      <a:pt x="5177" y="1"/>
                    </a:lnTo>
                    <a:cubicBezTo>
                      <a:pt x="5251" y="1"/>
                      <a:pt x="5251" y="38"/>
                      <a:pt x="5288" y="75"/>
                    </a:cubicBezTo>
                    <a:lnTo>
                      <a:pt x="5362" y="962"/>
                    </a:lnTo>
                    <a:lnTo>
                      <a:pt x="75" y="1405"/>
                    </a:lnTo>
                    <a:lnTo>
                      <a:pt x="1" y="481"/>
                    </a:lnTo>
                    <a:cubicBezTo>
                      <a:pt x="1" y="481"/>
                      <a:pt x="1" y="444"/>
                      <a:pt x="1" y="444"/>
                    </a:cubicBezTo>
                    <a:cubicBezTo>
                      <a:pt x="1" y="407"/>
                      <a:pt x="38" y="407"/>
                      <a:pt x="75" y="40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5" name="Google Shape;4935;p32"/>
              <p:cNvSpPr/>
              <p:nvPr/>
            </p:nvSpPr>
            <p:spPr>
              <a:xfrm>
                <a:off x="5857258" y="2136552"/>
                <a:ext cx="725371" cy="150161"/>
              </a:xfrm>
              <a:custGeom>
                <a:avLst/>
                <a:gdLst/>
                <a:ahLst/>
                <a:cxnLst/>
                <a:rect l="l" t="t" r="r" b="b"/>
                <a:pathLst>
                  <a:path w="5362" h="1110" extrusionOk="0">
                    <a:moveTo>
                      <a:pt x="5288" y="0"/>
                    </a:moveTo>
                    <a:lnTo>
                      <a:pt x="5362" y="666"/>
                    </a:lnTo>
                    <a:lnTo>
                      <a:pt x="75" y="1109"/>
                    </a:lnTo>
                    <a:lnTo>
                      <a:pt x="1" y="444"/>
                    </a:lnTo>
                    <a:lnTo>
                      <a:pt x="1" y="444"/>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6" name="Google Shape;4936;p32"/>
              <p:cNvSpPr/>
              <p:nvPr/>
            </p:nvSpPr>
            <p:spPr>
              <a:xfrm>
                <a:off x="2771345" y="1931464"/>
                <a:ext cx="2525948" cy="555324"/>
              </a:xfrm>
              <a:custGeom>
                <a:avLst/>
                <a:gdLst/>
                <a:ahLst/>
                <a:cxnLst/>
                <a:rect l="l" t="t" r="r" b="b"/>
                <a:pathLst>
                  <a:path w="18672" h="4105" extrusionOk="0">
                    <a:moveTo>
                      <a:pt x="1" y="111"/>
                    </a:moveTo>
                    <a:lnTo>
                      <a:pt x="5953" y="111"/>
                    </a:lnTo>
                    <a:lnTo>
                      <a:pt x="6545" y="1"/>
                    </a:lnTo>
                    <a:lnTo>
                      <a:pt x="12201" y="1"/>
                    </a:lnTo>
                    <a:lnTo>
                      <a:pt x="18671" y="2441"/>
                    </a:lnTo>
                    <a:lnTo>
                      <a:pt x="16453" y="4104"/>
                    </a:lnTo>
                    <a:lnTo>
                      <a:pt x="38" y="4104"/>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7" name="Google Shape;4937;p32"/>
              <p:cNvSpPr/>
              <p:nvPr/>
            </p:nvSpPr>
            <p:spPr>
              <a:xfrm>
                <a:off x="3921781" y="2326623"/>
                <a:ext cx="1410429" cy="160172"/>
              </a:xfrm>
              <a:custGeom>
                <a:avLst/>
                <a:gdLst/>
                <a:ahLst/>
                <a:cxnLst/>
                <a:rect l="l" t="t" r="r" b="b"/>
                <a:pathLst>
                  <a:path w="10426" h="1184" extrusionOk="0">
                    <a:moveTo>
                      <a:pt x="10426" y="0"/>
                    </a:moveTo>
                    <a:lnTo>
                      <a:pt x="7949" y="1183"/>
                    </a:lnTo>
                    <a:lnTo>
                      <a:pt x="0" y="1183"/>
                    </a:lnTo>
                    <a:lnTo>
                      <a:pt x="2182"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8" name="Google Shape;4938;p32"/>
              <p:cNvSpPr/>
              <p:nvPr/>
            </p:nvSpPr>
            <p:spPr>
              <a:xfrm>
                <a:off x="2771345" y="1926459"/>
                <a:ext cx="2560850" cy="400294"/>
              </a:xfrm>
              <a:custGeom>
                <a:avLst/>
                <a:gdLst/>
                <a:ahLst/>
                <a:cxnLst/>
                <a:rect l="l" t="t" r="r" b="b"/>
                <a:pathLst>
                  <a:path w="18930" h="2959" extrusionOk="0">
                    <a:moveTo>
                      <a:pt x="12201" y="1"/>
                    </a:moveTo>
                    <a:lnTo>
                      <a:pt x="18782" y="2219"/>
                    </a:lnTo>
                    <a:cubicBezTo>
                      <a:pt x="18856" y="2256"/>
                      <a:pt x="18930" y="2330"/>
                      <a:pt x="18930" y="2441"/>
                    </a:cubicBezTo>
                    <a:lnTo>
                      <a:pt x="18930" y="2958"/>
                    </a:lnTo>
                    <a:lnTo>
                      <a:pt x="11240" y="2958"/>
                    </a:lnTo>
                    <a:lnTo>
                      <a:pt x="8652" y="703"/>
                    </a:lnTo>
                    <a:lnTo>
                      <a:pt x="5584" y="703"/>
                    </a:lnTo>
                    <a:lnTo>
                      <a:pt x="3476" y="148"/>
                    </a:lnTo>
                    <a:lnTo>
                      <a:pt x="1" y="148"/>
                    </a:lnTo>
                    <a:lnTo>
                      <a:pt x="6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9" name="Google Shape;4939;p32"/>
              <p:cNvSpPr/>
              <p:nvPr/>
            </p:nvSpPr>
            <p:spPr>
              <a:xfrm>
                <a:off x="5897301" y="2146563"/>
                <a:ext cx="30167" cy="185198"/>
              </a:xfrm>
              <a:custGeom>
                <a:avLst/>
                <a:gdLst/>
                <a:ahLst/>
                <a:cxnLst/>
                <a:rect l="l" t="t" r="r" b="b"/>
                <a:pathLst>
                  <a:path w="223" h="1369" extrusionOk="0">
                    <a:moveTo>
                      <a:pt x="1" y="0"/>
                    </a:moveTo>
                    <a:lnTo>
                      <a:pt x="112" y="1368"/>
                    </a:lnTo>
                    <a:lnTo>
                      <a:pt x="222" y="1331"/>
                    </a:lnTo>
                    <a:lnTo>
                      <a:pt x="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0" name="Google Shape;4940;p32"/>
              <p:cNvSpPr/>
              <p:nvPr/>
            </p:nvSpPr>
            <p:spPr>
              <a:xfrm>
                <a:off x="6542460" y="2096508"/>
                <a:ext cx="30167" cy="175188"/>
              </a:xfrm>
              <a:custGeom>
                <a:avLst/>
                <a:gdLst/>
                <a:ahLst/>
                <a:cxnLst/>
                <a:rect l="l" t="t" r="r" b="b"/>
                <a:pathLst>
                  <a:path w="223" h="1295" extrusionOk="0">
                    <a:moveTo>
                      <a:pt x="1" y="1"/>
                    </a:moveTo>
                    <a:lnTo>
                      <a:pt x="149" y="1295"/>
                    </a:lnTo>
                    <a:lnTo>
                      <a:pt x="223" y="1295"/>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1" name="Google Shape;4941;p32"/>
              <p:cNvSpPr/>
              <p:nvPr/>
            </p:nvSpPr>
            <p:spPr>
              <a:xfrm>
                <a:off x="4181793" y="2231520"/>
                <a:ext cx="1140546" cy="95237"/>
              </a:xfrm>
              <a:custGeom>
                <a:avLst/>
                <a:gdLst/>
                <a:ahLst/>
                <a:cxnLst/>
                <a:rect l="l" t="t" r="r" b="b"/>
                <a:pathLst>
                  <a:path w="8431" h="704" extrusionOk="0">
                    <a:moveTo>
                      <a:pt x="1" y="1"/>
                    </a:moveTo>
                    <a:lnTo>
                      <a:pt x="8208" y="1"/>
                    </a:lnTo>
                    <a:cubicBezTo>
                      <a:pt x="8319" y="1"/>
                      <a:pt x="8430" y="112"/>
                      <a:pt x="8430" y="260"/>
                    </a:cubicBezTo>
                    <a:lnTo>
                      <a:pt x="8430" y="703"/>
                    </a:lnTo>
                    <a:lnTo>
                      <a:pt x="1" y="703"/>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2" name="Google Shape;4942;p32"/>
              <p:cNvSpPr/>
              <p:nvPr/>
            </p:nvSpPr>
            <p:spPr>
              <a:xfrm>
                <a:off x="5942350" y="2141557"/>
                <a:ext cx="25162" cy="185198"/>
              </a:xfrm>
              <a:custGeom>
                <a:avLst/>
                <a:gdLst/>
                <a:ahLst/>
                <a:cxnLst/>
                <a:rect l="l" t="t" r="r" b="b"/>
                <a:pathLst>
                  <a:path w="186" h="1369" extrusionOk="0">
                    <a:moveTo>
                      <a:pt x="0" y="0"/>
                    </a:moveTo>
                    <a:lnTo>
                      <a:pt x="111" y="1368"/>
                    </a:lnTo>
                    <a:lnTo>
                      <a:pt x="185" y="1368"/>
                    </a:lnTo>
                    <a:lnTo>
                      <a:pt x="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43" name="Google Shape;4943;p32"/>
              <p:cNvGrpSpPr/>
              <p:nvPr/>
            </p:nvGrpSpPr>
            <p:grpSpPr>
              <a:xfrm>
                <a:off x="1901212" y="1946481"/>
                <a:ext cx="870257" cy="540314"/>
                <a:chOff x="1901212" y="1946481"/>
                <a:chExt cx="870257" cy="540314"/>
              </a:xfrm>
            </p:grpSpPr>
            <p:sp>
              <p:nvSpPr>
                <p:cNvPr id="4944" name="Google Shape;4944;p32"/>
                <p:cNvSpPr/>
                <p:nvPr/>
              </p:nvSpPr>
              <p:spPr>
                <a:xfrm>
                  <a:off x="1981163" y="2346645"/>
                  <a:ext cx="790306" cy="140150"/>
                </a:xfrm>
                <a:custGeom>
                  <a:avLst/>
                  <a:gdLst/>
                  <a:ahLst/>
                  <a:cxnLst/>
                  <a:rect l="l" t="t" r="r" b="b"/>
                  <a:pathLst>
                    <a:path w="5842" h="1036" extrusionOk="0">
                      <a:moveTo>
                        <a:pt x="1" y="148"/>
                      </a:moveTo>
                      <a:lnTo>
                        <a:pt x="5842" y="0"/>
                      </a:lnTo>
                      <a:lnTo>
                        <a:pt x="5842" y="1035"/>
                      </a:lnTo>
                      <a:lnTo>
                        <a:pt x="1369" y="66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5" name="Google Shape;4945;p32"/>
                <p:cNvSpPr/>
                <p:nvPr/>
              </p:nvSpPr>
              <p:spPr>
                <a:xfrm>
                  <a:off x="1936115" y="1986524"/>
                  <a:ext cx="815468" cy="380272"/>
                </a:xfrm>
                <a:custGeom>
                  <a:avLst/>
                  <a:gdLst/>
                  <a:ahLst/>
                  <a:cxnLst/>
                  <a:rect l="l" t="t" r="r" b="b"/>
                  <a:pathLst>
                    <a:path w="6028" h="2811" extrusionOk="0">
                      <a:moveTo>
                        <a:pt x="1" y="0"/>
                      </a:moveTo>
                      <a:lnTo>
                        <a:pt x="6027" y="0"/>
                      </a:lnTo>
                      <a:lnTo>
                        <a:pt x="6027" y="2810"/>
                      </a:lnTo>
                      <a:lnTo>
                        <a:pt x="334" y="281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6" name="Google Shape;4946;p32"/>
                <p:cNvSpPr/>
                <p:nvPr/>
              </p:nvSpPr>
              <p:spPr>
                <a:xfrm>
                  <a:off x="1941120" y="1966502"/>
                  <a:ext cx="810462" cy="40178"/>
                </a:xfrm>
                <a:custGeom>
                  <a:avLst/>
                  <a:gdLst/>
                  <a:ahLst/>
                  <a:cxnLst/>
                  <a:rect l="l" t="t" r="r" b="b"/>
                  <a:pathLst>
                    <a:path w="5991" h="297" extrusionOk="0">
                      <a:moveTo>
                        <a:pt x="1" y="0"/>
                      </a:moveTo>
                      <a:lnTo>
                        <a:pt x="1" y="296"/>
                      </a:lnTo>
                      <a:lnTo>
                        <a:pt x="5990" y="296"/>
                      </a:lnTo>
                      <a:lnTo>
                        <a:pt x="5990"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7" name="Google Shape;4947;p32"/>
                <p:cNvSpPr/>
                <p:nvPr/>
              </p:nvSpPr>
              <p:spPr>
                <a:xfrm>
                  <a:off x="1916093" y="1946481"/>
                  <a:ext cx="845500" cy="40178"/>
                </a:xfrm>
                <a:custGeom>
                  <a:avLst/>
                  <a:gdLst/>
                  <a:ahLst/>
                  <a:cxnLst/>
                  <a:rect l="l" t="t" r="r" b="b"/>
                  <a:pathLst>
                    <a:path w="6250" h="297" extrusionOk="0">
                      <a:moveTo>
                        <a:pt x="112" y="0"/>
                      </a:moveTo>
                      <a:lnTo>
                        <a:pt x="6249" y="0"/>
                      </a:lnTo>
                      <a:lnTo>
                        <a:pt x="6249" y="296"/>
                      </a:lnTo>
                      <a:lnTo>
                        <a:pt x="1" y="296"/>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8" name="Google Shape;4948;p32"/>
                <p:cNvSpPr/>
                <p:nvPr/>
              </p:nvSpPr>
              <p:spPr>
                <a:xfrm>
                  <a:off x="2021207" y="2201487"/>
                  <a:ext cx="700345" cy="140285"/>
                </a:xfrm>
                <a:custGeom>
                  <a:avLst/>
                  <a:gdLst/>
                  <a:ahLst/>
                  <a:cxnLst/>
                  <a:rect l="l" t="t" r="r" b="b"/>
                  <a:pathLst>
                    <a:path w="5177" h="1037" extrusionOk="0">
                      <a:moveTo>
                        <a:pt x="4954" y="75"/>
                      </a:moveTo>
                      <a:cubicBezTo>
                        <a:pt x="5028" y="75"/>
                        <a:pt x="5102" y="149"/>
                        <a:pt x="5102" y="223"/>
                      </a:cubicBezTo>
                      <a:lnTo>
                        <a:pt x="5102" y="851"/>
                      </a:lnTo>
                      <a:cubicBezTo>
                        <a:pt x="5102" y="925"/>
                        <a:pt x="5028" y="962"/>
                        <a:pt x="4954" y="962"/>
                      </a:cubicBezTo>
                      <a:lnTo>
                        <a:pt x="296" y="962"/>
                      </a:lnTo>
                      <a:cubicBezTo>
                        <a:pt x="222" y="962"/>
                        <a:pt x="185" y="925"/>
                        <a:pt x="185" y="851"/>
                      </a:cubicBezTo>
                      <a:lnTo>
                        <a:pt x="111" y="223"/>
                      </a:lnTo>
                      <a:cubicBezTo>
                        <a:pt x="74" y="186"/>
                        <a:pt x="111" y="149"/>
                        <a:pt x="111" y="149"/>
                      </a:cubicBezTo>
                      <a:cubicBezTo>
                        <a:pt x="137" y="123"/>
                        <a:pt x="164" y="97"/>
                        <a:pt x="190" y="97"/>
                      </a:cubicBezTo>
                      <a:cubicBezTo>
                        <a:pt x="201" y="97"/>
                        <a:pt x="211" y="101"/>
                        <a:pt x="222" y="112"/>
                      </a:cubicBezTo>
                      <a:lnTo>
                        <a:pt x="4954" y="75"/>
                      </a:lnTo>
                      <a:close/>
                      <a:moveTo>
                        <a:pt x="222" y="1"/>
                      </a:moveTo>
                      <a:cubicBezTo>
                        <a:pt x="148" y="1"/>
                        <a:pt x="111" y="38"/>
                        <a:pt x="74" y="75"/>
                      </a:cubicBezTo>
                      <a:cubicBezTo>
                        <a:pt x="37" y="112"/>
                        <a:pt x="0" y="186"/>
                        <a:pt x="0" y="223"/>
                      </a:cubicBezTo>
                      <a:lnTo>
                        <a:pt x="74" y="888"/>
                      </a:lnTo>
                      <a:cubicBezTo>
                        <a:pt x="111" y="962"/>
                        <a:pt x="185" y="1036"/>
                        <a:pt x="296" y="1036"/>
                      </a:cubicBezTo>
                      <a:lnTo>
                        <a:pt x="4954" y="1036"/>
                      </a:lnTo>
                      <a:cubicBezTo>
                        <a:pt x="5065" y="1036"/>
                        <a:pt x="5176" y="962"/>
                        <a:pt x="5176" y="851"/>
                      </a:cubicBezTo>
                      <a:lnTo>
                        <a:pt x="5176" y="223"/>
                      </a:lnTo>
                      <a:cubicBezTo>
                        <a:pt x="5176" y="112"/>
                        <a:pt x="5065" y="1"/>
                        <a:pt x="49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9" name="Google Shape;4949;p32"/>
                <p:cNvSpPr/>
                <p:nvPr/>
              </p:nvSpPr>
              <p:spPr>
                <a:xfrm>
                  <a:off x="2016201" y="2196617"/>
                  <a:ext cx="700345" cy="145155"/>
                </a:xfrm>
                <a:custGeom>
                  <a:avLst/>
                  <a:gdLst/>
                  <a:ahLst/>
                  <a:cxnLst/>
                  <a:rect l="l" t="t" r="r" b="b"/>
                  <a:pathLst>
                    <a:path w="5177" h="1073" extrusionOk="0">
                      <a:moveTo>
                        <a:pt x="4954" y="111"/>
                      </a:moveTo>
                      <a:cubicBezTo>
                        <a:pt x="5028" y="111"/>
                        <a:pt x="5065" y="148"/>
                        <a:pt x="5102" y="222"/>
                      </a:cubicBezTo>
                      <a:lnTo>
                        <a:pt x="5102" y="850"/>
                      </a:lnTo>
                      <a:cubicBezTo>
                        <a:pt x="5065" y="924"/>
                        <a:pt x="5028" y="961"/>
                        <a:pt x="4954" y="961"/>
                      </a:cubicBezTo>
                      <a:lnTo>
                        <a:pt x="296" y="961"/>
                      </a:lnTo>
                      <a:cubicBezTo>
                        <a:pt x="222" y="961"/>
                        <a:pt x="185" y="924"/>
                        <a:pt x="148" y="887"/>
                      </a:cubicBezTo>
                      <a:lnTo>
                        <a:pt x="111" y="222"/>
                      </a:lnTo>
                      <a:cubicBezTo>
                        <a:pt x="74" y="185"/>
                        <a:pt x="111" y="148"/>
                        <a:pt x="111" y="148"/>
                      </a:cubicBezTo>
                      <a:cubicBezTo>
                        <a:pt x="148" y="111"/>
                        <a:pt x="185" y="111"/>
                        <a:pt x="222" y="111"/>
                      </a:cubicBezTo>
                      <a:close/>
                      <a:moveTo>
                        <a:pt x="222" y="0"/>
                      </a:moveTo>
                      <a:cubicBezTo>
                        <a:pt x="148" y="0"/>
                        <a:pt x="111" y="37"/>
                        <a:pt x="74" y="74"/>
                      </a:cubicBezTo>
                      <a:cubicBezTo>
                        <a:pt x="0" y="111"/>
                        <a:pt x="0" y="185"/>
                        <a:pt x="0" y="259"/>
                      </a:cubicBezTo>
                      <a:lnTo>
                        <a:pt x="74" y="887"/>
                      </a:lnTo>
                      <a:cubicBezTo>
                        <a:pt x="74" y="998"/>
                        <a:pt x="185" y="1072"/>
                        <a:pt x="296" y="1072"/>
                      </a:cubicBezTo>
                      <a:lnTo>
                        <a:pt x="4954" y="1035"/>
                      </a:lnTo>
                      <a:cubicBezTo>
                        <a:pt x="5065" y="1035"/>
                        <a:pt x="5176" y="961"/>
                        <a:pt x="5176" y="850"/>
                      </a:cubicBezTo>
                      <a:lnTo>
                        <a:pt x="5176" y="222"/>
                      </a:lnTo>
                      <a:cubicBezTo>
                        <a:pt x="5176" y="111"/>
                        <a:pt x="5065" y="0"/>
                        <a:pt x="495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0" name="Google Shape;4950;p32"/>
                <p:cNvSpPr/>
                <p:nvPr/>
              </p:nvSpPr>
              <p:spPr>
                <a:xfrm>
                  <a:off x="1991174" y="2021562"/>
                  <a:ext cx="730377" cy="105113"/>
                </a:xfrm>
                <a:custGeom>
                  <a:avLst/>
                  <a:gdLst/>
                  <a:ahLst/>
                  <a:cxnLst/>
                  <a:rect l="l" t="t" r="r" b="b"/>
                  <a:pathLst>
                    <a:path w="5399" h="777" extrusionOk="0">
                      <a:moveTo>
                        <a:pt x="5176" y="111"/>
                      </a:moveTo>
                      <a:cubicBezTo>
                        <a:pt x="5250" y="111"/>
                        <a:pt x="5324" y="148"/>
                        <a:pt x="5324" y="185"/>
                      </a:cubicBezTo>
                      <a:lnTo>
                        <a:pt x="5324" y="629"/>
                      </a:lnTo>
                      <a:cubicBezTo>
                        <a:pt x="5324" y="666"/>
                        <a:pt x="5250" y="702"/>
                        <a:pt x="5176" y="702"/>
                      </a:cubicBezTo>
                      <a:lnTo>
                        <a:pt x="296" y="702"/>
                      </a:lnTo>
                      <a:cubicBezTo>
                        <a:pt x="222" y="702"/>
                        <a:pt x="148" y="666"/>
                        <a:pt x="148" y="666"/>
                      </a:cubicBezTo>
                      <a:lnTo>
                        <a:pt x="74" y="185"/>
                      </a:lnTo>
                      <a:cubicBezTo>
                        <a:pt x="74" y="185"/>
                        <a:pt x="74" y="148"/>
                        <a:pt x="111" y="148"/>
                      </a:cubicBezTo>
                      <a:cubicBezTo>
                        <a:pt x="111" y="111"/>
                        <a:pt x="148" y="111"/>
                        <a:pt x="222" y="111"/>
                      </a:cubicBezTo>
                      <a:close/>
                      <a:moveTo>
                        <a:pt x="222" y="0"/>
                      </a:moveTo>
                      <a:cubicBezTo>
                        <a:pt x="148" y="0"/>
                        <a:pt x="74" y="37"/>
                        <a:pt x="38" y="74"/>
                      </a:cubicBezTo>
                      <a:cubicBezTo>
                        <a:pt x="1" y="74"/>
                        <a:pt x="1" y="148"/>
                        <a:pt x="1" y="185"/>
                      </a:cubicBezTo>
                      <a:lnTo>
                        <a:pt x="74" y="666"/>
                      </a:lnTo>
                      <a:cubicBezTo>
                        <a:pt x="111" y="739"/>
                        <a:pt x="185" y="776"/>
                        <a:pt x="296" y="776"/>
                      </a:cubicBezTo>
                      <a:lnTo>
                        <a:pt x="5176" y="776"/>
                      </a:lnTo>
                      <a:cubicBezTo>
                        <a:pt x="5287" y="776"/>
                        <a:pt x="5398" y="702"/>
                        <a:pt x="5398" y="629"/>
                      </a:cubicBezTo>
                      <a:lnTo>
                        <a:pt x="5398" y="185"/>
                      </a:lnTo>
                      <a:cubicBezTo>
                        <a:pt x="5398" y="74"/>
                        <a:pt x="5287" y="0"/>
                        <a:pt x="51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1" name="Google Shape;4951;p32"/>
                <p:cNvSpPr/>
                <p:nvPr/>
              </p:nvSpPr>
              <p:spPr>
                <a:xfrm>
                  <a:off x="1981163" y="2021562"/>
                  <a:ext cx="735382" cy="101460"/>
                </a:xfrm>
                <a:custGeom>
                  <a:avLst/>
                  <a:gdLst/>
                  <a:ahLst/>
                  <a:cxnLst/>
                  <a:rect l="l" t="t" r="r" b="b"/>
                  <a:pathLst>
                    <a:path w="5436" h="750" extrusionOk="0">
                      <a:moveTo>
                        <a:pt x="5213" y="74"/>
                      </a:moveTo>
                      <a:cubicBezTo>
                        <a:pt x="5287" y="74"/>
                        <a:pt x="5361" y="111"/>
                        <a:pt x="5361" y="148"/>
                      </a:cubicBezTo>
                      <a:lnTo>
                        <a:pt x="5361" y="592"/>
                      </a:lnTo>
                      <a:cubicBezTo>
                        <a:pt x="5361" y="629"/>
                        <a:pt x="5287" y="666"/>
                        <a:pt x="5213" y="666"/>
                      </a:cubicBezTo>
                      <a:lnTo>
                        <a:pt x="296" y="666"/>
                      </a:lnTo>
                      <a:cubicBezTo>
                        <a:pt x="222" y="666"/>
                        <a:pt x="185" y="629"/>
                        <a:pt x="185" y="629"/>
                      </a:cubicBezTo>
                      <a:lnTo>
                        <a:pt x="112" y="148"/>
                      </a:lnTo>
                      <a:cubicBezTo>
                        <a:pt x="112" y="148"/>
                        <a:pt x="112" y="111"/>
                        <a:pt x="112" y="111"/>
                      </a:cubicBezTo>
                      <a:cubicBezTo>
                        <a:pt x="148" y="74"/>
                        <a:pt x="185" y="74"/>
                        <a:pt x="222" y="74"/>
                      </a:cubicBezTo>
                      <a:close/>
                      <a:moveTo>
                        <a:pt x="222" y="0"/>
                      </a:moveTo>
                      <a:cubicBezTo>
                        <a:pt x="185" y="0"/>
                        <a:pt x="112" y="0"/>
                        <a:pt x="75" y="37"/>
                      </a:cubicBezTo>
                      <a:cubicBezTo>
                        <a:pt x="38" y="74"/>
                        <a:pt x="1" y="111"/>
                        <a:pt x="38" y="148"/>
                      </a:cubicBezTo>
                      <a:lnTo>
                        <a:pt x="112" y="629"/>
                      </a:lnTo>
                      <a:cubicBezTo>
                        <a:pt x="112" y="689"/>
                        <a:pt x="185" y="749"/>
                        <a:pt x="253" y="749"/>
                      </a:cubicBezTo>
                      <a:cubicBezTo>
                        <a:pt x="268" y="749"/>
                        <a:pt x="283" y="746"/>
                        <a:pt x="296" y="739"/>
                      </a:cubicBezTo>
                      <a:lnTo>
                        <a:pt x="5213" y="739"/>
                      </a:lnTo>
                      <a:cubicBezTo>
                        <a:pt x="5324" y="739"/>
                        <a:pt x="5435" y="702"/>
                        <a:pt x="5435" y="592"/>
                      </a:cubicBezTo>
                      <a:lnTo>
                        <a:pt x="5435" y="148"/>
                      </a:lnTo>
                      <a:cubicBezTo>
                        <a:pt x="5435" y="74"/>
                        <a:pt x="5324" y="0"/>
                        <a:pt x="52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2" name="Google Shape;4952;p32"/>
                <p:cNvSpPr/>
                <p:nvPr/>
              </p:nvSpPr>
              <p:spPr>
                <a:xfrm>
                  <a:off x="1901212" y="2146563"/>
                  <a:ext cx="815333" cy="20157"/>
                </a:xfrm>
                <a:custGeom>
                  <a:avLst/>
                  <a:gdLst/>
                  <a:ahLst/>
                  <a:cxnLst/>
                  <a:rect l="l" t="t" r="r" b="b"/>
                  <a:pathLst>
                    <a:path w="6027" h="149" extrusionOk="0">
                      <a:moveTo>
                        <a:pt x="74" y="0"/>
                      </a:moveTo>
                      <a:lnTo>
                        <a:pt x="5952" y="0"/>
                      </a:lnTo>
                      <a:cubicBezTo>
                        <a:pt x="5989" y="0"/>
                        <a:pt x="6026" y="37"/>
                        <a:pt x="6026" y="74"/>
                      </a:cubicBezTo>
                      <a:lnTo>
                        <a:pt x="6026" y="74"/>
                      </a:lnTo>
                      <a:cubicBezTo>
                        <a:pt x="6026" y="111"/>
                        <a:pt x="5989" y="148"/>
                        <a:pt x="5952" y="148"/>
                      </a:cubicBezTo>
                      <a:lnTo>
                        <a:pt x="74" y="148"/>
                      </a:lnTo>
                      <a:cubicBezTo>
                        <a:pt x="37" y="148"/>
                        <a:pt x="0" y="111"/>
                        <a:pt x="0" y="74"/>
                      </a:cubicBezTo>
                      <a:lnTo>
                        <a:pt x="0" y="74"/>
                      </a:lnTo>
                      <a:cubicBezTo>
                        <a:pt x="0" y="37"/>
                        <a:pt x="37" y="0"/>
                        <a:pt x="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953" name="Google Shape;4953;p32"/>
            <p:cNvGrpSpPr/>
            <p:nvPr/>
          </p:nvGrpSpPr>
          <p:grpSpPr>
            <a:xfrm>
              <a:off x="955863" y="2486661"/>
              <a:ext cx="5426686" cy="850374"/>
              <a:chOff x="955863" y="2486661"/>
              <a:chExt cx="5426686" cy="850374"/>
            </a:xfrm>
          </p:grpSpPr>
          <p:sp>
            <p:nvSpPr>
              <p:cNvPr id="4954" name="Google Shape;4954;p32"/>
              <p:cNvSpPr/>
              <p:nvPr/>
            </p:nvSpPr>
            <p:spPr>
              <a:xfrm>
                <a:off x="1120906" y="2486661"/>
                <a:ext cx="4606419" cy="825343"/>
              </a:xfrm>
              <a:custGeom>
                <a:avLst/>
                <a:gdLst/>
                <a:ahLst/>
                <a:cxnLst/>
                <a:rect l="l" t="t" r="r" b="b"/>
                <a:pathLst>
                  <a:path w="34051" h="6101" extrusionOk="0">
                    <a:moveTo>
                      <a:pt x="999" y="0"/>
                    </a:moveTo>
                    <a:lnTo>
                      <a:pt x="7432" y="0"/>
                    </a:lnTo>
                    <a:lnTo>
                      <a:pt x="11351" y="370"/>
                    </a:lnTo>
                    <a:lnTo>
                      <a:pt x="28653" y="370"/>
                    </a:lnTo>
                    <a:lnTo>
                      <a:pt x="34051" y="851"/>
                    </a:lnTo>
                    <a:lnTo>
                      <a:pt x="34051" y="4326"/>
                    </a:lnTo>
                    <a:lnTo>
                      <a:pt x="28209" y="5879"/>
                    </a:lnTo>
                    <a:lnTo>
                      <a:pt x="26213" y="5435"/>
                    </a:lnTo>
                    <a:lnTo>
                      <a:pt x="24179" y="5990"/>
                    </a:lnTo>
                    <a:lnTo>
                      <a:pt x="22405" y="5509"/>
                    </a:lnTo>
                    <a:lnTo>
                      <a:pt x="20445" y="6064"/>
                    </a:lnTo>
                    <a:lnTo>
                      <a:pt x="18486" y="5546"/>
                    </a:lnTo>
                    <a:lnTo>
                      <a:pt x="16637" y="6064"/>
                    </a:lnTo>
                    <a:lnTo>
                      <a:pt x="14789" y="5620"/>
                    </a:lnTo>
                    <a:lnTo>
                      <a:pt x="13051" y="6100"/>
                    </a:lnTo>
                    <a:lnTo>
                      <a:pt x="1" y="2958"/>
                    </a:lnTo>
                    <a:lnTo>
                      <a:pt x="259" y="22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5" name="Google Shape;4955;p32"/>
              <p:cNvSpPr/>
              <p:nvPr/>
            </p:nvSpPr>
            <p:spPr>
              <a:xfrm>
                <a:off x="1120906" y="2516694"/>
                <a:ext cx="4606419" cy="795311"/>
              </a:xfrm>
              <a:custGeom>
                <a:avLst/>
                <a:gdLst/>
                <a:ahLst/>
                <a:cxnLst/>
                <a:rect l="l" t="t" r="r" b="b"/>
                <a:pathLst>
                  <a:path w="34051" h="5879" extrusionOk="0">
                    <a:moveTo>
                      <a:pt x="34051" y="887"/>
                    </a:moveTo>
                    <a:lnTo>
                      <a:pt x="34051" y="4104"/>
                    </a:lnTo>
                    <a:lnTo>
                      <a:pt x="28209" y="5657"/>
                    </a:lnTo>
                    <a:lnTo>
                      <a:pt x="26213" y="5213"/>
                    </a:lnTo>
                    <a:lnTo>
                      <a:pt x="24179" y="5768"/>
                    </a:lnTo>
                    <a:lnTo>
                      <a:pt x="22405" y="5287"/>
                    </a:lnTo>
                    <a:lnTo>
                      <a:pt x="20445" y="5842"/>
                    </a:lnTo>
                    <a:lnTo>
                      <a:pt x="18486" y="5324"/>
                    </a:lnTo>
                    <a:lnTo>
                      <a:pt x="16637" y="5842"/>
                    </a:lnTo>
                    <a:lnTo>
                      <a:pt x="14789" y="5398"/>
                    </a:lnTo>
                    <a:lnTo>
                      <a:pt x="13051" y="5878"/>
                    </a:lnTo>
                    <a:lnTo>
                      <a:pt x="1" y="2736"/>
                    </a:lnTo>
                    <a:lnTo>
                      <a:pt x="259" y="0"/>
                    </a:lnTo>
                    <a:lnTo>
                      <a:pt x="7654" y="0"/>
                    </a:lnTo>
                    <a:lnTo>
                      <a:pt x="11314" y="407"/>
                    </a:lnTo>
                    <a:lnTo>
                      <a:pt x="28616" y="40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6" name="Google Shape;4956;p32"/>
              <p:cNvSpPr/>
              <p:nvPr/>
            </p:nvSpPr>
            <p:spPr>
              <a:xfrm>
                <a:off x="1125912" y="2766695"/>
                <a:ext cx="4606419" cy="570340"/>
              </a:xfrm>
              <a:custGeom>
                <a:avLst/>
                <a:gdLst/>
                <a:ahLst/>
                <a:cxnLst/>
                <a:rect l="l" t="t" r="r" b="b"/>
                <a:pathLst>
                  <a:path w="34051" h="4216" extrusionOk="0">
                    <a:moveTo>
                      <a:pt x="34051" y="1"/>
                    </a:moveTo>
                    <a:lnTo>
                      <a:pt x="34051" y="2404"/>
                    </a:lnTo>
                    <a:lnTo>
                      <a:pt x="28209" y="3994"/>
                    </a:lnTo>
                    <a:lnTo>
                      <a:pt x="26213" y="3550"/>
                    </a:lnTo>
                    <a:lnTo>
                      <a:pt x="24179" y="4104"/>
                    </a:lnTo>
                    <a:lnTo>
                      <a:pt x="22405" y="3624"/>
                    </a:lnTo>
                    <a:lnTo>
                      <a:pt x="20408" y="4178"/>
                    </a:lnTo>
                    <a:lnTo>
                      <a:pt x="18486" y="3661"/>
                    </a:lnTo>
                    <a:lnTo>
                      <a:pt x="16637" y="4178"/>
                    </a:lnTo>
                    <a:lnTo>
                      <a:pt x="14789" y="3735"/>
                    </a:lnTo>
                    <a:lnTo>
                      <a:pt x="13051" y="4215"/>
                    </a:lnTo>
                    <a:lnTo>
                      <a:pt x="1" y="1073"/>
                    </a:lnTo>
                    <a:lnTo>
                      <a:pt x="1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7" name="Google Shape;4957;p32"/>
              <p:cNvSpPr/>
              <p:nvPr/>
            </p:nvSpPr>
            <p:spPr>
              <a:xfrm>
                <a:off x="5727252" y="2601651"/>
                <a:ext cx="655296" cy="470233"/>
              </a:xfrm>
              <a:custGeom>
                <a:avLst/>
                <a:gdLst/>
                <a:ahLst/>
                <a:cxnLst/>
                <a:rect l="l" t="t" r="r" b="b"/>
                <a:pathLst>
                  <a:path w="4844" h="3476" extrusionOk="0">
                    <a:moveTo>
                      <a:pt x="4844" y="1332"/>
                    </a:moveTo>
                    <a:lnTo>
                      <a:pt x="1" y="3476"/>
                    </a:lnTo>
                    <a:lnTo>
                      <a:pt x="1" y="1"/>
                    </a:lnTo>
                    <a:lnTo>
                      <a:pt x="3846" y="333"/>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8" name="Google Shape;4958;p32"/>
              <p:cNvSpPr/>
              <p:nvPr/>
            </p:nvSpPr>
            <p:spPr>
              <a:xfrm>
                <a:off x="955863" y="2766695"/>
                <a:ext cx="185198" cy="145155"/>
              </a:xfrm>
              <a:custGeom>
                <a:avLst/>
                <a:gdLst/>
                <a:ahLst/>
                <a:cxnLst/>
                <a:rect l="l" t="t" r="r" b="b"/>
                <a:pathLst>
                  <a:path w="1369" h="1073" extrusionOk="0">
                    <a:moveTo>
                      <a:pt x="1258" y="1073"/>
                    </a:moveTo>
                    <a:lnTo>
                      <a:pt x="1" y="814"/>
                    </a:lnTo>
                    <a:cubicBezTo>
                      <a:pt x="75" y="333"/>
                      <a:pt x="481" y="38"/>
                      <a:pt x="1369" y="1"/>
                    </a:cubicBezTo>
                    <a:cubicBezTo>
                      <a:pt x="1332" y="333"/>
                      <a:pt x="1295" y="703"/>
                      <a:pt x="1258" y="10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9" name="Google Shape;4959;p32"/>
              <p:cNvSpPr/>
              <p:nvPr/>
            </p:nvSpPr>
            <p:spPr>
              <a:xfrm>
                <a:off x="955863" y="2791722"/>
                <a:ext cx="185198" cy="120129"/>
              </a:xfrm>
              <a:custGeom>
                <a:avLst/>
                <a:gdLst/>
                <a:ahLst/>
                <a:cxnLst/>
                <a:rect l="l" t="t" r="r" b="b"/>
                <a:pathLst>
                  <a:path w="1369" h="888" extrusionOk="0">
                    <a:moveTo>
                      <a:pt x="1258" y="888"/>
                    </a:moveTo>
                    <a:lnTo>
                      <a:pt x="1" y="629"/>
                    </a:lnTo>
                    <a:cubicBezTo>
                      <a:pt x="1" y="555"/>
                      <a:pt x="1" y="481"/>
                      <a:pt x="38" y="444"/>
                    </a:cubicBezTo>
                    <a:cubicBezTo>
                      <a:pt x="407" y="148"/>
                      <a:pt x="888" y="1"/>
                      <a:pt x="1369"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60" name="Google Shape;4960;p32"/>
              <p:cNvGrpSpPr/>
              <p:nvPr/>
            </p:nvGrpSpPr>
            <p:grpSpPr>
              <a:xfrm>
                <a:off x="1330999" y="2545530"/>
                <a:ext cx="650291" cy="205222"/>
                <a:chOff x="1330999" y="2551597"/>
                <a:chExt cx="650291" cy="205222"/>
              </a:xfrm>
            </p:grpSpPr>
            <p:sp>
              <p:nvSpPr>
                <p:cNvPr id="4961" name="Google Shape;4961;p32"/>
                <p:cNvSpPr/>
                <p:nvPr/>
              </p:nvSpPr>
              <p:spPr>
                <a:xfrm>
                  <a:off x="1341010" y="2561608"/>
                  <a:ext cx="630270" cy="30167"/>
                </a:xfrm>
                <a:custGeom>
                  <a:avLst/>
                  <a:gdLst/>
                  <a:ahLst/>
                  <a:cxnLst/>
                  <a:rect l="l" t="t" r="r" b="b"/>
                  <a:pathLst>
                    <a:path w="4659" h="223" extrusionOk="0">
                      <a:moveTo>
                        <a:pt x="185" y="223"/>
                      </a:moveTo>
                      <a:lnTo>
                        <a:pt x="4474" y="223"/>
                      </a:lnTo>
                      <a:cubicBezTo>
                        <a:pt x="4585" y="223"/>
                        <a:pt x="4659" y="149"/>
                        <a:pt x="4659" y="38"/>
                      </a:cubicBezTo>
                      <a:lnTo>
                        <a:pt x="4659" y="1"/>
                      </a:lnTo>
                      <a:lnTo>
                        <a:pt x="0" y="1"/>
                      </a:lnTo>
                      <a:lnTo>
                        <a:pt x="0" y="38"/>
                      </a:lnTo>
                      <a:cubicBezTo>
                        <a:pt x="0" y="149"/>
                        <a:pt x="74" y="223"/>
                        <a:pt x="185" y="223"/>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2" name="Google Shape;4962;p32"/>
                <p:cNvSpPr/>
                <p:nvPr/>
              </p:nvSpPr>
              <p:spPr>
                <a:xfrm>
                  <a:off x="1330999" y="2551597"/>
                  <a:ext cx="650291" cy="30167"/>
                </a:xfrm>
                <a:custGeom>
                  <a:avLst/>
                  <a:gdLst/>
                  <a:ahLst/>
                  <a:cxnLst/>
                  <a:rect l="l" t="t" r="r" b="b"/>
                  <a:pathLst>
                    <a:path w="4807" h="223" extrusionOk="0">
                      <a:moveTo>
                        <a:pt x="185" y="1"/>
                      </a:moveTo>
                      <a:lnTo>
                        <a:pt x="4622" y="1"/>
                      </a:lnTo>
                      <a:cubicBezTo>
                        <a:pt x="4733" y="1"/>
                        <a:pt x="4807" y="75"/>
                        <a:pt x="4807" y="186"/>
                      </a:cubicBezTo>
                      <a:lnTo>
                        <a:pt x="4807" y="223"/>
                      </a:lnTo>
                      <a:lnTo>
                        <a:pt x="0" y="223"/>
                      </a:lnTo>
                      <a:lnTo>
                        <a:pt x="0" y="186"/>
                      </a:lnTo>
                      <a:cubicBezTo>
                        <a:pt x="0" y="75"/>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3" name="Google Shape;4963;p32"/>
                <p:cNvSpPr/>
                <p:nvPr/>
              </p:nvSpPr>
              <p:spPr>
                <a:xfrm>
                  <a:off x="1341010" y="2601651"/>
                  <a:ext cx="630270" cy="35173"/>
                </a:xfrm>
                <a:custGeom>
                  <a:avLst/>
                  <a:gdLst/>
                  <a:ahLst/>
                  <a:cxnLst/>
                  <a:rect l="l" t="t" r="r" b="b"/>
                  <a:pathLst>
                    <a:path w="4659" h="260" extrusionOk="0">
                      <a:moveTo>
                        <a:pt x="185" y="259"/>
                      </a:moveTo>
                      <a:lnTo>
                        <a:pt x="4474" y="259"/>
                      </a:lnTo>
                      <a:cubicBezTo>
                        <a:pt x="4585" y="222"/>
                        <a:pt x="4659" y="149"/>
                        <a:pt x="4659" y="38"/>
                      </a:cubicBezTo>
                      <a:lnTo>
                        <a:pt x="4659" y="1"/>
                      </a:lnTo>
                      <a:lnTo>
                        <a:pt x="0" y="1"/>
                      </a:lnTo>
                      <a:lnTo>
                        <a:pt x="0" y="38"/>
                      </a:lnTo>
                      <a:cubicBezTo>
                        <a:pt x="0" y="149"/>
                        <a:pt x="74" y="222"/>
                        <a:pt x="185" y="259"/>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4" name="Google Shape;4964;p32"/>
                <p:cNvSpPr/>
                <p:nvPr/>
              </p:nvSpPr>
              <p:spPr>
                <a:xfrm>
                  <a:off x="1341010" y="2646700"/>
                  <a:ext cx="630270" cy="30167"/>
                </a:xfrm>
                <a:custGeom>
                  <a:avLst/>
                  <a:gdLst/>
                  <a:ahLst/>
                  <a:cxnLst/>
                  <a:rect l="l" t="t" r="r" b="b"/>
                  <a:pathLst>
                    <a:path w="4659" h="223" extrusionOk="0">
                      <a:moveTo>
                        <a:pt x="185" y="222"/>
                      </a:moveTo>
                      <a:lnTo>
                        <a:pt x="4474" y="222"/>
                      </a:lnTo>
                      <a:cubicBezTo>
                        <a:pt x="4585" y="222"/>
                        <a:pt x="4659" y="111"/>
                        <a:pt x="4659" y="0"/>
                      </a:cubicBezTo>
                      <a:lnTo>
                        <a:pt x="4659" y="0"/>
                      </a:lnTo>
                      <a:lnTo>
                        <a:pt x="0" y="0"/>
                      </a:lnTo>
                      <a:lnTo>
                        <a:pt x="0" y="37"/>
                      </a:lnTo>
                      <a:cubicBezTo>
                        <a:pt x="0" y="148"/>
                        <a:pt x="74" y="222"/>
                        <a:pt x="18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5" name="Google Shape;4965;p32"/>
                <p:cNvSpPr/>
                <p:nvPr/>
              </p:nvSpPr>
              <p:spPr>
                <a:xfrm>
                  <a:off x="1341010" y="2686743"/>
                  <a:ext cx="630270" cy="30032"/>
                </a:xfrm>
                <a:custGeom>
                  <a:avLst/>
                  <a:gdLst/>
                  <a:ahLst/>
                  <a:cxnLst/>
                  <a:rect l="l" t="t" r="r" b="b"/>
                  <a:pathLst>
                    <a:path w="4659" h="222" extrusionOk="0">
                      <a:moveTo>
                        <a:pt x="185" y="222"/>
                      </a:moveTo>
                      <a:lnTo>
                        <a:pt x="4474" y="222"/>
                      </a:lnTo>
                      <a:cubicBezTo>
                        <a:pt x="4585" y="222"/>
                        <a:pt x="4659" y="111"/>
                        <a:pt x="4659" y="0"/>
                      </a:cubicBezTo>
                      <a:lnTo>
                        <a:pt x="4659" y="0"/>
                      </a:lnTo>
                      <a:lnTo>
                        <a:pt x="0" y="0"/>
                      </a:lnTo>
                      <a:lnTo>
                        <a:pt x="0" y="0"/>
                      </a:lnTo>
                      <a:cubicBezTo>
                        <a:pt x="0" y="111"/>
                        <a:pt x="74" y="185"/>
                        <a:pt x="18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6" name="Google Shape;4966;p32"/>
                <p:cNvSpPr/>
                <p:nvPr/>
              </p:nvSpPr>
              <p:spPr>
                <a:xfrm>
                  <a:off x="1341010" y="2726652"/>
                  <a:ext cx="630270" cy="30167"/>
                </a:xfrm>
                <a:custGeom>
                  <a:avLst/>
                  <a:gdLst/>
                  <a:ahLst/>
                  <a:cxnLst/>
                  <a:rect l="l" t="t" r="r" b="b"/>
                  <a:pathLst>
                    <a:path w="4659" h="223" extrusionOk="0">
                      <a:moveTo>
                        <a:pt x="185" y="223"/>
                      </a:moveTo>
                      <a:lnTo>
                        <a:pt x="4474" y="223"/>
                      </a:lnTo>
                      <a:cubicBezTo>
                        <a:pt x="4585" y="223"/>
                        <a:pt x="4659" y="149"/>
                        <a:pt x="4659" y="38"/>
                      </a:cubicBezTo>
                      <a:lnTo>
                        <a:pt x="4659" y="1"/>
                      </a:lnTo>
                      <a:lnTo>
                        <a:pt x="0" y="1"/>
                      </a:lnTo>
                      <a:lnTo>
                        <a:pt x="0" y="38"/>
                      </a:lnTo>
                      <a:cubicBezTo>
                        <a:pt x="0" y="149"/>
                        <a:pt x="74" y="223"/>
                        <a:pt x="185" y="223"/>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7" name="Google Shape;4967;p32"/>
                <p:cNvSpPr/>
                <p:nvPr/>
              </p:nvSpPr>
              <p:spPr>
                <a:xfrm>
                  <a:off x="1330999" y="2586635"/>
                  <a:ext cx="650291" cy="35173"/>
                </a:xfrm>
                <a:custGeom>
                  <a:avLst/>
                  <a:gdLst/>
                  <a:ahLst/>
                  <a:cxnLst/>
                  <a:rect l="l" t="t" r="r" b="b"/>
                  <a:pathLst>
                    <a:path w="4807" h="260" extrusionOk="0">
                      <a:moveTo>
                        <a:pt x="185" y="38"/>
                      </a:moveTo>
                      <a:lnTo>
                        <a:pt x="4622" y="38"/>
                      </a:lnTo>
                      <a:cubicBezTo>
                        <a:pt x="4733" y="1"/>
                        <a:pt x="4807" y="112"/>
                        <a:pt x="4807" y="223"/>
                      </a:cubicBezTo>
                      <a:lnTo>
                        <a:pt x="4807" y="260"/>
                      </a:lnTo>
                      <a:lnTo>
                        <a:pt x="0" y="260"/>
                      </a:lnTo>
                      <a:lnTo>
                        <a:pt x="0" y="223"/>
                      </a:lnTo>
                      <a:cubicBezTo>
                        <a:pt x="0" y="112"/>
                        <a:pt x="74" y="38"/>
                        <a:pt x="185" y="3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8" name="Google Shape;4968;p32"/>
                <p:cNvSpPr/>
                <p:nvPr/>
              </p:nvSpPr>
              <p:spPr>
                <a:xfrm>
                  <a:off x="1330999" y="2631684"/>
                  <a:ext cx="650291" cy="30167"/>
                </a:xfrm>
                <a:custGeom>
                  <a:avLst/>
                  <a:gdLst/>
                  <a:ahLst/>
                  <a:cxnLst/>
                  <a:rect l="l" t="t" r="r" b="b"/>
                  <a:pathLst>
                    <a:path w="4807" h="223" extrusionOk="0">
                      <a:moveTo>
                        <a:pt x="185" y="0"/>
                      </a:moveTo>
                      <a:lnTo>
                        <a:pt x="4622" y="0"/>
                      </a:lnTo>
                      <a:cubicBezTo>
                        <a:pt x="4733" y="0"/>
                        <a:pt x="4807" y="74"/>
                        <a:pt x="4807" y="185"/>
                      </a:cubicBezTo>
                      <a:lnTo>
                        <a:pt x="4807" y="222"/>
                      </a:lnTo>
                      <a:lnTo>
                        <a:pt x="0" y="222"/>
                      </a:lnTo>
                      <a:lnTo>
                        <a:pt x="0" y="185"/>
                      </a:lnTo>
                      <a:cubicBezTo>
                        <a:pt x="0" y="74"/>
                        <a:pt x="74"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9" name="Google Shape;4969;p32"/>
                <p:cNvSpPr/>
                <p:nvPr/>
              </p:nvSpPr>
              <p:spPr>
                <a:xfrm>
                  <a:off x="1330999" y="2671727"/>
                  <a:ext cx="650291" cy="30167"/>
                </a:xfrm>
                <a:custGeom>
                  <a:avLst/>
                  <a:gdLst/>
                  <a:ahLst/>
                  <a:cxnLst/>
                  <a:rect l="l" t="t" r="r" b="b"/>
                  <a:pathLst>
                    <a:path w="4807" h="223" extrusionOk="0">
                      <a:moveTo>
                        <a:pt x="185" y="0"/>
                      </a:moveTo>
                      <a:lnTo>
                        <a:pt x="4622" y="0"/>
                      </a:lnTo>
                      <a:cubicBezTo>
                        <a:pt x="4733" y="0"/>
                        <a:pt x="4807" y="74"/>
                        <a:pt x="4807" y="185"/>
                      </a:cubicBezTo>
                      <a:lnTo>
                        <a:pt x="4807" y="222"/>
                      </a:lnTo>
                      <a:lnTo>
                        <a:pt x="0" y="222"/>
                      </a:lnTo>
                      <a:lnTo>
                        <a:pt x="0" y="185"/>
                      </a:lnTo>
                      <a:cubicBezTo>
                        <a:pt x="0" y="74"/>
                        <a:pt x="74"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0" name="Google Shape;4970;p32"/>
                <p:cNvSpPr/>
                <p:nvPr/>
              </p:nvSpPr>
              <p:spPr>
                <a:xfrm>
                  <a:off x="1330999" y="2716641"/>
                  <a:ext cx="650291" cy="30167"/>
                </a:xfrm>
                <a:custGeom>
                  <a:avLst/>
                  <a:gdLst/>
                  <a:ahLst/>
                  <a:cxnLst/>
                  <a:rect l="l" t="t" r="r" b="b"/>
                  <a:pathLst>
                    <a:path w="4807" h="223" extrusionOk="0">
                      <a:moveTo>
                        <a:pt x="185" y="1"/>
                      </a:moveTo>
                      <a:lnTo>
                        <a:pt x="4622" y="1"/>
                      </a:lnTo>
                      <a:cubicBezTo>
                        <a:pt x="4733" y="1"/>
                        <a:pt x="4807" y="75"/>
                        <a:pt x="4807" y="186"/>
                      </a:cubicBezTo>
                      <a:lnTo>
                        <a:pt x="4807" y="223"/>
                      </a:lnTo>
                      <a:lnTo>
                        <a:pt x="0" y="223"/>
                      </a:lnTo>
                      <a:lnTo>
                        <a:pt x="0" y="186"/>
                      </a:lnTo>
                      <a:cubicBezTo>
                        <a:pt x="0" y="75"/>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71" name="Google Shape;4971;p32"/>
              <p:cNvSpPr/>
              <p:nvPr/>
            </p:nvSpPr>
            <p:spPr>
              <a:xfrm>
                <a:off x="2101158" y="2726652"/>
                <a:ext cx="3091013" cy="35173"/>
              </a:xfrm>
              <a:custGeom>
                <a:avLst/>
                <a:gdLst/>
                <a:ahLst/>
                <a:cxnLst/>
                <a:rect l="l" t="t" r="r" b="b"/>
                <a:pathLst>
                  <a:path w="22849" h="260" extrusionOk="0">
                    <a:moveTo>
                      <a:pt x="149" y="1"/>
                    </a:moveTo>
                    <a:lnTo>
                      <a:pt x="22738" y="1"/>
                    </a:lnTo>
                    <a:cubicBezTo>
                      <a:pt x="22812" y="1"/>
                      <a:pt x="22849" y="112"/>
                      <a:pt x="22849" y="260"/>
                    </a:cubicBezTo>
                    <a:lnTo>
                      <a:pt x="22849" y="260"/>
                    </a:lnTo>
                    <a:lnTo>
                      <a:pt x="22849" y="260"/>
                    </a:lnTo>
                    <a:lnTo>
                      <a:pt x="1" y="260"/>
                    </a:lnTo>
                    <a:lnTo>
                      <a:pt x="1" y="260"/>
                    </a:lnTo>
                    <a:lnTo>
                      <a:pt x="1" y="260"/>
                    </a:lnTo>
                    <a:cubicBezTo>
                      <a:pt x="1" y="112"/>
                      <a:pt x="75" y="1"/>
                      <a:pt x="149" y="1"/>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2" name="Google Shape;4972;p32"/>
              <p:cNvSpPr/>
              <p:nvPr/>
            </p:nvSpPr>
            <p:spPr>
              <a:xfrm>
                <a:off x="1125912" y="2796728"/>
                <a:ext cx="4606419" cy="540308"/>
              </a:xfrm>
              <a:custGeom>
                <a:avLst/>
                <a:gdLst/>
                <a:ahLst/>
                <a:cxnLst/>
                <a:rect l="l" t="t" r="r" b="b"/>
                <a:pathLst>
                  <a:path w="34051" h="3994" extrusionOk="0">
                    <a:moveTo>
                      <a:pt x="34051" y="1"/>
                    </a:moveTo>
                    <a:lnTo>
                      <a:pt x="34051" y="2182"/>
                    </a:lnTo>
                    <a:lnTo>
                      <a:pt x="28209" y="3772"/>
                    </a:lnTo>
                    <a:lnTo>
                      <a:pt x="26213" y="3328"/>
                    </a:lnTo>
                    <a:lnTo>
                      <a:pt x="24179" y="3882"/>
                    </a:lnTo>
                    <a:lnTo>
                      <a:pt x="22405" y="3402"/>
                    </a:lnTo>
                    <a:lnTo>
                      <a:pt x="20408" y="3956"/>
                    </a:lnTo>
                    <a:lnTo>
                      <a:pt x="18560" y="3439"/>
                    </a:lnTo>
                    <a:lnTo>
                      <a:pt x="16637" y="3956"/>
                    </a:lnTo>
                    <a:lnTo>
                      <a:pt x="14789" y="3513"/>
                    </a:lnTo>
                    <a:lnTo>
                      <a:pt x="13051" y="3993"/>
                    </a:lnTo>
                    <a:lnTo>
                      <a:pt x="1" y="851"/>
                    </a:lnTo>
                    <a:lnTo>
                      <a:pt x="1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73" name="Google Shape;4973;p32"/>
              <p:cNvGrpSpPr/>
              <p:nvPr/>
            </p:nvGrpSpPr>
            <p:grpSpPr>
              <a:xfrm>
                <a:off x="2056245" y="2796728"/>
                <a:ext cx="3176010" cy="480244"/>
                <a:chOff x="2056245" y="2796728"/>
                <a:chExt cx="3176010" cy="480244"/>
              </a:xfrm>
            </p:grpSpPr>
            <p:sp>
              <p:nvSpPr>
                <p:cNvPr id="4974" name="Google Shape;4974;p32"/>
                <p:cNvSpPr/>
                <p:nvPr/>
              </p:nvSpPr>
              <p:spPr>
                <a:xfrm>
                  <a:off x="2096153" y="2796728"/>
                  <a:ext cx="15151" cy="350240"/>
                </a:xfrm>
                <a:custGeom>
                  <a:avLst/>
                  <a:gdLst/>
                  <a:ahLst/>
                  <a:cxnLst/>
                  <a:rect l="l" t="t" r="r" b="b"/>
                  <a:pathLst>
                    <a:path w="112" h="2589" extrusionOk="0">
                      <a:moveTo>
                        <a:pt x="1" y="1"/>
                      </a:moveTo>
                      <a:lnTo>
                        <a:pt x="1" y="2588"/>
                      </a:lnTo>
                      <a:lnTo>
                        <a:pt x="112" y="258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5" name="Google Shape;4975;p32"/>
                <p:cNvSpPr/>
                <p:nvPr/>
              </p:nvSpPr>
              <p:spPr>
                <a:xfrm>
                  <a:off x="4661908" y="2796728"/>
                  <a:ext cx="15151" cy="450212"/>
                </a:xfrm>
                <a:custGeom>
                  <a:avLst/>
                  <a:gdLst/>
                  <a:ahLst/>
                  <a:cxnLst/>
                  <a:rect l="l" t="t" r="r" b="b"/>
                  <a:pathLst>
                    <a:path w="112" h="3328" extrusionOk="0">
                      <a:moveTo>
                        <a:pt x="1" y="1"/>
                      </a:moveTo>
                      <a:lnTo>
                        <a:pt x="1" y="3328"/>
                      </a:lnTo>
                      <a:lnTo>
                        <a:pt x="112" y="332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6" name="Google Shape;4976;p32"/>
                <p:cNvSpPr/>
                <p:nvPr/>
              </p:nvSpPr>
              <p:spPr>
                <a:xfrm>
                  <a:off x="4151760" y="2796728"/>
                  <a:ext cx="10146" cy="450212"/>
                </a:xfrm>
                <a:custGeom>
                  <a:avLst/>
                  <a:gdLst/>
                  <a:ahLst/>
                  <a:cxnLst/>
                  <a:rect l="l" t="t" r="r" b="b"/>
                  <a:pathLst>
                    <a:path w="75" h="3328" extrusionOk="0">
                      <a:moveTo>
                        <a:pt x="1" y="1"/>
                      </a:moveTo>
                      <a:lnTo>
                        <a:pt x="1" y="3328"/>
                      </a:lnTo>
                      <a:lnTo>
                        <a:pt x="75" y="3328"/>
                      </a:lnTo>
                      <a:lnTo>
                        <a:pt x="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7" name="Google Shape;4977;p32"/>
                <p:cNvSpPr/>
                <p:nvPr/>
              </p:nvSpPr>
              <p:spPr>
                <a:xfrm>
                  <a:off x="3636607" y="2796728"/>
                  <a:ext cx="15151" cy="470233"/>
                </a:xfrm>
                <a:custGeom>
                  <a:avLst/>
                  <a:gdLst/>
                  <a:ahLst/>
                  <a:cxnLst/>
                  <a:rect l="l" t="t" r="r" b="b"/>
                  <a:pathLst>
                    <a:path w="112" h="3476" extrusionOk="0">
                      <a:moveTo>
                        <a:pt x="1" y="1"/>
                      </a:moveTo>
                      <a:lnTo>
                        <a:pt x="1" y="3476"/>
                      </a:lnTo>
                      <a:lnTo>
                        <a:pt x="112" y="3476"/>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8" name="Google Shape;4978;p32"/>
                <p:cNvSpPr/>
                <p:nvPr/>
              </p:nvSpPr>
              <p:spPr>
                <a:xfrm>
                  <a:off x="3126459" y="2796728"/>
                  <a:ext cx="10146" cy="475239"/>
                </a:xfrm>
                <a:custGeom>
                  <a:avLst/>
                  <a:gdLst/>
                  <a:ahLst/>
                  <a:cxnLst/>
                  <a:rect l="l" t="t" r="r" b="b"/>
                  <a:pathLst>
                    <a:path w="75" h="3513" extrusionOk="0">
                      <a:moveTo>
                        <a:pt x="1" y="1"/>
                      </a:moveTo>
                      <a:lnTo>
                        <a:pt x="1" y="3513"/>
                      </a:lnTo>
                      <a:lnTo>
                        <a:pt x="75" y="3513"/>
                      </a:lnTo>
                      <a:lnTo>
                        <a:pt x="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9" name="Google Shape;4979;p32"/>
                <p:cNvSpPr/>
                <p:nvPr/>
              </p:nvSpPr>
              <p:spPr>
                <a:xfrm>
                  <a:off x="2611306" y="2796728"/>
                  <a:ext cx="15151" cy="480244"/>
                </a:xfrm>
                <a:custGeom>
                  <a:avLst/>
                  <a:gdLst/>
                  <a:ahLst/>
                  <a:cxnLst/>
                  <a:rect l="l" t="t" r="r" b="b"/>
                  <a:pathLst>
                    <a:path w="112" h="3550" extrusionOk="0">
                      <a:moveTo>
                        <a:pt x="1" y="1"/>
                      </a:moveTo>
                      <a:lnTo>
                        <a:pt x="1" y="3550"/>
                      </a:lnTo>
                      <a:lnTo>
                        <a:pt x="112" y="3550"/>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0" name="Google Shape;4980;p32"/>
                <p:cNvSpPr/>
                <p:nvPr/>
              </p:nvSpPr>
              <p:spPr>
                <a:xfrm>
                  <a:off x="5177061" y="2796728"/>
                  <a:ext cx="15151" cy="450212"/>
                </a:xfrm>
                <a:custGeom>
                  <a:avLst/>
                  <a:gdLst/>
                  <a:ahLst/>
                  <a:cxnLst/>
                  <a:rect l="l" t="t" r="r" b="b"/>
                  <a:pathLst>
                    <a:path w="112" h="3328" extrusionOk="0">
                      <a:moveTo>
                        <a:pt x="1" y="1"/>
                      </a:moveTo>
                      <a:lnTo>
                        <a:pt x="1" y="3328"/>
                      </a:lnTo>
                      <a:lnTo>
                        <a:pt x="112" y="3328"/>
                      </a:lnTo>
                      <a:lnTo>
                        <a:pt x="1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81" name="Google Shape;4981;p32"/>
                <p:cNvGrpSpPr/>
                <p:nvPr/>
              </p:nvGrpSpPr>
              <p:grpSpPr>
                <a:xfrm>
                  <a:off x="2056245" y="2886690"/>
                  <a:ext cx="3176010" cy="300325"/>
                  <a:chOff x="2056245" y="2886690"/>
                  <a:chExt cx="3176010" cy="300325"/>
                </a:xfrm>
              </p:grpSpPr>
              <p:sp>
                <p:nvSpPr>
                  <p:cNvPr id="4982" name="Google Shape;4982;p32"/>
                  <p:cNvSpPr/>
                  <p:nvPr/>
                </p:nvSpPr>
                <p:spPr>
                  <a:xfrm>
                    <a:off x="2056245" y="305674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3" name="Google Shape;4983;p32"/>
                  <p:cNvSpPr/>
                  <p:nvPr/>
                </p:nvSpPr>
                <p:spPr>
                  <a:xfrm>
                    <a:off x="2566393" y="3146837"/>
                    <a:ext cx="105113" cy="40178"/>
                  </a:xfrm>
                  <a:custGeom>
                    <a:avLst/>
                    <a:gdLst/>
                    <a:ahLst/>
                    <a:cxnLst/>
                    <a:rect l="l" t="t" r="r" b="b"/>
                    <a:pathLst>
                      <a:path w="777" h="297" extrusionOk="0">
                        <a:moveTo>
                          <a:pt x="148" y="0"/>
                        </a:moveTo>
                        <a:cubicBezTo>
                          <a:pt x="74" y="0"/>
                          <a:pt x="0" y="74"/>
                          <a:pt x="0" y="148"/>
                        </a:cubicBezTo>
                        <a:lnTo>
                          <a:pt x="0" y="185"/>
                        </a:lnTo>
                        <a:cubicBezTo>
                          <a:pt x="0" y="259"/>
                          <a:pt x="74" y="296"/>
                          <a:pt x="148" y="296"/>
                        </a:cubicBezTo>
                        <a:lnTo>
                          <a:pt x="629" y="296"/>
                        </a:lnTo>
                        <a:cubicBezTo>
                          <a:pt x="703" y="296"/>
                          <a:pt x="777" y="259"/>
                          <a:pt x="777" y="185"/>
                        </a:cubicBezTo>
                        <a:lnTo>
                          <a:pt x="777" y="148"/>
                        </a:lnTo>
                        <a:cubicBezTo>
                          <a:pt x="777"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4" name="Google Shape;4984;p32"/>
                  <p:cNvSpPr/>
                  <p:nvPr/>
                </p:nvSpPr>
                <p:spPr>
                  <a:xfrm>
                    <a:off x="3081546" y="3146837"/>
                    <a:ext cx="100107" cy="40178"/>
                  </a:xfrm>
                  <a:custGeom>
                    <a:avLst/>
                    <a:gdLst/>
                    <a:ahLst/>
                    <a:cxnLst/>
                    <a:rect l="l" t="t" r="r" b="b"/>
                    <a:pathLst>
                      <a:path w="740" h="297" extrusionOk="0">
                        <a:moveTo>
                          <a:pt x="111" y="0"/>
                        </a:moveTo>
                        <a:cubicBezTo>
                          <a:pt x="37" y="0"/>
                          <a:pt x="0" y="74"/>
                          <a:pt x="0" y="148"/>
                        </a:cubicBezTo>
                        <a:lnTo>
                          <a:pt x="0" y="185"/>
                        </a:lnTo>
                        <a:cubicBezTo>
                          <a:pt x="0" y="259"/>
                          <a:pt x="37" y="296"/>
                          <a:pt x="111" y="296"/>
                        </a:cubicBezTo>
                        <a:lnTo>
                          <a:pt x="592" y="296"/>
                        </a:lnTo>
                        <a:cubicBezTo>
                          <a:pt x="666" y="296"/>
                          <a:pt x="740" y="259"/>
                          <a:pt x="740" y="185"/>
                        </a:cubicBezTo>
                        <a:lnTo>
                          <a:pt x="740" y="148"/>
                        </a:lnTo>
                        <a:cubicBezTo>
                          <a:pt x="740" y="74"/>
                          <a:pt x="666"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5" name="Google Shape;4985;p32"/>
                  <p:cNvSpPr/>
                  <p:nvPr/>
                </p:nvSpPr>
                <p:spPr>
                  <a:xfrm>
                    <a:off x="3591693" y="3146837"/>
                    <a:ext cx="100107" cy="40178"/>
                  </a:xfrm>
                  <a:custGeom>
                    <a:avLst/>
                    <a:gdLst/>
                    <a:ahLst/>
                    <a:cxnLst/>
                    <a:rect l="l" t="t" r="r" b="b"/>
                    <a:pathLst>
                      <a:path w="740" h="297" extrusionOk="0">
                        <a:moveTo>
                          <a:pt x="148" y="0"/>
                        </a:moveTo>
                        <a:cubicBezTo>
                          <a:pt x="74" y="0"/>
                          <a:pt x="0" y="74"/>
                          <a:pt x="0" y="148"/>
                        </a:cubicBezTo>
                        <a:lnTo>
                          <a:pt x="0" y="185"/>
                        </a:lnTo>
                        <a:cubicBezTo>
                          <a:pt x="0" y="259"/>
                          <a:pt x="74" y="296"/>
                          <a:pt x="148" y="296"/>
                        </a:cubicBezTo>
                        <a:lnTo>
                          <a:pt x="629" y="296"/>
                        </a:lnTo>
                        <a:cubicBezTo>
                          <a:pt x="703" y="296"/>
                          <a:pt x="740" y="259"/>
                          <a:pt x="740" y="185"/>
                        </a:cubicBezTo>
                        <a:lnTo>
                          <a:pt x="740" y="148"/>
                        </a:lnTo>
                        <a:cubicBezTo>
                          <a:pt x="740"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6" name="Google Shape;4986;p32"/>
                  <p:cNvSpPr/>
                  <p:nvPr/>
                </p:nvSpPr>
                <p:spPr>
                  <a:xfrm>
                    <a:off x="4106847" y="3146837"/>
                    <a:ext cx="100107" cy="40178"/>
                  </a:xfrm>
                  <a:custGeom>
                    <a:avLst/>
                    <a:gdLst/>
                    <a:ahLst/>
                    <a:cxnLst/>
                    <a:rect l="l" t="t" r="r" b="b"/>
                    <a:pathLst>
                      <a:path w="740" h="297" extrusionOk="0">
                        <a:moveTo>
                          <a:pt x="111" y="0"/>
                        </a:moveTo>
                        <a:cubicBezTo>
                          <a:pt x="37" y="0"/>
                          <a:pt x="0" y="74"/>
                          <a:pt x="0" y="148"/>
                        </a:cubicBezTo>
                        <a:lnTo>
                          <a:pt x="0" y="185"/>
                        </a:lnTo>
                        <a:cubicBezTo>
                          <a:pt x="0" y="259"/>
                          <a:pt x="37" y="296"/>
                          <a:pt x="111" y="296"/>
                        </a:cubicBezTo>
                        <a:lnTo>
                          <a:pt x="592" y="296"/>
                        </a:lnTo>
                        <a:cubicBezTo>
                          <a:pt x="666" y="296"/>
                          <a:pt x="740" y="259"/>
                          <a:pt x="740" y="185"/>
                        </a:cubicBezTo>
                        <a:lnTo>
                          <a:pt x="740" y="148"/>
                        </a:lnTo>
                        <a:cubicBezTo>
                          <a:pt x="740" y="74"/>
                          <a:pt x="666"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7" name="Google Shape;4987;p32"/>
                  <p:cNvSpPr/>
                  <p:nvPr/>
                </p:nvSpPr>
                <p:spPr>
                  <a:xfrm>
                    <a:off x="4616994" y="3146837"/>
                    <a:ext cx="105113" cy="40178"/>
                  </a:xfrm>
                  <a:custGeom>
                    <a:avLst/>
                    <a:gdLst/>
                    <a:ahLst/>
                    <a:cxnLst/>
                    <a:rect l="l" t="t" r="r" b="b"/>
                    <a:pathLst>
                      <a:path w="777" h="297" extrusionOk="0">
                        <a:moveTo>
                          <a:pt x="148" y="0"/>
                        </a:moveTo>
                        <a:cubicBezTo>
                          <a:pt x="74" y="0"/>
                          <a:pt x="0" y="74"/>
                          <a:pt x="0" y="148"/>
                        </a:cubicBezTo>
                        <a:lnTo>
                          <a:pt x="0" y="185"/>
                        </a:lnTo>
                        <a:cubicBezTo>
                          <a:pt x="0" y="259"/>
                          <a:pt x="74" y="296"/>
                          <a:pt x="148" y="296"/>
                        </a:cubicBezTo>
                        <a:lnTo>
                          <a:pt x="629" y="296"/>
                        </a:lnTo>
                        <a:cubicBezTo>
                          <a:pt x="703" y="296"/>
                          <a:pt x="777" y="259"/>
                          <a:pt x="777" y="185"/>
                        </a:cubicBezTo>
                        <a:lnTo>
                          <a:pt x="777" y="148"/>
                        </a:lnTo>
                        <a:cubicBezTo>
                          <a:pt x="777"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8" name="Google Shape;4988;p32"/>
                  <p:cNvSpPr/>
                  <p:nvPr/>
                </p:nvSpPr>
                <p:spPr>
                  <a:xfrm>
                    <a:off x="5132148" y="3146837"/>
                    <a:ext cx="100107" cy="40178"/>
                  </a:xfrm>
                  <a:custGeom>
                    <a:avLst/>
                    <a:gdLst/>
                    <a:ahLst/>
                    <a:cxnLst/>
                    <a:rect l="l" t="t" r="r" b="b"/>
                    <a:pathLst>
                      <a:path w="740" h="297" extrusionOk="0">
                        <a:moveTo>
                          <a:pt x="148" y="0"/>
                        </a:moveTo>
                        <a:cubicBezTo>
                          <a:pt x="74" y="0"/>
                          <a:pt x="0" y="74"/>
                          <a:pt x="0" y="148"/>
                        </a:cubicBezTo>
                        <a:lnTo>
                          <a:pt x="0" y="185"/>
                        </a:lnTo>
                        <a:cubicBezTo>
                          <a:pt x="0" y="259"/>
                          <a:pt x="74" y="296"/>
                          <a:pt x="148" y="296"/>
                        </a:cubicBezTo>
                        <a:lnTo>
                          <a:pt x="629" y="296"/>
                        </a:lnTo>
                        <a:cubicBezTo>
                          <a:pt x="703" y="296"/>
                          <a:pt x="740" y="259"/>
                          <a:pt x="740" y="185"/>
                        </a:cubicBezTo>
                        <a:lnTo>
                          <a:pt x="740" y="148"/>
                        </a:lnTo>
                        <a:cubicBezTo>
                          <a:pt x="740" y="74"/>
                          <a:pt x="703" y="0"/>
                          <a:pt x="6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9" name="Google Shape;4989;p32"/>
                  <p:cNvSpPr/>
                  <p:nvPr/>
                </p:nvSpPr>
                <p:spPr>
                  <a:xfrm>
                    <a:off x="2566393" y="2886690"/>
                    <a:ext cx="105113" cy="40178"/>
                  </a:xfrm>
                  <a:custGeom>
                    <a:avLst/>
                    <a:gdLst/>
                    <a:ahLst/>
                    <a:cxnLst/>
                    <a:rect l="l" t="t" r="r" b="b"/>
                    <a:pathLst>
                      <a:path w="777" h="297" extrusionOk="0">
                        <a:moveTo>
                          <a:pt x="148" y="1"/>
                        </a:moveTo>
                        <a:cubicBezTo>
                          <a:pt x="74" y="1"/>
                          <a:pt x="0" y="75"/>
                          <a:pt x="0" y="149"/>
                        </a:cubicBezTo>
                        <a:lnTo>
                          <a:pt x="0" y="186"/>
                        </a:lnTo>
                        <a:cubicBezTo>
                          <a:pt x="0" y="260"/>
                          <a:pt x="74" y="297"/>
                          <a:pt x="148" y="297"/>
                        </a:cubicBezTo>
                        <a:lnTo>
                          <a:pt x="629" y="297"/>
                        </a:lnTo>
                        <a:cubicBezTo>
                          <a:pt x="703" y="297"/>
                          <a:pt x="777" y="260"/>
                          <a:pt x="777" y="186"/>
                        </a:cubicBezTo>
                        <a:lnTo>
                          <a:pt x="777" y="149"/>
                        </a:lnTo>
                        <a:cubicBezTo>
                          <a:pt x="777"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0" name="Google Shape;4990;p32"/>
                  <p:cNvSpPr/>
                  <p:nvPr/>
                </p:nvSpPr>
                <p:spPr>
                  <a:xfrm>
                    <a:off x="3081546" y="288669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1" name="Google Shape;4991;p32"/>
                  <p:cNvSpPr/>
                  <p:nvPr/>
                </p:nvSpPr>
                <p:spPr>
                  <a:xfrm>
                    <a:off x="3591693" y="2886690"/>
                    <a:ext cx="100107" cy="40178"/>
                  </a:xfrm>
                  <a:custGeom>
                    <a:avLst/>
                    <a:gdLst/>
                    <a:ahLst/>
                    <a:cxnLst/>
                    <a:rect l="l" t="t" r="r" b="b"/>
                    <a:pathLst>
                      <a:path w="740" h="297" extrusionOk="0">
                        <a:moveTo>
                          <a:pt x="148" y="1"/>
                        </a:moveTo>
                        <a:cubicBezTo>
                          <a:pt x="74" y="1"/>
                          <a:pt x="0" y="75"/>
                          <a:pt x="0" y="149"/>
                        </a:cubicBezTo>
                        <a:lnTo>
                          <a:pt x="0" y="186"/>
                        </a:lnTo>
                        <a:cubicBezTo>
                          <a:pt x="0" y="260"/>
                          <a:pt x="74" y="297"/>
                          <a:pt x="148" y="297"/>
                        </a:cubicBezTo>
                        <a:lnTo>
                          <a:pt x="629" y="297"/>
                        </a:lnTo>
                        <a:cubicBezTo>
                          <a:pt x="703" y="297"/>
                          <a:pt x="740" y="260"/>
                          <a:pt x="740" y="186"/>
                        </a:cubicBezTo>
                        <a:lnTo>
                          <a:pt x="740" y="149"/>
                        </a:lnTo>
                        <a:cubicBezTo>
                          <a:pt x="740"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2" name="Google Shape;4992;p32"/>
                  <p:cNvSpPr/>
                  <p:nvPr/>
                </p:nvSpPr>
                <p:spPr>
                  <a:xfrm>
                    <a:off x="4106847" y="2886690"/>
                    <a:ext cx="100107" cy="40178"/>
                  </a:xfrm>
                  <a:custGeom>
                    <a:avLst/>
                    <a:gdLst/>
                    <a:ahLst/>
                    <a:cxnLst/>
                    <a:rect l="l" t="t" r="r" b="b"/>
                    <a:pathLst>
                      <a:path w="740" h="297" extrusionOk="0">
                        <a:moveTo>
                          <a:pt x="111" y="1"/>
                        </a:moveTo>
                        <a:cubicBezTo>
                          <a:pt x="37" y="1"/>
                          <a:pt x="0" y="75"/>
                          <a:pt x="0" y="149"/>
                        </a:cubicBezTo>
                        <a:lnTo>
                          <a:pt x="0" y="186"/>
                        </a:lnTo>
                        <a:cubicBezTo>
                          <a:pt x="0" y="260"/>
                          <a:pt x="37" y="297"/>
                          <a:pt x="111" y="297"/>
                        </a:cubicBezTo>
                        <a:lnTo>
                          <a:pt x="592" y="297"/>
                        </a:lnTo>
                        <a:cubicBezTo>
                          <a:pt x="666" y="297"/>
                          <a:pt x="740" y="260"/>
                          <a:pt x="740" y="186"/>
                        </a:cubicBezTo>
                        <a:lnTo>
                          <a:pt x="740" y="149"/>
                        </a:lnTo>
                        <a:cubicBezTo>
                          <a:pt x="740" y="75"/>
                          <a:pt x="666" y="1"/>
                          <a:pt x="5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3" name="Google Shape;4993;p32"/>
                  <p:cNvSpPr/>
                  <p:nvPr/>
                </p:nvSpPr>
                <p:spPr>
                  <a:xfrm>
                    <a:off x="4616994" y="2886690"/>
                    <a:ext cx="105113" cy="40178"/>
                  </a:xfrm>
                  <a:custGeom>
                    <a:avLst/>
                    <a:gdLst/>
                    <a:ahLst/>
                    <a:cxnLst/>
                    <a:rect l="l" t="t" r="r" b="b"/>
                    <a:pathLst>
                      <a:path w="777" h="297" extrusionOk="0">
                        <a:moveTo>
                          <a:pt x="148" y="1"/>
                        </a:moveTo>
                        <a:cubicBezTo>
                          <a:pt x="74" y="1"/>
                          <a:pt x="0" y="75"/>
                          <a:pt x="0" y="149"/>
                        </a:cubicBezTo>
                        <a:lnTo>
                          <a:pt x="0" y="186"/>
                        </a:lnTo>
                        <a:cubicBezTo>
                          <a:pt x="0" y="260"/>
                          <a:pt x="74" y="297"/>
                          <a:pt x="148" y="297"/>
                        </a:cubicBezTo>
                        <a:lnTo>
                          <a:pt x="629" y="297"/>
                        </a:lnTo>
                        <a:cubicBezTo>
                          <a:pt x="703" y="297"/>
                          <a:pt x="777" y="260"/>
                          <a:pt x="777" y="186"/>
                        </a:cubicBezTo>
                        <a:lnTo>
                          <a:pt x="777" y="149"/>
                        </a:lnTo>
                        <a:cubicBezTo>
                          <a:pt x="777"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4" name="Google Shape;4994;p32"/>
                  <p:cNvSpPr/>
                  <p:nvPr/>
                </p:nvSpPr>
                <p:spPr>
                  <a:xfrm>
                    <a:off x="5132148" y="2886690"/>
                    <a:ext cx="100107" cy="40178"/>
                  </a:xfrm>
                  <a:custGeom>
                    <a:avLst/>
                    <a:gdLst/>
                    <a:ahLst/>
                    <a:cxnLst/>
                    <a:rect l="l" t="t" r="r" b="b"/>
                    <a:pathLst>
                      <a:path w="740" h="297" extrusionOk="0">
                        <a:moveTo>
                          <a:pt x="148" y="1"/>
                        </a:moveTo>
                        <a:cubicBezTo>
                          <a:pt x="74" y="1"/>
                          <a:pt x="0" y="75"/>
                          <a:pt x="0" y="149"/>
                        </a:cubicBezTo>
                        <a:lnTo>
                          <a:pt x="0" y="186"/>
                        </a:lnTo>
                        <a:cubicBezTo>
                          <a:pt x="0" y="260"/>
                          <a:pt x="74" y="297"/>
                          <a:pt x="148" y="297"/>
                        </a:cubicBezTo>
                        <a:lnTo>
                          <a:pt x="629" y="297"/>
                        </a:lnTo>
                        <a:cubicBezTo>
                          <a:pt x="703" y="297"/>
                          <a:pt x="740" y="260"/>
                          <a:pt x="740" y="186"/>
                        </a:cubicBezTo>
                        <a:lnTo>
                          <a:pt x="740" y="149"/>
                        </a:lnTo>
                        <a:cubicBezTo>
                          <a:pt x="740" y="75"/>
                          <a:pt x="703" y="1"/>
                          <a:pt x="6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995" name="Google Shape;4995;p32"/>
              <p:cNvSpPr/>
              <p:nvPr/>
            </p:nvSpPr>
            <p:spPr>
              <a:xfrm>
                <a:off x="5717241" y="2641695"/>
                <a:ext cx="15151" cy="465228"/>
              </a:xfrm>
              <a:custGeom>
                <a:avLst/>
                <a:gdLst/>
                <a:ahLst/>
                <a:cxnLst/>
                <a:rect l="l" t="t" r="r" b="b"/>
                <a:pathLst>
                  <a:path w="112" h="3439" extrusionOk="0">
                    <a:moveTo>
                      <a:pt x="1" y="0"/>
                    </a:moveTo>
                    <a:lnTo>
                      <a:pt x="1" y="3439"/>
                    </a:lnTo>
                    <a:lnTo>
                      <a:pt x="112" y="3439"/>
                    </a:lnTo>
                    <a:lnTo>
                      <a:pt x="1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6" name="Google Shape;4996;p32"/>
              <p:cNvSpPr/>
              <p:nvPr/>
            </p:nvSpPr>
            <p:spPr>
              <a:xfrm>
                <a:off x="5727252" y="2641695"/>
                <a:ext cx="615389" cy="430190"/>
              </a:xfrm>
              <a:custGeom>
                <a:avLst/>
                <a:gdLst/>
                <a:ahLst/>
                <a:cxnLst/>
                <a:rect l="l" t="t" r="r" b="b"/>
                <a:pathLst>
                  <a:path w="4549" h="3180" extrusionOk="0">
                    <a:moveTo>
                      <a:pt x="4548" y="1183"/>
                    </a:moveTo>
                    <a:lnTo>
                      <a:pt x="1" y="3180"/>
                    </a:lnTo>
                    <a:lnTo>
                      <a:pt x="1" y="0"/>
                    </a:lnTo>
                    <a:lnTo>
                      <a:pt x="3661" y="259"/>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97" name="Google Shape;4997;p32"/>
            <p:cNvGrpSpPr/>
            <p:nvPr/>
          </p:nvGrpSpPr>
          <p:grpSpPr>
            <a:xfrm>
              <a:off x="2835396" y="2047822"/>
              <a:ext cx="1115519" cy="420300"/>
              <a:chOff x="723240" y="933384"/>
              <a:chExt cx="1115519" cy="420300"/>
            </a:xfrm>
          </p:grpSpPr>
          <p:sp>
            <p:nvSpPr>
              <p:cNvPr id="4998" name="Google Shape;4998;p32"/>
              <p:cNvSpPr/>
              <p:nvPr/>
            </p:nvSpPr>
            <p:spPr>
              <a:xfrm>
                <a:off x="723240" y="1118420"/>
                <a:ext cx="1115519" cy="50189"/>
              </a:xfrm>
              <a:custGeom>
                <a:avLst/>
                <a:gdLst/>
                <a:ahLst/>
                <a:cxnLst/>
                <a:rect l="l" t="t" r="r" b="b"/>
                <a:pathLst>
                  <a:path w="8246" h="371" extrusionOk="0">
                    <a:moveTo>
                      <a:pt x="1" y="260"/>
                    </a:moveTo>
                    <a:lnTo>
                      <a:pt x="8134" y="1"/>
                    </a:lnTo>
                    <a:lnTo>
                      <a:pt x="8245" y="371"/>
                    </a:lnTo>
                    <a:lnTo>
                      <a:pt x="75" y="371"/>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9" name="Google Shape;4999;p32"/>
              <p:cNvSpPr/>
              <p:nvPr/>
            </p:nvSpPr>
            <p:spPr>
              <a:xfrm>
                <a:off x="1093371" y="1153458"/>
                <a:ext cx="260143" cy="130139"/>
              </a:xfrm>
              <a:custGeom>
                <a:avLst/>
                <a:gdLst/>
                <a:ahLst/>
                <a:cxnLst/>
                <a:rect l="l" t="t" r="r" b="b"/>
                <a:pathLst>
                  <a:path w="1923" h="962" extrusionOk="0">
                    <a:moveTo>
                      <a:pt x="0" y="1"/>
                    </a:moveTo>
                    <a:lnTo>
                      <a:pt x="0" y="962"/>
                    </a:lnTo>
                    <a:lnTo>
                      <a:pt x="1923" y="962"/>
                    </a:lnTo>
                    <a:lnTo>
                      <a:pt x="1923" y="1"/>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0" name="Google Shape;5000;p32"/>
              <p:cNvSpPr/>
              <p:nvPr/>
            </p:nvSpPr>
            <p:spPr>
              <a:xfrm>
                <a:off x="1108387" y="1138442"/>
                <a:ext cx="225241" cy="60200"/>
              </a:xfrm>
              <a:custGeom>
                <a:avLst/>
                <a:gdLst/>
                <a:ahLst/>
                <a:cxnLst/>
                <a:rect l="l" t="t" r="r" b="b"/>
                <a:pathLst>
                  <a:path w="1665" h="445" extrusionOk="0">
                    <a:moveTo>
                      <a:pt x="0" y="1"/>
                    </a:moveTo>
                    <a:lnTo>
                      <a:pt x="0" y="444"/>
                    </a:lnTo>
                    <a:lnTo>
                      <a:pt x="1664" y="444"/>
                    </a:lnTo>
                    <a:lnTo>
                      <a:pt x="1664" y="1"/>
                    </a:lnTo>
                    <a:close/>
                  </a:path>
                </a:pathLst>
              </a:custGeom>
              <a:solidFill>
                <a:srgbClr val="BD95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1" name="Google Shape;5001;p32"/>
              <p:cNvSpPr/>
              <p:nvPr/>
            </p:nvSpPr>
            <p:spPr>
              <a:xfrm>
                <a:off x="723240" y="1118420"/>
                <a:ext cx="1100503" cy="35173"/>
              </a:xfrm>
              <a:custGeom>
                <a:avLst/>
                <a:gdLst/>
                <a:ahLst/>
                <a:cxnLst/>
                <a:rect l="l" t="t" r="r" b="b"/>
                <a:pathLst>
                  <a:path w="8135" h="260" extrusionOk="0">
                    <a:moveTo>
                      <a:pt x="1" y="1"/>
                    </a:moveTo>
                    <a:lnTo>
                      <a:pt x="1" y="260"/>
                    </a:lnTo>
                    <a:lnTo>
                      <a:pt x="8134" y="260"/>
                    </a:lnTo>
                    <a:lnTo>
                      <a:pt x="813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02" name="Google Shape;5002;p32"/>
              <p:cNvGrpSpPr/>
              <p:nvPr/>
            </p:nvGrpSpPr>
            <p:grpSpPr>
              <a:xfrm flipH="1">
                <a:off x="745870" y="933384"/>
                <a:ext cx="159979" cy="185075"/>
                <a:chOff x="3312848" y="1059076"/>
                <a:chExt cx="215518" cy="249193"/>
              </a:xfrm>
            </p:grpSpPr>
            <p:sp>
              <p:nvSpPr>
                <p:cNvPr id="5003" name="Google Shape;5003;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4" name="Google Shape;5004;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5" name="Google Shape;5005;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6" name="Google Shape;5006;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7" name="Google Shape;5007;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8" name="Google Shape;5008;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9" name="Google Shape;5009;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0" name="Google Shape;5010;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1" name="Google Shape;5011;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2" name="Google Shape;5012;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3" name="Google Shape;5013;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14" name="Google Shape;5014;p32"/>
              <p:cNvGrpSpPr/>
              <p:nvPr/>
            </p:nvGrpSpPr>
            <p:grpSpPr>
              <a:xfrm flipH="1">
                <a:off x="896635" y="933384"/>
                <a:ext cx="159979" cy="185075"/>
                <a:chOff x="3312848" y="1059076"/>
                <a:chExt cx="215518" cy="249193"/>
              </a:xfrm>
            </p:grpSpPr>
            <p:sp>
              <p:nvSpPr>
                <p:cNvPr id="5015" name="Google Shape;5015;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6" name="Google Shape;5016;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7" name="Google Shape;5017;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8" name="Google Shape;5018;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9" name="Google Shape;5019;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0" name="Google Shape;5020;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1" name="Google Shape;5021;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2" name="Google Shape;5022;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3" name="Google Shape;5023;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4" name="Google Shape;5024;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5" name="Google Shape;5025;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26" name="Google Shape;5026;p32"/>
              <p:cNvGrpSpPr/>
              <p:nvPr/>
            </p:nvGrpSpPr>
            <p:grpSpPr>
              <a:xfrm flipH="1">
                <a:off x="1047399" y="933384"/>
                <a:ext cx="159979" cy="185075"/>
                <a:chOff x="3312848" y="1059076"/>
                <a:chExt cx="215518" cy="249193"/>
              </a:xfrm>
            </p:grpSpPr>
            <p:sp>
              <p:nvSpPr>
                <p:cNvPr id="5027" name="Google Shape;5027;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8" name="Google Shape;5028;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9" name="Google Shape;5029;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0" name="Google Shape;5030;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1" name="Google Shape;5031;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2" name="Google Shape;5032;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3" name="Google Shape;5033;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4" name="Google Shape;5034;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5" name="Google Shape;5035;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6" name="Google Shape;5036;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7" name="Google Shape;5037;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38" name="Google Shape;5038;p32"/>
              <p:cNvGrpSpPr/>
              <p:nvPr/>
            </p:nvGrpSpPr>
            <p:grpSpPr>
              <a:xfrm flipH="1">
                <a:off x="1198164" y="933384"/>
                <a:ext cx="159979" cy="185075"/>
                <a:chOff x="3312848" y="1059076"/>
                <a:chExt cx="215518" cy="249193"/>
              </a:xfrm>
            </p:grpSpPr>
            <p:sp>
              <p:nvSpPr>
                <p:cNvPr id="5039" name="Google Shape;5039;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0" name="Google Shape;5040;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1" name="Google Shape;5041;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2" name="Google Shape;5042;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3" name="Google Shape;5043;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4" name="Google Shape;5044;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5" name="Google Shape;5045;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6" name="Google Shape;5046;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7" name="Google Shape;5047;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8" name="Google Shape;5048;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9" name="Google Shape;5049;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50" name="Google Shape;5050;p32"/>
              <p:cNvGrpSpPr/>
              <p:nvPr/>
            </p:nvGrpSpPr>
            <p:grpSpPr>
              <a:xfrm flipH="1">
                <a:off x="1348928" y="933384"/>
                <a:ext cx="159979" cy="185075"/>
                <a:chOff x="3312848" y="1059076"/>
                <a:chExt cx="215518" cy="249193"/>
              </a:xfrm>
            </p:grpSpPr>
            <p:sp>
              <p:nvSpPr>
                <p:cNvPr id="5051" name="Google Shape;5051;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2" name="Google Shape;5052;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3" name="Google Shape;5053;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4" name="Google Shape;5054;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5" name="Google Shape;5055;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6" name="Google Shape;5056;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7" name="Google Shape;5057;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8" name="Google Shape;5058;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9" name="Google Shape;5059;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0" name="Google Shape;5060;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1" name="Google Shape;5061;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62" name="Google Shape;5062;p32"/>
              <p:cNvGrpSpPr/>
              <p:nvPr/>
            </p:nvGrpSpPr>
            <p:grpSpPr>
              <a:xfrm flipH="1">
                <a:off x="1499693" y="933384"/>
                <a:ext cx="159979" cy="185075"/>
                <a:chOff x="3312848" y="1059076"/>
                <a:chExt cx="215518" cy="249193"/>
              </a:xfrm>
            </p:grpSpPr>
            <p:sp>
              <p:nvSpPr>
                <p:cNvPr id="5063" name="Google Shape;5063;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4" name="Google Shape;5064;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5" name="Google Shape;5065;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6" name="Google Shape;5066;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7" name="Google Shape;5067;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8" name="Google Shape;5068;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9" name="Google Shape;5069;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0" name="Google Shape;5070;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1" name="Google Shape;5071;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2" name="Google Shape;5072;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3" name="Google Shape;5073;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4" name="Google Shape;5074;p32"/>
              <p:cNvGrpSpPr/>
              <p:nvPr/>
            </p:nvGrpSpPr>
            <p:grpSpPr>
              <a:xfrm flipH="1">
                <a:off x="1650458" y="933384"/>
                <a:ext cx="159979" cy="185075"/>
                <a:chOff x="3312848" y="1059076"/>
                <a:chExt cx="215518" cy="249193"/>
              </a:xfrm>
            </p:grpSpPr>
            <p:sp>
              <p:nvSpPr>
                <p:cNvPr id="5075" name="Google Shape;5075;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6" name="Google Shape;5076;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7" name="Google Shape;5077;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8" name="Google Shape;5078;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9" name="Google Shape;5079;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0" name="Google Shape;5080;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1" name="Google Shape;5081;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2" name="Google Shape;5082;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3" name="Google Shape;5083;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4" name="Google Shape;5084;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5" name="Google Shape;5085;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86" name="Google Shape;5086;p32"/>
              <p:cNvGrpSpPr/>
              <p:nvPr/>
            </p:nvGrpSpPr>
            <p:grpSpPr>
              <a:xfrm rot="10800000">
                <a:off x="745870" y="1168609"/>
                <a:ext cx="159979" cy="185075"/>
                <a:chOff x="3312848" y="1059076"/>
                <a:chExt cx="215518" cy="249193"/>
              </a:xfrm>
            </p:grpSpPr>
            <p:sp>
              <p:nvSpPr>
                <p:cNvPr id="5087" name="Google Shape;5087;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8" name="Google Shape;5088;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9" name="Google Shape;5089;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0" name="Google Shape;5090;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1" name="Google Shape;5091;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2" name="Google Shape;5092;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3" name="Google Shape;5093;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4" name="Google Shape;5094;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5" name="Google Shape;5095;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6" name="Google Shape;5096;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7" name="Google Shape;5097;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98" name="Google Shape;5098;p32"/>
              <p:cNvGrpSpPr/>
              <p:nvPr/>
            </p:nvGrpSpPr>
            <p:grpSpPr>
              <a:xfrm rot="10800000">
                <a:off x="896635" y="1168609"/>
                <a:ext cx="159979" cy="185075"/>
                <a:chOff x="3312848" y="1059076"/>
                <a:chExt cx="215518" cy="249193"/>
              </a:xfrm>
            </p:grpSpPr>
            <p:sp>
              <p:nvSpPr>
                <p:cNvPr id="5099" name="Google Shape;5099;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0" name="Google Shape;5100;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1" name="Google Shape;5101;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2" name="Google Shape;5102;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3" name="Google Shape;5103;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4" name="Google Shape;5104;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5" name="Google Shape;5105;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6" name="Google Shape;5106;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7" name="Google Shape;5107;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8" name="Google Shape;5108;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9" name="Google Shape;5109;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10" name="Google Shape;5110;p32"/>
              <p:cNvGrpSpPr/>
              <p:nvPr/>
            </p:nvGrpSpPr>
            <p:grpSpPr>
              <a:xfrm rot="10800000">
                <a:off x="1411587" y="1168609"/>
                <a:ext cx="159979" cy="185075"/>
                <a:chOff x="3312848" y="1059076"/>
                <a:chExt cx="215518" cy="249193"/>
              </a:xfrm>
            </p:grpSpPr>
            <p:sp>
              <p:nvSpPr>
                <p:cNvPr id="5111" name="Google Shape;5111;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2" name="Google Shape;5112;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3" name="Google Shape;5113;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4" name="Google Shape;5114;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5" name="Google Shape;5115;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6" name="Google Shape;5116;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7" name="Google Shape;5117;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8" name="Google Shape;5118;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9" name="Google Shape;5119;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0" name="Google Shape;5120;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1" name="Google Shape;5121;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22" name="Google Shape;5122;p32"/>
              <p:cNvGrpSpPr/>
              <p:nvPr/>
            </p:nvGrpSpPr>
            <p:grpSpPr>
              <a:xfrm rot="10800000">
                <a:off x="1562351" y="1168609"/>
                <a:ext cx="159979" cy="185075"/>
                <a:chOff x="3312848" y="1059076"/>
                <a:chExt cx="215518" cy="249193"/>
              </a:xfrm>
            </p:grpSpPr>
            <p:sp>
              <p:nvSpPr>
                <p:cNvPr id="5123" name="Google Shape;5123;p32"/>
                <p:cNvSpPr/>
                <p:nvPr/>
              </p:nvSpPr>
              <p:spPr>
                <a:xfrm>
                  <a:off x="3346523" y="1092751"/>
                  <a:ext cx="181843" cy="175108"/>
                </a:xfrm>
                <a:custGeom>
                  <a:avLst/>
                  <a:gdLst/>
                  <a:ahLst/>
                  <a:cxnLst/>
                  <a:rect l="l" t="t" r="r" b="b"/>
                  <a:pathLst>
                    <a:path w="999" h="962" extrusionOk="0">
                      <a:moveTo>
                        <a:pt x="962" y="592"/>
                      </a:moveTo>
                      <a:lnTo>
                        <a:pt x="296" y="0"/>
                      </a:lnTo>
                      <a:lnTo>
                        <a:pt x="0" y="333"/>
                      </a:lnTo>
                      <a:lnTo>
                        <a:pt x="666" y="924"/>
                      </a:lnTo>
                      <a:cubicBezTo>
                        <a:pt x="666" y="961"/>
                        <a:pt x="703" y="961"/>
                        <a:pt x="740" y="924"/>
                      </a:cubicBezTo>
                      <a:lnTo>
                        <a:pt x="962" y="703"/>
                      </a:lnTo>
                      <a:cubicBezTo>
                        <a:pt x="999" y="666"/>
                        <a:pt x="999" y="629"/>
                        <a:pt x="962" y="59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4" name="Google Shape;5124;p32"/>
                <p:cNvSpPr/>
                <p:nvPr/>
              </p:nvSpPr>
              <p:spPr>
                <a:xfrm>
                  <a:off x="3386932" y="1092751"/>
                  <a:ext cx="141433" cy="127964"/>
                </a:xfrm>
                <a:custGeom>
                  <a:avLst/>
                  <a:gdLst/>
                  <a:ahLst/>
                  <a:cxnLst/>
                  <a:rect l="l" t="t" r="r" b="b"/>
                  <a:pathLst>
                    <a:path w="777" h="703" extrusionOk="0">
                      <a:moveTo>
                        <a:pt x="740" y="592"/>
                      </a:moveTo>
                      <a:lnTo>
                        <a:pt x="74" y="0"/>
                      </a:lnTo>
                      <a:lnTo>
                        <a:pt x="0" y="74"/>
                      </a:lnTo>
                      <a:lnTo>
                        <a:pt x="703" y="703"/>
                      </a:lnTo>
                      <a:lnTo>
                        <a:pt x="740" y="703"/>
                      </a:lnTo>
                      <a:cubicBezTo>
                        <a:pt x="777" y="666"/>
                        <a:pt x="777" y="629"/>
                        <a:pt x="740" y="59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5" name="Google Shape;5125;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6" name="Google Shape;5126;p32"/>
                <p:cNvSpPr/>
                <p:nvPr/>
              </p:nvSpPr>
              <p:spPr>
                <a:xfrm>
                  <a:off x="3312848" y="1059076"/>
                  <a:ext cx="94471" cy="101024"/>
                </a:xfrm>
                <a:custGeom>
                  <a:avLst/>
                  <a:gdLst/>
                  <a:ahLst/>
                  <a:cxnLst/>
                  <a:rect l="l" t="t" r="r" b="b"/>
                  <a:pathLst>
                    <a:path w="519" h="555" extrusionOk="0">
                      <a:moveTo>
                        <a:pt x="518" y="111"/>
                      </a:moveTo>
                      <a:lnTo>
                        <a:pt x="407" y="37"/>
                      </a:lnTo>
                      <a:cubicBezTo>
                        <a:pt x="370" y="0"/>
                        <a:pt x="370" y="0"/>
                        <a:pt x="370" y="37"/>
                      </a:cubicBezTo>
                      <a:lnTo>
                        <a:pt x="38" y="407"/>
                      </a:lnTo>
                      <a:cubicBezTo>
                        <a:pt x="1" y="407"/>
                        <a:pt x="1" y="444"/>
                        <a:pt x="38" y="444"/>
                      </a:cubicBezTo>
                      <a:lnTo>
                        <a:pt x="112" y="518"/>
                      </a:lnTo>
                      <a:cubicBezTo>
                        <a:pt x="149" y="555"/>
                        <a:pt x="149" y="555"/>
                        <a:pt x="185" y="518"/>
                      </a:cubicBezTo>
                      <a:lnTo>
                        <a:pt x="518" y="148"/>
                      </a:lnTo>
                      <a:cubicBezTo>
                        <a:pt x="518" y="148"/>
                        <a:pt x="518" y="148"/>
                        <a:pt x="518" y="1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7" name="Google Shape;5127;p32"/>
                <p:cNvSpPr/>
                <p:nvPr/>
              </p:nvSpPr>
              <p:spPr>
                <a:xfrm>
                  <a:off x="3366727" y="1059076"/>
                  <a:ext cx="40592" cy="40592"/>
                </a:xfrm>
                <a:custGeom>
                  <a:avLst/>
                  <a:gdLst/>
                  <a:ahLst/>
                  <a:cxnLst/>
                  <a:rect l="l" t="t" r="r" b="b"/>
                  <a:pathLst>
                    <a:path w="223" h="223" extrusionOk="0">
                      <a:moveTo>
                        <a:pt x="222" y="111"/>
                      </a:moveTo>
                      <a:lnTo>
                        <a:pt x="111" y="37"/>
                      </a:lnTo>
                      <a:cubicBezTo>
                        <a:pt x="74" y="0"/>
                        <a:pt x="74" y="0"/>
                        <a:pt x="74" y="37"/>
                      </a:cubicBezTo>
                      <a:lnTo>
                        <a:pt x="0" y="74"/>
                      </a:lnTo>
                      <a:lnTo>
                        <a:pt x="148" y="222"/>
                      </a:lnTo>
                      <a:lnTo>
                        <a:pt x="148" y="222"/>
                      </a:lnTo>
                      <a:lnTo>
                        <a:pt x="185" y="148"/>
                      </a:lnTo>
                      <a:cubicBezTo>
                        <a:pt x="222" y="148"/>
                        <a:pt x="222" y="148"/>
                        <a:pt x="222" y="11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8" name="Google Shape;5128;p32"/>
                <p:cNvSpPr/>
                <p:nvPr/>
              </p:nvSpPr>
              <p:spPr>
                <a:xfrm>
                  <a:off x="3312848" y="1119690"/>
                  <a:ext cx="40592" cy="33675"/>
                </a:xfrm>
                <a:custGeom>
                  <a:avLst/>
                  <a:gdLst/>
                  <a:ahLst/>
                  <a:cxnLst/>
                  <a:rect l="l" t="t" r="r" b="b"/>
                  <a:pathLst>
                    <a:path w="223" h="185" extrusionOk="0">
                      <a:moveTo>
                        <a:pt x="75" y="0"/>
                      </a:moveTo>
                      <a:lnTo>
                        <a:pt x="38" y="37"/>
                      </a:lnTo>
                      <a:cubicBezTo>
                        <a:pt x="1" y="74"/>
                        <a:pt x="1" y="74"/>
                        <a:pt x="38" y="111"/>
                      </a:cubicBezTo>
                      <a:lnTo>
                        <a:pt x="112" y="185"/>
                      </a:lnTo>
                      <a:cubicBezTo>
                        <a:pt x="149" y="185"/>
                        <a:pt x="149" y="185"/>
                        <a:pt x="185" y="185"/>
                      </a:cubicBezTo>
                      <a:lnTo>
                        <a:pt x="222" y="111"/>
                      </a:ln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9" name="Google Shape;5129;p32"/>
                <p:cNvSpPr/>
                <p:nvPr/>
              </p:nvSpPr>
              <p:spPr>
                <a:xfrm>
                  <a:off x="3346523" y="1133160"/>
                  <a:ext cx="141433" cy="134699"/>
                </a:xfrm>
                <a:custGeom>
                  <a:avLst/>
                  <a:gdLst/>
                  <a:ahLst/>
                  <a:cxnLst/>
                  <a:rect l="l" t="t" r="r" b="b"/>
                  <a:pathLst>
                    <a:path w="777" h="740" extrusionOk="0">
                      <a:moveTo>
                        <a:pt x="111" y="0"/>
                      </a:moveTo>
                      <a:lnTo>
                        <a:pt x="0" y="111"/>
                      </a:lnTo>
                      <a:lnTo>
                        <a:pt x="666" y="702"/>
                      </a:lnTo>
                      <a:cubicBezTo>
                        <a:pt x="666" y="739"/>
                        <a:pt x="703" y="739"/>
                        <a:pt x="740" y="702"/>
                      </a:cubicBezTo>
                      <a:lnTo>
                        <a:pt x="777" y="629"/>
                      </a:lnTo>
                      <a:lnTo>
                        <a:pt x="777" y="629"/>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0" name="Google Shape;5130;p32"/>
                <p:cNvSpPr/>
                <p:nvPr/>
              </p:nvSpPr>
              <p:spPr>
                <a:xfrm>
                  <a:off x="3393667" y="1146448"/>
                  <a:ext cx="107759" cy="114676"/>
                </a:xfrm>
                <a:custGeom>
                  <a:avLst/>
                  <a:gdLst/>
                  <a:ahLst/>
                  <a:cxnLst/>
                  <a:rect l="l" t="t" r="r" b="b"/>
                  <a:pathLst>
                    <a:path w="592" h="630" extrusionOk="0">
                      <a:moveTo>
                        <a:pt x="592" y="112"/>
                      </a:moveTo>
                      <a:lnTo>
                        <a:pt x="444" y="1"/>
                      </a:lnTo>
                      <a:cubicBezTo>
                        <a:pt x="444" y="1"/>
                        <a:pt x="407" y="1"/>
                        <a:pt x="407" y="1"/>
                      </a:cubicBezTo>
                      <a:lnTo>
                        <a:pt x="0" y="445"/>
                      </a:lnTo>
                      <a:lnTo>
                        <a:pt x="148" y="629"/>
                      </a:lnTo>
                      <a:lnTo>
                        <a:pt x="592" y="149"/>
                      </a:lnTo>
                      <a:cubicBezTo>
                        <a:pt x="592" y="149"/>
                        <a:pt x="592" y="149"/>
                        <a:pt x="592" y="149"/>
                      </a:cubicBezTo>
                      <a:cubicBezTo>
                        <a:pt x="592" y="149"/>
                        <a:pt x="592" y="112"/>
                        <a:pt x="592"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1" name="Google Shape;5131;p32"/>
                <p:cNvSpPr/>
                <p:nvPr/>
              </p:nvSpPr>
              <p:spPr>
                <a:xfrm>
                  <a:off x="3440812" y="1180123"/>
                  <a:ext cx="26940" cy="20387"/>
                </a:xfrm>
                <a:custGeom>
                  <a:avLst/>
                  <a:gdLst/>
                  <a:ahLst/>
                  <a:cxnLst/>
                  <a:rect l="l" t="t" r="r" b="b"/>
                  <a:pathLst>
                    <a:path w="148" h="112" extrusionOk="0">
                      <a:moveTo>
                        <a:pt x="74" y="112"/>
                      </a:moveTo>
                      <a:cubicBezTo>
                        <a:pt x="148" y="112"/>
                        <a:pt x="148" y="1"/>
                        <a:pt x="74" y="1"/>
                      </a:cubicBezTo>
                      <a:cubicBezTo>
                        <a:pt x="0" y="1"/>
                        <a:pt x="0" y="112"/>
                        <a:pt x="74" y="112"/>
                      </a:cubicBezTo>
                      <a:close/>
                    </a:path>
                  </a:pathLst>
                </a:custGeom>
                <a:solidFill>
                  <a:srgbClr val="764C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2" name="Google Shape;5132;p32"/>
                <p:cNvSpPr/>
                <p:nvPr/>
              </p:nvSpPr>
              <p:spPr>
                <a:xfrm>
                  <a:off x="3447547" y="1180123"/>
                  <a:ext cx="20205" cy="20387"/>
                </a:xfrm>
                <a:custGeom>
                  <a:avLst/>
                  <a:gdLst/>
                  <a:ahLst/>
                  <a:cxnLst/>
                  <a:rect l="l" t="t" r="r" b="b"/>
                  <a:pathLst>
                    <a:path w="111" h="112" extrusionOk="0">
                      <a:moveTo>
                        <a:pt x="37" y="112"/>
                      </a:moveTo>
                      <a:cubicBezTo>
                        <a:pt x="74" y="112"/>
                        <a:pt x="111" y="75"/>
                        <a:pt x="111" y="75"/>
                      </a:cubicBezTo>
                      <a:cubicBezTo>
                        <a:pt x="111" y="1"/>
                        <a:pt x="0" y="1"/>
                        <a:pt x="0" y="75"/>
                      </a:cubicBezTo>
                      <a:cubicBezTo>
                        <a:pt x="0" y="75"/>
                        <a:pt x="0" y="112"/>
                        <a:pt x="37" y="112"/>
                      </a:cubicBezTo>
                      <a:close/>
                    </a:path>
                  </a:pathLst>
                </a:custGeom>
                <a:solidFill>
                  <a:srgbClr val="B0AD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3" name="Google Shape;5133;p32"/>
                <p:cNvSpPr/>
                <p:nvPr/>
              </p:nvSpPr>
              <p:spPr>
                <a:xfrm>
                  <a:off x="3393667" y="1234002"/>
                  <a:ext cx="54061" cy="74266"/>
                </a:xfrm>
                <a:custGeom>
                  <a:avLst/>
                  <a:gdLst/>
                  <a:ahLst/>
                  <a:cxnLst/>
                  <a:rect l="l" t="t" r="r" b="b"/>
                  <a:pathLst>
                    <a:path w="297" h="408" extrusionOk="0">
                      <a:moveTo>
                        <a:pt x="0" y="1"/>
                      </a:moveTo>
                      <a:lnTo>
                        <a:pt x="0" y="407"/>
                      </a:lnTo>
                      <a:lnTo>
                        <a:pt x="296" y="407"/>
                      </a:lnTo>
                      <a:lnTo>
                        <a:pt x="2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5134" name="Google Shape;5134;p32"/>
          <p:cNvGrpSpPr/>
          <p:nvPr/>
        </p:nvGrpSpPr>
        <p:grpSpPr>
          <a:xfrm>
            <a:off x="6416762" y="2769438"/>
            <a:ext cx="2785675" cy="894681"/>
            <a:chOff x="1465125" y="3238575"/>
            <a:chExt cx="4479298" cy="1438625"/>
          </a:xfrm>
        </p:grpSpPr>
        <p:sp>
          <p:nvSpPr>
            <p:cNvPr id="5135" name="Google Shape;5135;p32"/>
            <p:cNvSpPr/>
            <p:nvPr/>
          </p:nvSpPr>
          <p:spPr>
            <a:xfrm>
              <a:off x="1948559" y="4461260"/>
              <a:ext cx="543522" cy="16104"/>
            </a:xfrm>
            <a:custGeom>
              <a:avLst/>
              <a:gdLst/>
              <a:ahLst/>
              <a:cxnLst/>
              <a:rect l="l" t="t" r="r" b="b"/>
              <a:pathLst>
                <a:path w="5029" h="149" extrusionOk="0">
                  <a:moveTo>
                    <a:pt x="38" y="1"/>
                  </a:moveTo>
                  <a:lnTo>
                    <a:pt x="4955" y="1"/>
                  </a:lnTo>
                  <a:cubicBezTo>
                    <a:pt x="4992" y="1"/>
                    <a:pt x="5029" y="38"/>
                    <a:pt x="5029" y="75"/>
                  </a:cubicBezTo>
                  <a:lnTo>
                    <a:pt x="5029" y="75"/>
                  </a:lnTo>
                  <a:cubicBezTo>
                    <a:pt x="5029" y="112"/>
                    <a:pt x="4992" y="149"/>
                    <a:pt x="4955" y="149"/>
                  </a:cubicBezTo>
                  <a:lnTo>
                    <a:pt x="38" y="149"/>
                  </a:lnTo>
                  <a:cubicBezTo>
                    <a:pt x="1" y="149"/>
                    <a:pt x="1" y="112"/>
                    <a:pt x="1" y="75"/>
                  </a:cubicBezTo>
                  <a:lnTo>
                    <a:pt x="1" y="75"/>
                  </a:lnTo>
                  <a:cubicBezTo>
                    <a:pt x="1" y="38"/>
                    <a:pt x="1" y="1"/>
                    <a:pt x="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6" name="Google Shape;5136;p32"/>
            <p:cNvSpPr/>
            <p:nvPr/>
          </p:nvSpPr>
          <p:spPr>
            <a:xfrm>
              <a:off x="2651823" y="4537239"/>
              <a:ext cx="48094" cy="55984"/>
            </a:xfrm>
            <a:custGeom>
              <a:avLst/>
              <a:gdLst/>
              <a:ahLst/>
              <a:cxnLst/>
              <a:rect l="l" t="t" r="r" b="b"/>
              <a:pathLst>
                <a:path w="445" h="518" extrusionOk="0">
                  <a:moveTo>
                    <a:pt x="407" y="0"/>
                  </a:moveTo>
                  <a:lnTo>
                    <a:pt x="1" y="481"/>
                  </a:lnTo>
                  <a:lnTo>
                    <a:pt x="38" y="518"/>
                  </a:lnTo>
                  <a:lnTo>
                    <a:pt x="444" y="37"/>
                  </a:lnTo>
                  <a:lnTo>
                    <a:pt x="40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7" name="Google Shape;5137;p32"/>
            <p:cNvSpPr/>
            <p:nvPr/>
          </p:nvSpPr>
          <p:spPr>
            <a:xfrm>
              <a:off x="2647824" y="4589117"/>
              <a:ext cx="64090" cy="40097"/>
            </a:xfrm>
            <a:custGeom>
              <a:avLst/>
              <a:gdLst/>
              <a:ahLst/>
              <a:cxnLst/>
              <a:rect l="l" t="t" r="r" b="b"/>
              <a:pathLst>
                <a:path w="593" h="371" extrusionOk="0">
                  <a:moveTo>
                    <a:pt x="38" y="1"/>
                  </a:moveTo>
                  <a:lnTo>
                    <a:pt x="1" y="38"/>
                  </a:lnTo>
                  <a:lnTo>
                    <a:pt x="555" y="371"/>
                  </a:lnTo>
                  <a:lnTo>
                    <a:pt x="592" y="297"/>
                  </a:lnTo>
                  <a:lnTo>
                    <a:pt x="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8" name="Google Shape;5138;p32"/>
            <p:cNvSpPr/>
            <p:nvPr/>
          </p:nvSpPr>
          <p:spPr>
            <a:xfrm>
              <a:off x="2691812" y="4493251"/>
              <a:ext cx="24101" cy="107969"/>
            </a:xfrm>
            <a:custGeom>
              <a:avLst/>
              <a:gdLst/>
              <a:ahLst/>
              <a:cxnLst/>
              <a:rect l="l" t="t" r="r" b="b"/>
              <a:pathLst>
                <a:path w="223" h="999" extrusionOk="0">
                  <a:moveTo>
                    <a:pt x="0" y="1"/>
                  </a:moveTo>
                  <a:lnTo>
                    <a:pt x="0" y="999"/>
                  </a:lnTo>
                  <a:lnTo>
                    <a:pt x="222" y="999"/>
                  </a:lnTo>
                  <a:lnTo>
                    <a:pt x="2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9" name="Google Shape;5139;p32"/>
            <p:cNvSpPr/>
            <p:nvPr/>
          </p:nvSpPr>
          <p:spPr>
            <a:xfrm>
              <a:off x="2687813" y="4517245"/>
              <a:ext cx="36098" cy="8106"/>
            </a:xfrm>
            <a:custGeom>
              <a:avLst/>
              <a:gdLst/>
              <a:ahLst/>
              <a:cxnLst/>
              <a:rect l="l" t="t" r="r" b="b"/>
              <a:pathLst>
                <a:path w="334" h="75" extrusionOk="0">
                  <a:moveTo>
                    <a:pt x="0" y="0"/>
                  </a:moveTo>
                  <a:lnTo>
                    <a:pt x="0" y="74"/>
                  </a:lnTo>
                  <a:lnTo>
                    <a:pt x="333" y="74"/>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0" name="Google Shape;5140;p32"/>
            <p:cNvSpPr/>
            <p:nvPr/>
          </p:nvSpPr>
          <p:spPr>
            <a:xfrm>
              <a:off x="2687813" y="4545237"/>
              <a:ext cx="36098" cy="31991"/>
            </a:xfrm>
            <a:custGeom>
              <a:avLst/>
              <a:gdLst/>
              <a:ahLst/>
              <a:cxnLst/>
              <a:rect l="l" t="t" r="r" b="b"/>
              <a:pathLst>
                <a:path w="334" h="296" extrusionOk="0">
                  <a:moveTo>
                    <a:pt x="0" y="0"/>
                  </a:moveTo>
                  <a:lnTo>
                    <a:pt x="0" y="296"/>
                  </a:lnTo>
                  <a:lnTo>
                    <a:pt x="333" y="296"/>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1" name="Google Shape;5141;p32"/>
            <p:cNvSpPr/>
            <p:nvPr/>
          </p:nvSpPr>
          <p:spPr>
            <a:xfrm>
              <a:off x="2260256" y="3913846"/>
              <a:ext cx="2972888" cy="563516"/>
            </a:xfrm>
            <a:custGeom>
              <a:avLst/>
              <a:gdLst/>
              <a:ahLst/>
              <a:cxnLst/>
              <a:rect l="l" t="t" r="r" b="b"/>
              <a:pathLst>
                <a:path w="27507" h="5214" extrusionOk="0">
                  <a:moveTo>
                    <a:pt x="3661" y="1443"/>
                  </a:moveTo>
                  <a:lnTo>
                    <a:pt x="5990" y="777"/>
                  </a:lnTo>
                  <a:cubicBezTo>
                    <a:pt x="8800" y="1"/>
                    <a:pt x="13458" y="666"/>
                    <a:pt x="16342" y="1073"/>
                  </a:cubicBezTo>
                  <a:lnTo>
                    <a:pt x="24919" y="1628"/>
                  </a:lnTo>
                  <a:lnTo>
                    <a:pt x="27507" y="777"/>
                  </a:lnTo>
                  <a:lnTo>
                    <a:pt x="27137" y="1369"/>
                  </a:lnTo>
                  <a:lnTo>
                    <a:pt x="24512" y="2404"/>
                  </a:lnTo>
                  <a:lnTo>
                    <a:pt x="10389" y="2404"/>
                  </a:lnTo>
                  <a:lnTo>
                    <a:pt x="3402" y="5214"/>
                  </a:lnTo>
                  <a:lnTo>
                    <a:pt x="481" y="5214"/>
                  </a:lnTo>
                  <a:cubicBezTo>
                    <a:pt x="148" y="5029"/>
                    <a:pt x="0" y="4659"/>
                    <a:pt x="0" y="4289"/>
                  </a:cubicBezTo>
                  <a:cubicBezTo>
                    <a:pt x="37" y="3846"/>
                    <a:pt x="925" y="3365"/>
                    <a:pt x="2921" y="236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2" name="Google Shape;5142;p32"/>
            <p:cNvSpPr/>
            <p:nvPr/>
          </p:nvSpPr>
          <p:spPr>
            <a:xfrm>
              <a:off x="2272253" y="3961832"/>
              <a:ext cx="3000880" cy="515530"/>
            </a:xfrm>
            <a:custGeom>
              <a:avLst/>
              <a:gdLst/>
              <a:ahLst/>
              <a:cxnLst/>
              <a:rect l="l" t="t" r="r" b="b"/>
              <a:pathLst>
                <a:path w="27766" h="4770" extrusionOk="0">
                  <a:moveTo>
                    <a:pt x="27765" y="370"/>
                  </a:moveTo>
                  <a:lnTo>
                    <a:pt x="26989" y="925"/>
                  </a:lnTo>
                  <a:lnTo>
                    <a:pt x="24401" y="1960"/>
                  </a:lnTo>
                  <a:lnTo>
                    <a:pt x="10278" y="1960"/>
                  </a:lnTo>
                  <a:lnTo>
                    <a:pt x="3291" y="4770"/>
                  </a:lnTo>
                  <a:lnTo>
                    <a:pt x="370" y="4770"/>
                  </a:lnTo>
                  <a:cubicBezTo>
                    <a:pt x="185" y="4659"/>
                    <a:pt x="74" y="4511"/>
                    <a:pt x="0" y="4326"/>
                  </a:cubicBezTo>
                  <a:cubicBezTo>
                    <a:pt x="111" y="3882"/>
                    <a:pt x="1183" y="3254"/>
                    <a:pt x="3069" y="2293"/>
                  </a:cubicBezTo>
                  <a:cubicBezTo>
                    <a:pt x="3476" y="1775"/>
                    <a:pt x="3217" y="2071"/>
                    <a:pt x="3660" y="1590"/>
                  </a:cubicBezTo>
                  <a:lnTo>
                    <a:pt x="6433" y="814"/>
                  </a:lnTo>
                  <a:cubicBezTo>
                    <a:pt x="9243" y="1"/>
                    <a:pt x="13458" y="777"/>
                    <a:pt x="16341" y="1221"/>
                  </a:cubicBezTo>
                  <a:cubicBezTo>
                    <a:pt x="19188" y="1405"/>
                    <a:pt x="21924" y="1368"/>
                    <a:pt x="24771" y="1553"/>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3" name="Google Shape;5143;p32"/>
            <p:cNvSpPr/>
            <p:nvPr/>
          </p:nvSpPr>
          <p:spPr>
            <a:xfrm>
              <a:off x="2280251" y="4445265"/>
              <a:ext cx="423664" cy="32099"/>
            </a:xfrm>
            <a:custGeom>
              <a:avLst/>
              <a:gdLst/>
              <a:ahLst/>
              <a:cxnLst/>
              <a:rect l="l" t="t" r="r" b="b"/>
              <a:pathLst>
                <a:path w="3920" h="297" extrusionOk="0">
                  <a:moveTo>
                    <a:pt x="3919" y="1"/>
                  </a:moveTo>
                  <a:lnTo>
                    <a:pt x="3217" y="297"/>
                  </a:lnTo>
                  <a:lnTo>
                    <a:pt x="296" y="297"/>
                  </a:lnTo>
                  <a:cubicBezTo>
                    <a:pt x="185" y="223"/>
                    <a:pt x="74" y="112"/>
                    <a:pt x="0" y="1"/>
                  </a:cubicBezTo>
                  <a:close/>
                </a:path>
              </a:pathLst>
            </a:custGeom>
            <a:solidFill>
              <a:srgbClr val="4E5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4" name="Google Shape;5144;p32"/>
            <p:cNvSpPr/>
            <p:nvPr/>
          </p:nvSpPr>
          <p:spPr>
            <a:xfrm>
              <a:off x="5285040" y="3738111"/>
              <a:ext cx="219830" cy="343686"/>
            </a:xfrm>
            <a:custGeom>
              <a:avLst/>
              <a:gdLst/>
              <a:ahLst/>
              <a:cxnLst/>
              <a:rect l="l" t="t" r="r" b="b"/>
              <a:pathLst>
                <a:path w="2034" h="3180" extrusionOk="0">
                  <a:moveTo>
                    <a:pt x="333" y="3180"/>
                  </a:moveTo>
                  <a:lnTo>
                    <a:pt x="0" y="3032"/>
                  </a:lnTo>
                  <a:lnTo>
                    <a:pt x="1664" y="0"/>
                  </a:lnTo>
                  <a:lnTo>
                    <a:pt x="2034" y="518"/>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5" name="Google Shape;5145;p32"/>
            <p:cNvSpPr/>
            <p:nvPr/>
          </p:nvSpPr>
          <p:spPr>
            <a:xfrm>
              <a:off x="5444888" y="3654135"/>
              <a:ext cx="83976" cy="131963"/>
            </a:xfrm>
            <a:custGeom>
              <a:avLst/>
              <a:gdLst/>
              <a:ahLst/>
              <a:cxnLst/>
              <a:rect l="l" t="t" r="r" b="b"/>
              <a:pathLst>
                <a:path w="777" h="1221" extrusionOk="0">
                  <a:moveTo>
                    <a:pt x="629" y="1"/>
                  </a:moveTo>
                  <a:lnTo>
                    <a:pt x="0" y="1147"/>
                  </a:lnTo>
                  <a:lnTo>
                    <a:pt x="148" y="1221"/>
                  </a:lnTo>
                  <a:lnTo>
                    <a:pt x="777" y="75"/>
                  </a:lnTo>
                  <a:lnTo>
                    <a:pt x="629" y="1"/>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46" name="Google Shape;5146;p32"/>
            <p:cNvGrpSpPr/>
            <p:nvPr/>
          </p:nvGrpSpPr>
          <p:grpSpPr>
            <a:xfrm>
              <a:off x="5097200" y="3238575"/>
              <a:ext cx="847223" cy="655384"/>
              <a:chOff x="5097200" y="3238575"/>
              <a:chExt cx="847223" cy="655384"/>
            </a:xfrm>
          </p:grpSpPr>
          <p:sp>
            <p:nvSpPr>
              <p:cNvPr id="5147" name="Google Shape;5147;p32"/>
              <p:cNvSpPr/>
              <p:nvPr/>
            </p:nvSpPr>
            <p:spPr>
              <a:xfrm>
                <a:off x="5512761" y="3530277"/>
                <a:ext cx="84084" cy="135961"/>
              </a:xfrm>
              <a:custGeom>
                <a:avLst/>
                <a:gdLst/>
                <a:ahLst/>
                <a:cxnLst/>
                <a:rect l="l" t="t" r="r" b="b"/>
                <a:pathLst>
                  <a:path w="778" h="1258" extrusionOk="0">
                    <a:moveTo>
                      <a:pt x="629" y="1"/>
                    </a:moveTo>
                    <a:lnTo>
                      <a:pt x="1" y="1147"/>
                    </a:lnTo>
                    <a:lnTo>
                      <a:pt x="149" y="1258"/>
                    </a:lnTo>
                    <a:lnTo>
                      <a:pt x="777" y="112"/>
                    </a:lnTo>
                    <a:lnTo>
                      <a:pt x="62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8" name="Google Shape;5148;p32"/>
              <p:cNvSpPr/>
              <p:nvPr/>
            </p:nvSpPr>
            <p:spPr>
              <a:xfrm>
                <a:off x="5536754" y="3238575"/>
                <a:ext cx="215831" cy="343795"/>
              </a:xfrm>
              <a:custGeom>
                <a:avLst/>
                <a:gdLst/>
                <a:ahLst/>
                <a:cxnLst/>
                <a:rect l="l" t="t" r="r" b="b"/>
                <a:pathLst>
                  <a:path w="1997" h="3181" extrusionOk="0">
                    <a:moveTo>
                      <a:pt x="1701" y="1"/>
                    </a:moveTo>
                    <a:lnTo>
                      <a:pt x="1997" y="149"/>
                    </a:lnTo>
                    <a:lnTo>
                      <a:pt x="333" y="3180"/>
                    </a:lnTo>
                    <a:lnTo>
                      <a:pt x="0" y="266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9" name="Google Shape;5149;p32"/>
              <p:cNvSpPr/>
              <p:nvPr/>
            </p:nvSpPr>
            <p:spPr>
              <a:xfrm>
                <a:off x="5097200" y="3426414"/>
                <a:ext cx="343795" cy="219830"/>
              </a:xfrm>
              <a:custGeom>
                <a:avLst/>
                <a:gdLst/>
                <a:ahLst/>
                <a:cxnLst/>
                <a:rect l="l" t="t" r="r" b="b"/>
                <a:pathLst>
                  <a:path w="3181" h="2034" extrusionOk="0">
                    <a:moveTo>
                      <a:pt x="1" y="333"/>
                    </a:moveTo>
                    <a:lnTo>
                      <a:pt x="186" y="0"/>
                    </a:lnTo>
                    <a:lnTo>
                      <a:pt x="3180" y="1664"/>
                    </a:lnTo>
                    <a:lnTo>
                      <a:pt x="2663" y="203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0" name="Google Shape;5150;p32"/>
              <p:cNvSpPr/>
              <p:nvPr/>
            </p:nvSpPr>
            <p:spPr>
              <a:xfrm>
                <a:off x="5392902" y="3582263"/>
                <a:ext cx="131963" cy="83976"/>
              </a:xfrm>
              <a:custGeom>
                <a:avLst/>
                <a:gdLst/>
                <a:ahLst/>
                <a:cxnLst/>
                <a:rect l="l" t="t" r="r" b="b"/>
                <a:pathLst>
                  <a:path w="1221" h="777" extrusionOk="0">
                    <a:moveTo>
                      <a:pt x="74" y="0"/>
                    </a:moveTo>
                    <a:lnTo>
                      <a:pt x="1" y="185"/>
                    </a:lnTo>
                    <a:lnTo>
                      <a:pt x="1147" y="777"/>
                    </a:lnTo>
                    <a:lnTo>
                      <a:pt x="1221" y="629"/>
                    </a:lnTo>
                    <a:lnTo>
                      <a:pt x="7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1" name="Google Shape;5151;p32"/>
              <p:cNvSpPr/>
              <p:nvPr/>
            </p:nvSpPr>
            <p:spPr>
              <a:xfrm>
                <a:off x="5516760" y="3650136"/>
                <a:ext cx="131963" cy="84084"/>
              </a:xfrm>
              <a:custGeom>
                <a:avLst/>
                <a:gdLst/>
                <a:ahLst/>
                <a:cxnLst/>
                <a:rect l="l" t="t" r="r" b="b"/>
                <a:pathLst>
                  <a:path w="1221" h="778" extrusionOk="0">
                    <a:moveTo>
                      <a:pt x="75" y="1"/>
                    </a:moveTo>
                    <a:lnTo>
                      <a:pt x="1" y="149"/>
                    </a:lnTo>
                    <a:lnTo>
                      <a:pt x="1110" y="777"/>
                    </a:lnTo>
                    <a:lnTo>
                      <a:pt x="1221" y="629"/>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2" name="Google Shape;5152;p32"/>
              <p:cNvSpPr/>
              <p:nvPr/>
            </p:nvSpPr>
            <p:spPr>
              <a:xfrm>
                <a:off x="5596738" y="3674129"/>
                <a:ext cx="347685" cy="219830"/>
              </a:xfrm>
              <a:custGeom>
                <a:avLst/>
                <a:gdLst/>
                <a:ahLst/>
                <a:cxnLst/>
                <a:rect l="l" t="t" r="r" b="b"/>
                <a:pathLst>
                  <a:path w="3217" h="2034" extrusionOk="0">
                    <a:moveTo>
                      <a:pt x="3216" y="1701"/>
                    </a:moveTo>
                    <a:lnTo>
                      <a:pt x="3032" y="2034"/>
                    </a:lnTo>
                    <a:lnTo>
                      <a:pt x="0" y="370"/>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53" name="Google Shape;5153;p32"/>
            <p:cNvSpPr/>
            <p:nvPr/>
          </p:nvSpPr>
          <p:spPr>
            <a:xfrm>
              <a:off x="2523967" y="3602257"/>
              <a:ext cx="3076750" cy="899097"/>
            </a:xfrm>
            <a:custGeom>
              <a:avLst/>
              <a:gdLst/>
              <a:ahLst/>
              <a:cxnLst/>
              <a:rect l="l" t="t" r="r" b="b"/>
              <a:pathLst>
                <a:path w="28468" h="8319" extrusionOk="0">
                  <a:moveTo>
                    <a:pt x="27063" y="481"/>
                  </a:moveTo>
                  <a:lnTo>
                    <a:pt x="26952" y="481"/>
                  </a:lnTo>
                  <a:cubicBezTo>
                    <a:pt x="26619" y="481"/>
                    <a:pt x="26619" y="0"/>
                    <a:pt x="26952" y="0"/>
                  </a:cubicBezTo>
                  <a:lnTo>
                    <a:pt x="28061" y="0"/>
                  </a:lnTo>
                  <a:cubicBezTo>
                    <a:pt x="28283" y="0"/>
                    <a:pt x="28468" y="185"/>
                    <a:pt x="28431" y="444"/>
                  </a:cubicBezTo>
                  <a:lnTo>
                    <a:pt x="27987" y="4843"/>
                  </a:lnTo>
                  <a:cubicBezTo>
                    <a:pt x="27950" y="5028"/>
                    <a:pt x="27839" y="5176"/>
                    <a:pt x="27655" y="5213"/>
                  </a:cubicBezTo>
                  <a:cubicBezTo>
                    <a:pt x="22072" y="6248"/>
                    <a:pt x="13754" y="8171"/>
                    <a:pt x="11129" y="8245"/>
                  </a:cubicBezTo>
                  <a:cubicBezTo>
                    <a:pt x="7136" y="8319"/>
                    <a:pt x="4585" y="8245"/>
                    <a:pt x="592" y="8319"/>
                  </a:cubicBezTo>
                  <a:cubicBezTo>
                    <a:pt x="518" y="8282"/>
                    <a:pt x="444" y="8245"/>
                    <a:pt x="407" y="8208"/>
                  </a:cubicBezTo>
                  <a:lnTo>
                    <a:pt x="38" y="7542"/>
                  </a:lnTo>
                  <a:cubicBezTo>
                    <a:pt x="1" y="7468"/>
                    <a:pt x="1" y="7431"/>
                    <a:pt x="38" y="7357"/>
                  </a:cubicBezTo>
                  <a:cubicBezTo>
                    <a:pt x="38" y="7320"/>
                    <a:pt x="111" y="7246"/>
                    <a:pt x="148" y="7246"/>
                  </a:cubicBezTo>
                  <a:lnTo>
                    <a:pt x="7949" y="5287"/>
                  </a:lnTo>
                  <a:lnTo>
                    <a:pt x="22072" y="5287"/>
                  </a:lnTo>
                  <a:lnTo>
                    <a:pt x="24697" y="425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4" name="Google Shape;5154;p32"/>
            <p:cNvSpPr/>
            <p:nvPr/>
          </p:nvSpPr>
          <p:spPr>
            <a:xfrm>
              <a:off x="3263222" y="4173557"/>
              <a:ext cx="875104" cy="323800"/>
            </a:xfrm>
            <a:custGeom>
              <a:avLst/>
              <a:gdLst/>
              <a:ahLst/>
              <a:cxnLst/>
              <a:rect l="l" t="t" r="r" b="b"/>
              <a:pathLst>
                <a:path w="8097" h="2996" extrusionOk="0">
                  <a:moveTo>
                    <a:pt x="8097" y="2441"/>
                  </a:moveTo>
                  <a:cubicBezTo>
                    <a:pt x="6840" y="2700"/>
                    <a:pt x="5583" y="2848"/>
                    <a:pt x="4326" y="2959"/>
                  </a:cubicBezTo>
                  <a:cubicBezTo>
                    <a:pt x="3291" y="2959"/>
                    <a:pt x="2329" y="2996"/>
                    <a:pt x="1442" y="2996"/>
                  </a:cubicBezTo>
                  <a:lnTo>
                    <a:pt x="0" y="297"/>
                  </a:lnTo>
                  <a:lnTo>
                    <a:pt x="1109" y="1"/>
                  </a:lnTo>
                  <a:lnTo>
                    <a:pt x="6507"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5" name="Google Shape;5155;p32"/>
            <p:cNvSpPr/>
            <p:nvPr/>
          </p:nvSpPr>
          <p:spPr>
            <a:xfrm>
              <a:off x="2575952" y="3833976"/>
              <a:ext cx="2980886" cy="667379"/>
            </a:xfrm>
            <a:custGeom>
              <a:avLst/>
              <a:gdLst/>
              <a:ahLst/>
              <a:cxnLst/>
              <a:rect l="l" t="t" r="r" b="b"/>
              <a:pathLst>
                <a:path w="27581" h="6175" extrusionOk="0">
                  <a:moveTo>
                    <a:pt x="27506" y="2699"/>
                  </a:moveTo>
                  <a:cubicBezTo>
                    <a:pt x="27580" y="2884"/>
                    <a:pt x="27358" y="3032"/>
                    <a:pt x="27174" y="3069"/>
                  </a:cubicBezTo>
                  <a:cubicBezTo>
                    <a:pt x="21591" y="4104"/>
                    <a:pt x="13273" y="6027"/>
                    <a:pt x="10685" y="6101"/>
                  </a:cubicBezTo>
                  <a:cubicBezTo>
                    <a:pt x="7062" y="6175"/>
                    <a:pt x="3808" y="6138"/>
                    <a:pt x="370" y="6138"/>
                  </a:cubicBezTo>
                  <a:lnTo>
                    <a:pt x="0" y="5398"/>
                  </a:lnTo>
                  <a:cubicBezTo>
                    <a:pt x="0" y="5361"/>
                    <a:pt x="0" y="5287"/>
                    <a:pt x="37" y="5250"/>
                  </a:cubicBezTo>
                  <a:cubicBezTo>
                    <a:pt x="37" y="5176"/>
                    <a:pt x="111" y="5176"/>
                    <a:pt x="148" y="5139"/>
                  </a:cubicBezTo>
                  <a:lnTo>
                    <a:pt x="7801" y="3587"/>
                  </a:lnTo>
                  <a:lnTo>
                    <a:pt x="21739" y="3328"/>
                  </a:lnTo>
                  <a:lnTo>
                    <a:pt x="25066" y="2108"/>
                  </a:lnTo>
                  <a:cubicBezTo>
                    <a:pt x="25658" y="2256"/>
                    <a:pt x="26693" y="0"/>
                    <a:pt x="27506" y="269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6" name="Google Shape;5156;p32"/>
            <p:cNvSpPr/>
            <p:nvPr/>
          </p:nvSpPr>
          <p:spPr>
            <a:xfrm>
              <a:off x="2575952" y="3622252"/>
              <a:ext cx="3020874" cy="835115"/>
            </a:xfrm>
            <a:custGeom>
              <a:avLst/>
              <a:gdLst/>
              <a:ahLst/>
              <a:cxnLst/>
              <a:rect l="l" t="t" r="r" b="b"/>
              <a:pathLst>
                <a:path w="27951" h="7727" extrusionOk="0">
                  <a:moveTo>
                    <a:pt x="27950" y="259"/>
                  </a:moveTo>
                  <a:cubicBezTo>
                    <a:pt x="27950" y="259"/>
                    <a:pt x="27580" y="3956"/>
                    <a:pt x="27506" y="4695"/>
                  </a:cubicBezTo>
                  <a:cubicBezTo>
                    <a:pt x="21665" y="5767"/>
                    <a:pt x="13347" y="7579"/>
                    <a:pt x="10722" y="7653"/>
                  </a:cubicBezTo>
                  <a:cubicBezTo>
                    <a:pt x="6766" y="7727"/>
                    <a:pt x="3956" y="7690"/>
                    <a:pt x="185" y="7690"/>
                  </a:cubicBezTo>
                  <a:lnTo>
                    <a:pt x="0" y="7357"/>
                  </a:lnTo>
                  <a:cubicBezTo>
                    <a:pt x="0" y="7320"/>
                    <a:pt x="0" y="7246"/>
                    <a:pt x="37" y="7209"/>
                  </a:cubicBezTo>
                  <a:cubicBezTo>
                    <a:pt x="37" y="7135"/>
                    <a:pt x="111" y="7135"/>
                    <a:pt x="148" y="7098"/>
                  </a:cubicBezTo>
                  <a:lnTo>
                    <a:pt x="7801" y="5546"/>
                  </a:lnTo>
                  <a:lnTo>
                    <a:pt x="21739" y="5287"/>
                  </a:lnTo>
                  <a:lnTo>
                    <a:pt x="24364" y="4178"/>
                  </a:lnTo>
                  <a:lnTo>
                    <a:pt x="26693" y="296"/>
                  </a:lnTo>
                  <a:lnTo>
                    <a:pt x="26582" y="296"/>
                  </a:lnTo>
                  <a:lnTo>
                    <a:pt x="26582" y="296"/>
                  </a:lnTo>
                  <a:lnTo>
                    <a:pt x="26471" y="296"/>
                  </a:lnTo>
                  <a:cubicBezTo>
                    <a:pt x="26360" y="296"/>
                    <a:pt x="26286" y="222"/>
                    <a:pt x="26249" y="148"/>
                  </a:cubicBezTo>
                  <a:lnTo>
                    <a:pt x="26249" y="148"/>
                  </a:lnTo>
                  <a:lnTo>
                    <a:pt x="26249" y="111"/>
                  </a:lnTo>
                  <a:lnTo>
                    <a:pt x="26249" y="111"/>
                  </a:lnTo>
                  <a:cubicBezTo>
                    <a:pt x="26249" y="37"/>
                    <a:pt x="26323" y="0"/>
                    <a:pt x="26397" y="0"/>
                  </a:cubicBezTo>
                  <a:lnTo>
                    <a:pt x="27765" y="0"/>
                  </a:lnTo>
                  <a:cubicBezTo>
                    <a:pt x="27802" y="0"/>
                    <a:pt x="27839" y="0"/>
                    <a:pt x="27876" y="0"/>
                  </a:cubicBezTo>
                  <a:cubicBezTo>
                    <a:pt x="27876" y="74"/>
                    <a:pt x="27913" y="111"/>
                    <a:pt x="27913" y="148"/>
                  </a:cubicBezTo>
                  <a:lnTo>
                    <a:pt x="27913" y="148"/>
                  </a:lnTo>
                  <a:lnTo>
                    <a:pt x="27913" y="148"/>
                  </a:lnTo>
                  <a:lnTo>
                    <a:pt x="27913" y="148"/>
                  </a:lnTo>
                  <a:lnTo>
                    <a:pt x="27913" y="148"/>
                  </a:lnTo>
                  <a:lnTo>
                    <a:pt x="27913" y="148"/>
                  </a:ln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7" name="Google Shape;5157;p32"/>
            <p:cNvSpPr/>
            <p:nvPr/>
          </p:nvSpPr>
          <p:spPr>
            <a:xfrm>
              <a:off x="3287107" y="4213546"/>
              <a:ext cx="851218" cy="283812"/>
            </a:xfrm>
            <a:custGeom>
              <a:avLst/>
              <a:gdLst/>
              <a:ahLst/>
              <a:cxnLst/>
              <a:rect l="l" t="t" r="r" b="b"/>
              <a:pathLst>
                <a:path w="7876" h="2626" extrusionOk="0">
                  <a:moveTo>
                    <a:pt x="7876" y="2071"/>
                  </a:moveTo>
                  <a:cubicBezTo>
                    <a:pt x="6619" y="2330"/>
                    <a:pt x="5362" y="2478"/>
                    <a:pt x="4105" y="2589"/>
                  </a:cubicBezTo>
                  <a:cubicBezTo>
                    <a:pt x="3106" y="2589"/>
                    <a:pt x="2145" y="2626"/>
                    <a:pt x="1221" y="2626"/>
                  </a:cubicBezTo>
                  <a:lnTo>
                    <a:pt x="1" y="333"/>
                  </a:lnTo>
                  <a:lnTo>
                    <a:pt x="1258" y="75"/>
                  </a:lnTo>
                  <a:lnTo>
                    <a:pt x="6508" y="1"/>
                  </a:ln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8" name="Google Shape;5158;p32"/>
            <p:cNvSpPr/>
            <p:nvPr/>
          </p:nvSpPr>
          <p:spPr>
            <a:xfrm>
              <a:off x="3155252" y="4029813"/>
              <a:ext cx="251929" cy="155848"/>
            </a:xfrm>
            <a:custGeom>
              <a:avLst/>
              <a:gdLst/>
              <a:ahLst/>
              <a:cxnLst/>
              <a:rect l="l" t="t" r="r" b="b"/>
              <a:pathLst>
                <a:path w="2331" h="1442" extrusionOk="0">
                  <a:moveTo>
                    <a:pt x="703" y="0"/>
                  </a:moveTo>
                  <a:lnTo>
                    <a:pt x="1628" y="0"/>
                  </a:lnTo>
                  <a:cubicBezTo>
                    <a:pt x="1997" y="0"/>
                    <a:pt x="2330" y="296"/>
                    <a:pt x="2330" y="702"/>
                  </a:cubicBezTo>
                  <a:lnTo>
                    <a:pt x="2330" y="702"/>
                  </a:lnTo>
                  <a:cubicBezTo>
                    <a:pt x="2330" y="1109"/>
                    <a:pt x="1997" y="1442"/>
                    <a:pt x="1628" y="1442"/>
                  </a:cubicBezTo>
                  <a:lnTo>
                    <a:pt x="703" y="1442"/>
                  </a:lnTo>
                  <a:cubicBezTo>
                    <a:pt x="297" y="1442"/>
                    <a:pt x="1" y="1109"/>
                    <a:pt x="1" y="702"/>
                  </a:cubicBezTo>
                  <a:lnTo>
                    <a:pt x="1" y="702"/>
                  </a:lnTo>
                  <a:cubicBezTo>
                    <a:pt x="1" y="296"/>
                    <a:pt x="297" y="0"/>
                    <a:pt x="7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9" name="Google Shape;5159;p32"/>
            <p:cNvSpPr/>
            <p:nvPr/>
          </p:nvSpPr>
          <p:spPr>
            <a:xfrm>
              <a:off x="3167248" y="4049700"/>
              <a:ext cx="239932" cy="135961"/>
            </a:xfrm>
            <a:custGeom>
              <a:avLst/>
              <a:gdLst/>
              <a:ahLst/>
              <a:cxnLst/>
              <a:rect l="l" t="t" r="r" b="b"/>
              <a:pathLst>
                <a:path w="2220" h="1258" extrusionOk="0">
                  <a:moveTo>
                    <a:pt x="2145" y="223"/>
                  </a:moveTo>
                  <a:cubicBezTo>
                    <a:pt x="2219" y="334"/>
                    <a:pt x="2219" y="408"/>
                    <a:pt x="2219" y="518"/>
                  </a:cubicBezTo>
                  <a:lnTo>
                    <a:pt x="2219" y="518"/>
                  </a:lnTo>
                  <a:cubicBezTo>
                    <a:pt x="2219" y="925"/>
                    <a:pt x="1886" y="1258"/>
                    <a:pt x="1517" y="1258"/>
                  </a:cubicBezTo>
                  <a:lnTo>
                    <a:pt x="592" y="1258"/>
                  </a:lnTo>
                  <a:cubicBezTo>
                    <a:pt x="408" y="1258"/>
                    <a:pt x="223" y="1184"/>
                    <a:pt x="75" y="1036"/>
                  </a:cubicBezTo>
                  <a:cubicBezTo>
                    <a:pt x="38" y="925"/>
                    <a:pt x="38" y="851"/>
                    <a:pt x="38" y="740"/>
                  </a:cubicBezTo>
                  <a:lnTo>
                    <a:pt x="38" y="740"/>
                  </a:lnTo>
                  <a:cubicBezTo>
                    <a:pt x="1" y="334"/>
                    <a:pt x="334" y="1"/>
                    <a:pt x="740" y="1"/>
                  </a:cubicBezTo>
                  <a:lnTo>
                    <a:pt x="1665" y="1"/>
                  </a:lnTo>
                  <a:cubicBezTo>
                    <a:pt x="1849" y="1"/>
                    <a:pt x="2034" y="75"/>
                    <a:pt x="2145" y="22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0" name="Google Shape;5160;p32"/>
            <p:cNvSpPr/>
            <p:nvPr/>
          </p:nvSpPr>
          <p:spPr>
            <a:xfrm>
              <a:off x="3167248" y="4049700"/>
              <a:ext cx="239932" cy="104079"/>
            </a:xfrm>
            <a:custGeom>
              <a:avLst/>
              <a:gdLst/>
              <a:ahLst/>
              <a:cxnLst/>
              <a:rect l="l" t="t" r="r" b="b"/>
              <a:pathLst>
                <a:path w="2220" h="963" extrusionOk="0">
                  <a:moveTo>
                    <a:pt x="2145" y="223"/>
                  </a:moveTo>
                  <a:cubicBezTo>
                    <a:pt x="2182" y="260"/>
                    <a:pt x="2182" y="334"/>
                    <a:pt x="2219" y="371"/>
                  </a:cubicBezTo>
                  <a:cubicBezTo>
                    <a:pt x="2145" y="703"/>
                    <a:pt x="1849" y="962"/>
                    <a:pt x="1480" y="962"/>
                  </a:cubicBezTo>
                  <a:lnTo>
                    <a:pt x="555" y="962"/>
                  </a:lnTo>
                  <a:cubicBezTo>
                    <a:pt x="371" y="962"/>
                    <a:pt x="186" y="888"/>
                    <a:pt x="38" y="777"/>
                  </a:cubicBezTo>
                  <a:cubicBezTo>
                    <a:pt x="38" y="703"/>
                    <a:pt x="1" y="666"/>
                    <a:pt x="1" y="629"/>
                  </a:cubicBezTo>
                  <a:cubicBezTo>
                    <a:pt x="75" y="260"/>
                    <a:pt x="371" y="1"/>
                    <a:pt x="740" y="1"/>
                  </a:cubicBezTo>
                  <a:lnTo>
                    <a:pt x="1665" y="1"/>
                  </a:lnTo>
                  <a:cubicBezTo>
                    <a:pt x="1849" y="1"/>
                    <a:pt x="2034" y="75"/>
                    <a:pt x="2145" y="2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1" name="Google Shape;5161;p32"/>
            <p:cNvSpPr/>
            <p:nvPr/>
          </p:nvSpPr>
          <p:spPr>
            <a:xfrm>
              <a:off x="3239228" y="3989825"/>
              <a:ext cx="703368" cy="231826"/>
            </a:xfrm>
            <a:custGeom>
              <a:avLst/>
              <a:gdLst/>
              <a:ahLst/>
              <a:cxnLst/>
              <a:rect l="l" t="t" r="r" b="b"/>
              <a:pathLst>
                <a:path w="6508" h="2145" extrusionOk="0">
                  <a:moveTo>
                    <a:pt x="481" y="0"/>
                  </a:moveTo>
                  <a:lnTo>
                    <a:pt x="6174" y="0"/>
                  </a:lnTo>
                  <a:lnTo>
                    <a:pt x="6507" y="259"/>
                  </a:lnTo>
                  <a:lnTo>
                    <a:pt x="6507" y="2145"/>
                  </a:lnTo>
                  <a:lnTo>
                    <a:pt x="481" y="2145"/>
                  </a:lnTo>
                  <a:cubicBezTo>
                    <a:pt x="222" y="2145"/>
                    <a:pt x="0" y="1923"/>
                    <a:pt x="0" y="1664"/>
                  </a:cubicBezTo>
                  <a:lnTo>
                    <a:pt x="0" y="481"/>
                  </a:lnTo>
                  <a:cubicBezTo>
                    <a:pt x="0" y="222"/>
                    <a:pt x="222" y="0"/>
                    <a:pt x="4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2" name="Google Shape;5162;p32"/>
            <p:cNvSpPr/>
            <p:nvPr/>
          </p:nvSpPr>
          <p:spPr>
            <a:xfrm>
              <a:off x="3259223" y="4017817"/>
              <a:ext cx="683374" cy="207833"/>
            </a:xfrm>
            <a:custGeom>
              <a:avLst/>
              <a:gdLst/>
              <a:ahLst/>
              <a:cxnLst/>
              <a:rect l="l" t="t" r="r" b="b"/>
              <a:pathLst>
                <a:path w="6323" h="1923" extrusionOk="0">
                  <a:moveTo>
                    <a:pt x="6322" y="0"/>
                  </a:moveTo>
                  <a:lnTo>
                    <a:pt x="6322" y="1923"/>
                  </a:lnTo>
                  <a:lnTo>
                    <a:pt x="296" y="1923"/>
                  </a:lnTo>
                  <a:cubicBezTo>
                    <a:pt x="222" y="1923"/>
                    <a:pt x="111" y="1886"/>
                    <a:pt x="0" y="1812"/>
                  </a:cubicBezTo>
                  <a:cubicBezTo>
                    <a:pt x="0" y="1775"/>
                    <a:pt x="0" y="1701"/>
                    <a:pt x="0" y="1664"/>
                  </a:cubicBezTo>
                  <a:lnTo>
                    <a:pt x="0" y="481"/>
                  </a:lnTo>
                  <a:cubicBezTo>
                    <a:pt x="0" y="222"/>
                    <a:pt x="222" y="0"/>
                    <a:pt x="4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3" name="Google Shape;5163;p32"/>
            <p:cNvSpPr/>
            <p:nvPr/>
          </p:nvSpPr>
          <p:spPr>
            <a:xfrm>
              <a:off x="3259223" y="4017817"/>
              <a:ext cx="675376" cy="171843"/>
            </a:xfrm>
            <a:custGeom>
              <a:avLst/>
              <a:gdLst/>
              <a:ahLst/>
              <a:cxnLst/>
              <a:rect l="l" t="t" r="r" b="b"/>
              <a:pathLst>
                <a:path w="6249" h="1590" extrusionOk="0">
                  <a:moveTo>
                    <a:pt x="6248" y="0"/>
                  </a:moveTo>
                  <a:lnTo>
                    <a:pt x="6248" y="1590"/>
                  </a:lnTo>
                  <a:lnTo>
                    <a:pt x="333" y="1590"/>
                  </a:lnTo>
                  <a:cubicBezTo>
                    <a:pt x="222" y="1590"/>
                    <a:pt x="111" y="1553"/>
                    <a:pt x="0" y="1479"/>
                  </a:cubicBezTo>
                  <a:cubicBezTo>
                    <a:pt x="0" y="1442"/>
                    <a:pt x="0" y="1405"/>
                    <a:pt x="0" y="1331"/>
                  </a:cubicBezTo>
                  <a:lnTo>
                    <a:pt x="0" y="370"/>
                  </a:lnTo>
                  <a:cubicBezTo>
                    <a:pt x="37" y="148"/>
                    <a:pt x="259" y="0"/>
                    <a:pt x="4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4" name="Google Shape;5164;p32"/>
            <p:cNvSpPr/>
            <p:nvPr/>
          </p:nvSpPr>
          <p:spPr>
            <a:xfrm>
              <a:off x="3359087" y="4217545"/>
              <a:ext cx="575513" cy="64090"/>
            </a:xfrm>
            <a:custGeom>
              <a:avLst/>
              <a:gdLst/>
              <a:ahLst/>
              <a:cxnLst/>
              <a:rect l="l" t="t" r="r" b="b"/>
              <a:pathLst>
                <a:path w="5325" h="593" extrusionOk="0">
                  <a:moveTo>
                    <a:pt x="370" y="38"/>
                  </a:moveTo>
                  <a:cubicBezTo>
                    <a:pt x="1036" y="38"/>
                    <a:pt x="5324" y="592"/>
                    <a:pt x="3624" y="592"/>
                  </a:cubicBezTo>
                  <a:lnTo>
                    <a:pt x="370" y="592"/>
                  </a:lnTo>
                  <a:cubicBezTo>
                    <a:pt x="185" y="592"/>
                    <a:pt x="37" y="481"/>
                    <a:pt x="0" y="296"/>
                  </a:cubicBezTo>
                  <a:lnTo>
                    <a:pt x="0" y="296"/>
                  </a:lnTo>
                  <a:cubicBezTo>
                    <a:pt x="37" y="149"/>
                    <a:pt x="185" y="1"/>
                    <a:pt x="370" y="3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5" name="Google Shape;5165;p32"/>
            <p:cNvSpPr/>
            <p:nvPr/>
          </p:nvSpPr>
          <p:spPr>
            <a:xfrm>
              <a:off x="3387079" y="4241538"/>
              <a:ext cx="375677" cy="40097"/>
            </a:xfrm>
            <a:custGeom>
              <a:avLst/>
              <a:gdLst/>
              <a:ahLst/>
              <a:cxnLst/>
              <a:rect l="l" t="t" r="r" b="b"/>
              <a:pathLst>
                <a:path w="3476" h="371" extrusionOk="0">
                  <a:moveTo>
                    <a:pt x="3475" y="370"/>
                  </a:moveTo>
                  <a:lnTo>
                    <a:pt x="111" y="370"/>
                  </a:lnTo>
                  <a:cubicBezTo>
                    <a:pt x="74" y="370"/>
                    <a:pt x="37" y="370"/>
                    <a:pt x="0" y="370"/>
                  </a:cubicBezTo>
                  <a:cubicBezTo>
                    <a:pt x="0" y="333"/>
                    <a:pt x="0" y="296"/>
                    <a:pt x="0" y="296"/>
                  </a:cubicBezTo>
                  <a:lnTo>
                    <a:pt x="0" y="296"/>
                  </a:lnTo>
                  <a:cubicBezTo>
                    <a:pt x="37" y="111"/>
                    <a:pt x="185" y="0"/>
                    <a:pt x="370" y="0"/>
                  </a:cubicBezTo>
                  <a:cubicBezTo>
                    <a:pt x="1405" y="74"/>
                    <a:pt x="2440" y="185"/>
                    <a:pt x="3475"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6" name="Google Shape;5166;p32"/>
            <p:cNvSpPr/>
            <p:nvPr/>
          </p:nvSpPr>
          <p:spPr>
            <a:xfrm>
              <a:off x="3674783" y="410968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7" name="Google Shape;5167;p32"/>
            <p:cNvSpPr/>
            <p:nvPr/>
          </p:nvSpPr>
          <p:spPr>
            <a:xfrm>
              <a:off x="3674783" y="4129677"/>
              <a:ext cx="187839" cy="12105"/>
            </a:xfrm>
            <a:custGeom>
              <a:avLst/>
              <a:gdLst/>
              <a:ahLst/>
              <a:cxnLst/>
              <a:rect l="l" t="t" r="r" b="b"/>
              <a:pathLst>
                <a:path w="1738" h="112" extrusionOk="0">
                  <a:moveTo>
                    <a:pt x="37" y="111"/>
                  </a:moveTo>
                  <a:lnTo>
                    <a:pt x="1664" y="111"/>
                  </a:lnTo>
                  <a:cubicBezTo>
                    <a:pt x="1701" y="111"/>
                    <a:pt x="1738" y="37"/>
                    <a:pt x="1738" y="0"/>
                  </a:cubicBezTo>
                  <a:lnTo>
                    <a:pt x="1738" y="0"/>
                  </a:lnTo>
                  <a:lnTo>
                    <a:pt x="0" y="0"/>
                  </a:lnTo>
                  <a:lnTo>
                    <a:pt x="0" y="0"/>
                  </a:lnTo>
                  <a:cubicBezTo>
                    <a:pt x="0" y="37"/>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8" name="Google Shape;5168;p32"/>
            <p:cNvSpPr/>
            <p:nvPr/>
          </p:nvSpPr>
          <p:spPr>
            <a:xfrm>
              <a:off x="3674783" y="414567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9" name="Google Shape;5169;p32"/>
            <p:cNvSpPr/>
            <p:nvPr/>
          </p:nvSpPr>
          <p:spPr>
            <a:xfrm>
              <a:off x="3674783" y="4165667"/>
              <a:ext cx="187839" cy="11997"/>
            </a:xfrm>
            <a:custGeom>
              <a:avLst/>
              <a:gdLst/>
              <a:ahLst/>
              <a:cxnLst/>
              <a:rect l="l" t="t" r="r" b="b"/>
              <a:pathLst>
                <a:path w="1738" h="111"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0" name="Google Shape;5170;p32"/>
            <p:cNvSpPr/>
            <p:nvPr/>
          </p:nvSpPr>
          <p:spPr>
            <a:xfrm>
              <a:off x="3670784" y="4101685"/>
              <a:ext cx="195836" cy="16104"/>
            </a:xfrm>
            <a:custGeom>
              <a:avLst/>
              <a:gdLst/>
              <a:ahLst/>
              <a:cxnLst/>
              <a:rect l="l" t="t" r="r" b="b"/>
              <a:pathLst>
                <a:path w="1812" h="149" extrusionOk="0">
                  <a:moveTo>
                    <a:pt x="74" y="0"/>
                  </a:moveTo>
                  <a:lnTo>
                    <a:pt x="1738" y="0"/>
                  </a:lnTo>
                  <a:cubicBezTo>
                    <a:pt x="1775" y="0"/>
                    <a:pt x="1812" y="37"/>
                    <a:pt x="1812" y="111"/>
                  </a:cubicBezTo>
                  <a:lnTo>
                    <a:pt x="1812" y="148"/>
                  </a:lnTo>
                  <a:lnTo>
                    <a:pt x="0" y="148"/>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1" name="Google Shape;5171;p32"/>
            <p:cNvSpPr/>
            <p:nvPr/>
          </p:nvSpPr>
          <p:spPr>
            <a:xfrm>
              <a:off x="3670784" y="4117681"/>
              <a:ext cx="195836" cy="12105"/>
            </a:xfrm>
            <a:custGeom>
              <a:avLst/>
              <a:gdLst/>
              <a:ahLst/>
              <a:cxnLst/>
              <a:rect l="l" t="t" r="r" b="b"/>
              <a:pathLst>
                <a:path w="1812" h="112" extrusionOk="0">
                  <a:moveTo>
                    <a:pt x="74" y="0"/>
                  </a:moveTo>
                  <a:lnTo>
                    <a:pt x="1738" y="0"/>
                  </a:lnTo>
                  <a:cubicBezTo>
                    <a:pt x="1775" y="0"/>
                    <a:pt x="1812" y="37"/>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2" name="Google Shape;5172;p32"/>
            <p:cNvSpPr/>
            <p:nvPr/>
          </p:nvSpPr>
          <p:spPr>
            <a:xfrm>
              <a:off x="3670784" y="4137675"/>
              <a:ext cx="195836" cy="12105"/>
            </a:xfrm>
            <a:custGeom>
              <a:avLst/>
              <a:gdLst/>
              <a:ahLst/>
              <a:cxnLst/>
              <a:rect l="l" t="t" r="r" b="b"/>
              <a:pathLst>
                <a:path w="1812" h="112" extrusionOk="0">
                  <a:moveTo>
                    <a:pt x="74" y="0"/>
                  </a:moveTo>
                  <a:lnTo>
                    <a:pt x="1738" y="0"/>
                  </a:lnTo>
                  <a:cubicBezTo>
                    <a:pt x="1775" y="0"/>
                    <a:pt x="1812" y="74"/>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3" name="Google Shape;5173;p32"/>
            <p:cNvSpPr/>
            <p:nvPr/>
          </p:nvSpPr>
          <p:spPr>
            <a:xfrm>
              <a:off x="3670784" y="4157670"/>
              <a:ext cx="195836" cy="11997"/>
            </a:xfrm>
            <a:custGeom>
              <a:avLst/>
              <a:gdLst/>
              <a:ahLst/>
              <a:cxnLst/>
              <a:rect l="l" t="t" r="r" b="b"/>
              <a:pathLst>
                <a:path w="1812" h="111" extrusionOk="0">
                  <a:moveTo>
                    <a:pt x="74" y="0"/>
                  </a:moveTo>
                  <a:lnTo>
                    <a:pt x="1738" y="0"/>
                  </a:lnTo>
                  <a:cubicBezTo>
                    <a:pt x="1775" y="0"/>
                    <a:pt x="1812" y="37"/>
                    <a:pt x="1812" y="111"/>
                  </a:cubicBezTo>
                  <a:lnTo>
                    <a:pt x="1812" y="111"/>
                  </a:lnTo>
                  <a:lnTo>
                    <a:pt x="0" y="111"/>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4" name="Google Shape;5174;p32"/>
            <p:cNvSpPr/>
            <p:nvPr/>
          </p:nvSpPr>
          <p:spPr>
            <a:xfrm>
              <a:off x="5348914" y="3997822"/>
              <a:ext cx="207941" cy="151957"/>
            </a:xfrm>
            <a:custGeom>
              <a:avLst/>
              <a:gdLst/>
              <a:ahLst/>
              <a:cxnLst/>
              <a:rect l="l" t="t" r="r" b="b"/>
              <a:pathLst>
                <a:path w="1924" h="1406" extrusionOk="0">
                  <a:moveTo>
                    <a:pt x="777" y="1405"/>
                  </a:moveTo>
                  <a:lnTo>
                    <a:pt x="1" y="0"/>
                  </a:lnTo>
                  <a:lnTo>
                    <a:pt x="1295" y="37"/>
                  </a:lnTo>
                  <a:lnTo>
                    <a:pt x="1665" y="37"/>
                  </a:lnTo>
                  <a:lnTo>
                    <a:pt x="1923" y="555"/>
                  </a:lnTo>
                  <a:lnTo>
                    <a:pt x="1849" y="122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5" name="Google Shape;5175;p32"/>
            <p:cNvSpPr/>
            <p:nvPr/>
          </p:nvSpPr>
          <p:spPr>
            <a:xfrm>
              <a:off x="5336918" y="3981827"/>
              <a:ext cx="291809" cy="36098"/>
            </a:xfrm>
            <a:custGeom>
              <a:avLst/>
              <a:gdLst/>
              <a:ahLst/>
              <a:cxnLst/>
              <a:rect l="l" t="t" r="r" b="b"/>
              <a:pathLst>
                <a:path w="2700" h="334" extrusionOk="0">
                  <a:moveTo>
                    <a:pt x="445" y="0"/>
                  </a:moveTo>
                  <a:cubicBezTo>
                    <a:pt x="1221" y="0"/>
                    <a:pt x="2663" y="148"/>
                    <a:pt x="2700" y="333"/>
                  </a:cubicBezTo>
                  <a:lnTo>
                    <a:pt x="445" y="333"/>
                  </a:lnTo>
                  <a:cubicBezTo>
                    <a:pt x="1" y="333"/>
                    <a:pt x="1" y="0"/>
                    <a:pt x="4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6" name="Google Shape;5176;p32"/>
            <p:cNvSpPr/>
            <p:nvPr/>
          </p:nvSpPr>
          <p:spPr>
            <a:xfrm>
              <a:off x="5388903" y="3997822"/>
              <a:ext cx="239824" cy="20102"/>
            </a:xfrm>
            <a:custGeom>
              <a:avLst/>
              <a:gdLst/>
              <a:ahLst/>
              <a:cxnLst/>
              <a:rect l="l" t="t" r="r" b="b"/>
              <a:pathLst>
                <a:path w="2219" h="186" extrusionOk="0">
                  <a:moveTo>
                    <a:pt x="2219" y="185"/>
                  </a:moveTo>
                  <a:lnTo>
                    <a:pt x="1" y="185"/>
                  </a:lnTo>
                  <a:cubicBezTo>
                    <a:pt x="1" y="111"/>
                    <a:pt x="111" y="0"/>
                    <a:pt x="333" y="0"/>
                  </a:cubicBezTo>
                  <a:cubicBezTo>
                    <a:pt x="962" y="0"/>
                    <a:pt x="1590" y="74"/>
                    <a:pt x="2219" y="18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77" name="Google Shape;5177;p32"/>
            <p:cNvGrpSpPr/>
            <p:nvPr/>
          </p:nvGrpSpPr>
          <p:grpSpPr>
            <a:xfrm>
              <a:off x="3291106" y="4145673"/>
              <a:ext cx="191947" cy="23993"/>
              <a:chOff x="3291106" y="4145673"/>
              <a:chExt cx="191947" cy="23993"/>
            </a:xfrm>
          </p:grpSpPr>
          <p:sp>
            <p:nvSpPr>
              <p:cNvPr id="5178" name="Google Shape;5178;p32"/>
              <p:cNvSpPr/>
              <p:nvPr/>
            </p:nvSpPr>
            <p:spPr>
              <a:xfrm>
                <a:off x="3299104" y="4145673"/>
                <a:ext cx="16104" cy="23993"/>
              </a:xfrm>
              <a:custGeom>
                <a:avLst/>
                <a:gdLst/>
                <a:ahLst/>
                <a:cxnLst/>
                <a:rect l="l" t="t" r="r" b="b"/>
                <a:pathLst>
                  <a:path w="149" h="222" extrusionOk="0">
                    <a:moveTo>
                      <a:pt x="75" y="222"/>
                    </a:moveTo>
                    <a:cubicBezTo>
                      <a:pt x="112" y="185"/>
                      <a:pt x="149" y="148"/>
                      <a:pt x="149" y="111"/>
                    </a:cubicBezTo>
                    <a:cubicBezTo>
                      <a:pt x="149"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9" name="Google Shape;5179;p32"/>
              <p:cNvSpPr/>
              <p:nvPr/>
            </p:nvSpPr>
            <p:spPr>
              <a:xfrm>
                <a:off x="3291106" y="4145673"/>
                <a:ext cx="24101" cy="20102"/>
              </a:xfrm>
              <a:custGeom>
                <a:avLst/>
                <a:gdLst/>
                <a:ahLst/>
                <a:cxnLst/>
                <a:rect l="l" t="t" r="r" b="b"/>
                <a:pathLst>
                  <a:path w="223" h="186" extrusionOk="0">
                    <a:moveTo>
                      <a:pt x="112" y="185"/>
                    </a:moveTo>
                    <a:cubicBezTo>
                      <a:pt x="149" y="185"/>
                      <a:pt x="223" y="148"/>
                      <a:pt x="223" y="74"/>
                    </a:cubicBezTo>
                    <a:cubicBezTo>
                      <a:pt x="223" y="0"/>
                      <a:pt x="1" y="0"/>
                      <a:pt x="38" y="74"/>
                    </a:cubicBezTo>
                    <a:cubicBezTo>
                      <a:pt x="38" y="148"/>
                      <a:pt x="75"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0" name="Google Shape;5180;p32"/>
              <p:cNvSpPr/>
              <p:nvPr/>
            </p:nvSpPr>
            <p:spPr>
              <a:xfrm>
                <a:off x="3351089" y="4145673"/>
                <a:ext cx="20102" cy="23993"/>
              </a:xfrm>
              <a:custGeom>
                <a:avLst/>
                <a:gdLst/>
                <a:ahLst/>
                <a:cxnLst/>
                <a:rect l="l" t="t" r="r" b="b"/>
                <a:pathLst>
                  <a:path w="186" h="222" extrusionOk="0">
                    <a:moveTo>
                      <a:pt x="111" y="222"/>
                    </a:moveTo>
                    <a:cubicBezTo>
                      <a:pt x="148" y="185"/>
                      <a:pt x="185" y="148"/>
                      <a:pt x="185" y="111"/>
                    </a:cubicBezTo>
                    <a:cubicBezTo>
                      <a:pt x="185" y="0"/>
                      <a:pt x="0" y="0"/>
                      <a:pt x="0" y="111"/>
                    </a:cubicBezTo>
                    <a:cubicBezTo>
                      <a:pt x="0" y="148"/>
                      <a:pt x="37" y="185"/>
                      <a:pt x="111"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1" name="Google Shape;5181;p32"/>
              <p:cNvSpPr/>
              <p:nvPr/>
            </p:nvSpPr>
            <p:spPr>
              <a:xfrm>
                <a:off x="3347090" y="4145673"/>
                <a:ext cx="24101" cy="20102"/>
              </a:xfrm>
              <a:custGeom>
                <a:avLst/>
                <a:gdLst/>
                <a:ahLst/>
                <a:cxnLst/>
                <a:rect l="l" t="t" r="r" b="b"/>
                <a:pathLst>
                  <a:path w="223" h="186" extrusionOk="0">
                    <a:moveTo>
                      <a:pt x="111" y="185"/>
                    </a:moveTo>
                    <a:cubicBezTo>
                      <a:pt x="148" y="185"/>
                      <a:pt x="185" y="148"/>
                      <a:pt x="185" y="74"/>
                    </a:cubicBezTo>
                    <a:cubicBezTo>
                      <a:pt x="222" y="0"/>
                      <a:pt x="1" y="0"/>
                      <a:pt x="37" y="74"/>
                    </a:cubicBezTo>
                    <a:cubicBezTo>
                      <a:pt x="37" y="148"/>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2" name="Google Shape;5182;p32"/>
              <p:cNvSpPr/>
              <p:nvPr/>
            </p:nvSpPr>
            <p:spPr>
              <a:xfrm>
                <a:off x="3407074" y="4145673"/>
                <a:ext cx="19994" cy="23993"/>
              </a:xfrm>
              <a:custGeom>
                <a:avLst/>
                <a:gdLst/>
                <a:ahLst/>
                <a:cxnLst/>
                <a:rect l="l" t="t" r="r" b="b"/>
                <a:pathLst>
                  <a:path w="185" h="222" extrusionOk="0">
                    <a:moveTo>
                      <a:pt x="74" y="222"/>
                    </a:moveTo>
                    <a:cubicBezTo>
                      <a:pt x="148" y="185"/>
                      <a:pt x="185" y="148"/>
                      <a:pt x="185" y="111"/>
                    </a:cubicBezTo>
                    <a:cubicBezTo>
                      <a:pt x="185" y="0"/>
                      <a:pt x="0" y="0"/>
                      <a:pt x="0" y="111"/>
                    </a:cubicBezTo>
                    <a:cubicBezTo>
                      <a:pt x="0" y="148"/>
                      <a:pt x="37" y="185"/>
                      <a:pt x="74"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3" name="Google Shape;5183;p32"/>
              <p:cNvSpPr/>
              <p:nvPr/>
            </p:nvSpPr>
            <p:spPr>
              <a:xfrm>
                <a:off x="3403075" y="4145673"/>
                <a:ext cx="23993" cy="20102"/>
              </a:xfrm>
              <a:custGeom>
                <a:avLst/>
                <a:gdLst/>
                <a:ahLst/>
                <a:cxnLst/>
                <a:rect l="l" t="t" r="r" b="b"/>
                <a:pathLst>
                  <a:path w="222" h="186" extrusionOk="0">
                    <a:moveTo>
                      <a:pt x="111" y="185"/>
                    </a:moveTo>
                    <a:cubicBezTo>
                      <a:pt x="148" y="185"/>
                      <a:pt x="185" y="148"/>
                      <a:pt x="185" y="74"/>
                    </a:cubicBezTo>
                    <a:cubicBezTo>
                      <a:pt x="222" y="0"/>
                      <a:pt x="0" y="0"/>
                      <a:pt x="0" y="74"/>
                    </a:cubicBezTo>
                    <a:cubicBezTo>
                      <a:pt x="0" y="148"/>
                      <a:pt x="37"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4" name="Google Shape;5184;p32"/>
              <p:cNvSpPr/>
              <p:nvPr/>
            </p:nvSpPr>
            <p:spPr>
              <a:xfrm>
                <a:off x="3462950" y="4145673"/>
                <a:ext cx="20102" cy="23993"/>
              </a:xfrm>
              <a:custGeom>
                <a:avLst/>
                <a:gdLst/>
                <a:ahLst/>
                <a:cxnLst/>
                <a:rect l="l" t="t" r="r" b="b"/>
                <a:pathLst>
                  <a:path w="186" h="222" extrusionOk="0">
                    <a:moveTo>
                      <a:pt x="75" y="222"/>
                    </a:moveTo>
                    <a:cubicBezTo>
                      <a:pt x="112" y="185"/>
                      <a:pt x="149" y="148"/>
                      <a:pt x="186" y="111"/>
                    </a:cubicBezTo>
                    <a:cubicBezTo>
                      <a:pt x="186"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5" name="Google Shape;5185;p32"/>
              <p:cNvSpPr/>
              <p:nvPr/>
            </p:nvSpPr>
            <p:spPr>
              <a:xfrm>
                <a:off x="3458951" y="4145673"/>
                <a:ext cx="20102" cy="20102"/>
              </a:xfrm>
              <a:custGeom>
                <a:avLst/>
                <a:gdLst/>
                <a:ahLst/>
                <a:cxnLst/>
                <a:rect l="l" t="t" r="r" b="b"/>
                <a:pathLst>
                  <a:path w="186" h="186" extrusionOk="0">
                    <a:moveTo>
                      <a:pt x="75" y="185"/>
                    </a:moveTo>
                    <a:cubicBezTo>
                      <a:pt x="149" y="185"/>
                      <a:pt x="186" y="148"/>
                      <a:pt x="186" y="74"/>
                    </a:cubicBezTo>
                    <a:cubicBezTo>
                      <a:pt x="186" y="37"/>
                      <a:pt x="149" y="0"/>
                      <a:pt x="75" y="0"/>
                    </a:cubicBezTo>
                    <a:cubicBezTo>
                      <a:pt x="38" y="0"/>
                      <a:pt x="1" y="37"/>
                      <a:pt x="1" y="74"/>
                    </a:cubicBezTo>
                    <a:cubicBezTo>
                      <a:pt x="1" y="148"/>
                      <a:pt x="38" y="185"/>
                      <a:pt x="75"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86" name="Google Shape;5186;p32"/>
            <p:cNvSpPr/>
            <p:nvPr/>
          </p:nvSpPr>
          <p:spPr>
            <a:xfrm>
              <a:off x="2679816" y="4549236"/>
              <a:ext cx="127964" cy="127964"/>
            </a:xfrm>
            <a:custGeom>
              <a:avLst/>
              <a:gdLst/>
              <a:ahLst/>
              <a:cxnLst/>
              <a:rect l="l" t="t" r="r" b="b"/>
              <a:pathLst>
                <a:path w="1184" h="1184" extrusionOk="0">
                  <a:moveTo>
                    <a:pt x="518" y="1183"/>
                  </a:moveTo>
                  <a:cubicBezTo>
                    <a:pt x="962" y="1183"/>
                    <a:pt x="1183" y="629"/>
                    <a:pt x="851" y="333"/>
                  </a:cubicBezTo>
                  <a:cubicBezTo>
                    <a:pt x="555" y="0"/>
                    <a:pt x="0" y="222"/>
                    <a:pt x="0" y="666"/>
                  </a:cubicBezTo>
                  <a:cubicBezTo>
                    <a:pt x="0" y="961"/>
                    <a:pt x="222" y="1183"/>
                    <a:pt x="518" y="118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7" name="Google Shape;5187;p32"/>
            <p:cNvSpPr/>
            <p:nvPr/>
          </p:nvSpPr>
          <p:spPr>
            <a:xfrm>
              <a:off x="2703809" y="4573229"/>
              <a:ext cx="79977" cy="79977"/>
            </a:xfrm>
            <a:custGeom>
              <a:avLst/>
              <a:gdLst/>
              <a:ahLst/>
              <a:cxnLst/>
              <a:rect l="l" t="t" r="r" b="b"/>
              <a:pathLst>
                <a:path w="740" h="740" extrusionOk="0">
                  <a:moveTo>
                    <a:pt x="296" y="739"/>
                  </a:moveTo>
                  <a:cubicBezTo>
                    <a:pt x="740" y="739"/>
                    <a:pt x="0" y="0"/>
                    <a:pt x="0" y="444"/>
                  </a:cubicBezTo>
                  <a:cubicBezTo>
                    <a:pt x="0" y="629"/>
                    <a:pt x="111" y="739"/>
                    <a:pt x="296" y="739"/>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8" name="Google Shape;5188;p32"/>
            <p:cNvSpPr/>
            <p:nvPr/>
          </p:nvSpPr>
          <p:spPr>
            <a:xfrm>
              <a:off x="2703809" y="4601113"/>
              <a:ext cx="59983" cy="44096"/>
            </a:xfrm>
            <a:custGeom>
              <a:avLst/>
              <a:gdLst/>
              <a:ahLst/>
              <a:cxnLst/>
              <a:rect l="l" t="t" r="r" b="b"/>
              <a:pathLst>
                <a:path w="555" h="408" extrusionOk="0">
                  <a:moveTo>
                    <a:pt x="296" y="408"/>
                  </a:moveTo>
                  <a:cubicBezTo>
                    <a:pt x="555" y="408"/>
                    <a:pt x="555" y="1"/>
                    <a:pt x="296" y="1"/>
                  </a:cubicBezTo>
                  <a:cubicBezTo>
                    <a:pt x="0" y="1"/>
                    <a:pt x="0" y="408"/>
                    <a:pt x="296" y="4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9" name="Google Shape;5189;p32"/>
            <p:cNvSpPr/>
            <p:nvPr/>
          </p:nvSpPr>
          <p:spPr>
            <a:xfrm>
              <a:off x="2719805" y="4613110"/>
              <a:ext cx="27992" cy="20102"/>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0" name="Google Shape;5190;p32"/>
            <p:cNvSpPr/>
            <p:nvPr/>
          </p:nvSpPr>
          <p:spPr>
            <a:xfrm>
              <a:off x="3379081" y="4281527"/>
              <a:ext cx="247822" cy="143959"/>
            </a:xfrm>
            <a:custGeom>
              <a:avLst/>
              <a:gdLst/>
              <a:ahLst/>
              <a:cxnLst/>
              <a:rect l="l" t="t" r="r" b="b"/>
              <a:pathLst>
                <a:path w="2293" h="1332" extrusionOk="0">
                  <a:moveTo>
                    <a:pt x="296" y="0"/>
                  </a:moveTo>
                  <a:lnTo>
                    <a:pt x="2292" y="0"/>
                  </a:lnTo>
                  <a:cubicBezTo>
                    <a:pt x="2219" y="518"/>
                    <a:pt x="1257" y="1331"/>
                    <a:pt x="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1" name="Google Shape;5191;p32"/>
            <p:cNvSpPr/>
            <p:nvPr/>
          </p:nvSpPr>
          <p:spPr>
            <a:xfrm>
              <a:off x="3391078" y="4281527"/>
              <a:ext cx="247822" cy="143959"/>
            </a:xfrm>
            <a:custGeom>
              <a:avLst/>
              <a:gdLst/>
              <a:ahLst/>
              <a:cxnLst/>
              <a:rect l="l" t="t" r="r" b="b"/>
              <a:pathLst>
                <a:path w="2293" h="1332" extrusionOk="0">
                  <a:moveTo>
                    <a:pt x="333" y="0"/>
                  </a:moveTo>
                  <a:lnTo>
                    <a:pt x="2292" y="0"/>
                  </a:lnTo>
                  <a:cubicBezTo>
                    <a:pt x="2218" y="518"/>
                    <a:pt x="1257" y="1331"/>
                    <a:pt x="0" y="1331"/>
                  </a:cubicBezTo>
                  <a:cubicBezTo>
                    <a:pt x="37" y="1035"/>
                    <a:pt x="222" y="296"/>
                    <a:pt x="3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2" name="Google Shape;5192;p32"/>
            <p:cNvSpPr/>
            <p:nvPr/>
          </p:nvSpPr>
          <p:spPr>
            <a:xfrm>
              <a:off x="3227232" y="4421380"/>
              <a:ext cx="475541" cy="39989"/>
            </a:xfrm>
            <a:custGeom>
              <a:avLst/>
              <a:gdLst/>
              <a:ahLst/>
              <a:cxnLst/>
              <a:rect l="l" t="t" r="r" b="b"/>
              <a:pathLst>
                <a:path w="4400" h="370" extrusionOk="0">
                  <a:moveTo>
                    <a:pt x="185" y="0"/>
                  </a:moveTo>
                  <a:lnTo>
                    <a:pt x="4215" y="0"/>
                  </a:lnTo>
                  <a:cubicBezTo>
                    <a:pt x="4326" y="0"/>
                    <a:pt x="4400" y="111"/>
                    <a:pt x="4400" y="185"/>
                  </a:cubicBezTo>
                  <a:lnTo>
                    <a:pt x="4400" y="185"/>
                  </a:lnTo>
                  <a:cubicBezTo>
                    <a:pt x="4400" y="296"/>
                    <a:pt x="4326" y="370"/>
                    <a:pt x="4215" y="370"/>
                  </a:cubicBezTo>
                  <a:lnTo>
                    <a:pt x="185" y="370"/>
                  </a:lnTo>
                  <a:cubicBezTo>
                    <a:pt x="111" y="370"/>
                    <a:pt x="0" y="296"/>
                    <a:pt x="0" y="185"/>
                  </a:cubicBezTo>
                  <a:lnTo>
                    <a:pt x="0" y="185"/>
                  </a:lnTo>
                  <a:cubicBezTo>
                    <a:pt x="0"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3" name="Google Shape;5193;p32"/>
            <p:cNvSpPr/>
            <p:nvPr/>
          </p:nvSpPr>
          <p:spPr>
            <a:xfrm>
              <a:off x="3239228" y="4433376"/>
              <a:ext cx="463544" cy="27992"/>
            </a:xfrm>
            <a:custGeom>
              <a:avLst/>
              <a:gdLst/>
              <a:ahLst/>
              <a:cxnLst/>
              <a:rect l="l" t="t" r="r" b="b"/>
              <a:pathLst>
                <a:path w="4289" h="259" extrusionOk="0">
                  <a:moveTo>
                    <a:pt x="4289" y="37"/>
                  </a:moveTo>
                  <a:cubicBezTo>
                    <a:pt x="4289" y="37"/>
                    <a:pt x="4289" y="74"/>
                    <a:pt x="4289" y="74"/>
                  </a:cubicBezTo>
                  <a:lnTo>
                    <a:pt x="4289" y="74"/>
                  </a:lnTo>
                  <a:cubicBezTo>
                    <a:pt x="4289" y="185"/>
                    <a:pt x="4215" y="259"/>
                    <a:pt x="4104" y="259"/>
                  </a:cubicBezTo>
                  <a:lnTo>
                    <a:pt x="74" y="259"/>
                  </a:lnTo>
                  <a:cubicBezTo>
                    <a:pt x="37" y="259"/>
                    <a:pt x="0" y="259"/>
                    <a:pt x="0" y="259"/>
                  </a:cubicBezTo>
                  <a:cubicBezTo>
                    <a:pt x="0" y="222"/>
                    <a:pt x="0" y="222"/>
                    <a:pt x="0" y="185"/>
                  </a:cubicBezTo>
                  <a:lnTo>
                    <a:pt x="0" y="185"/>
                  </a:lnTo>
                  <a:cubicBezTo>
                    <a:pt x="0" y="74"/>
                    <a:pt x="74" y="0"/>
                    <a:pt x="185" y="0"/>
                  </a:cubicBezTo>
                  <a:lnTo>
                    <a:pt x="4178" y="0"/>
                  </a:lnTo>
                  <a:cubicBezTo>
                    <a:pt x="4215" y="0"/>
                    <a:pt x="4252" y="0"/>
                    <a:pt x="4289"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4" name="Google Shape;5194;p32"/>
            <p:cNvSpPr/>
            <p:nvPr/>
          </p:nvSpPr>
          <p:spPr>
            <a:xfrm>
              <a:off x="3590807" y="4401385"/>
              <a:ext cx="99972" cy="20102"/>
            </a:xfrm>
            <a:custGeom>
              <a:avLst/>
              <a:gdLst/>
              <a:ahLst/>
              <a:cxnLst/>
              <a:rect l="l" t="t" r="r" b="b"/>
              <a:pathLst>
                <a:path w="925" h="186" extrusionOk="0">
                  <a:moveTo>
                    <a:pt x="186" y="0"/>
                  </a:moveTo>
                  <a:lnTo>
                    <a:pt x="925" y="0"/>
                  </a:lnTo>
                  <a:lnTo>
                    <a:pt x="777" y="185"/>
                  </a:lnTo>
                  <a:lnTo>
                    <a:pt x="1" y="185"/>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5" name="Google Shape;5195;p32"/>
            <p:cNvSpPr/>
            <p:nvPr/>
          </p:nvSpPr>
          <p:spPr>
            <a:xfrm>
              <a:off x="3590807" y="4461260"/>
              <a:ext cx="99972" cy="24101"/>
            </a:xfrm>
            <a:custGeom>
              <a:avLst/>
              <a:gdLst/>
              <a:ahLst/>
              <a:cxnLst/>
              <a:rect l="l" t="t" r="r" b="b"/>
              <a:pathLst>
                <a:path w="925" h="223" extrusionOk="0">
                  <a:moveTo>
                    <a:pt x="186" y="223"/>
                  </a:moveTo>
                  <a:lnTo>
                    <a:pt x="925" y="223"/>
                  </a:lnTo>
                  <a:lnTo>
                    <a:pt x="777" y="1"/>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6" name="Google Shape;5196;p32"/>
            <p:cNvSpPr/>
            <p:nvPr/>
          </p:nvSpPr>
          <p:spPr>
            <a:xfrm>
              <a:off x="3295105" y="4421380"/>
              <a:ext cx="16104" cy="39989"/>
            </a:xfrm>
            <a:custGeom>
              <a:avLst/>
              <a:gdLst/>
              <a:ahLst/>
              <a:cxnLst/>
              <a:rect l="l" t="t" r="r" b="b"/>
              <a:pathLst>
                <a:path w="149" h="370" extrusionOk="0">
                  <a:moveTo>
                    <a:pt x="1" y="0"/>
                  </a:moveTo>
                  <a:lnTo>
                    <a:pt x="1" y="370"/>
                  </a:lnTo>
                  <a:lnTo>
                    <a:pt x="149" y="370"/>
                  </a:lnTo>
                  <a:lnTo>
                    <a:pt x="149"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7" name="Google Shape;5197;p32"/>
            <p:cNvSpPr/>
            <p:nvPr/>
          </p:nvSpPr>
          <p:spPr>
            <a:xfrm>
              <a:off x="3550926" y="4421380"/>
              <a:ext cx="15995" cy="39989"/>
            </a:xfrm>
            <a:custGeom>
              <a:avLst/>
              <a:gdLst/>
              <a:ahLst/>
              <a:cxnLst/>
              <a:rect l="l" t="t" r="r" b="b"/>
              <a:pathLst>
                <a:path w="148" h="370" extrusionOk="0">
                  <a:moveTo>
                    <a:pt x="0" y="0"/>
                  </a:moveTo>
                  <a:lnTo>
                    <a:pt x="0" y="370"/>
                  </a:lnTo>
                  <a:lnTo>
                    <a:pt x="148" y="370"/>
                  </a:lnTo>
                  <a:lnTo>
                    <a:pt x="148"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8" name="Google Shape;5198;p32"/>
            <p:cNvSpPr/>
            <p:nvPr/>
          </p:nvSpPr>
          <p:spPr>
            <a:xfrm>
              <a:off x="3422961" y="4281527"/>
              <a:ext cx="235933" cy="91974"/>
            </a:xfrm>
            <a:custGeom>
              <a:avLst/>
              <a:gdLst/>
              <a:ahLst/>
              <a:cxnLst/>
              <a:rect l="l" t="t" r="r" b="b"/>
              <a:pathLst>
                <a:path w="2183" h="851" extrusionOk="0">
                  <a:moveTo>
                    <a:pt x="186" y="0"/>
                  </a:moveTo>
                  <a:lnTo>
                    <a:pt x="2182" y="0"/>
                  </a:lnTo>
                  <a:cubicBezTo>
                    <a:pt x="2108" y="518"/>
                    <a:pt x="1258" y="851"/>
                    <a:pt x="1" y="851"/>
                  </a:cubicBezTo>
                  <a:cubicBezTo>
                    <a:pt x="38" y="555"/>
                    <a:pt x="112" y="296"/>
                    <a:pt x="1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9" name="Google Shape;5199;p32"/>
            <p:cNvSpPr/>
            <p:nvPr/>
          </p:nvSpPr>
          <p:spPr>
            <a:xfrm>
              <a:off x="3430959" y="4281527"/>
              <a:ext cx="239932" cy="91974"/>
            </a:xfrm>
            <a:custGeom>
              <a:avLst/>
              <a:gdLst/>
              <a:ahLst/>
              <a:cxnLst/>
              <a:rect l="l" t="t" r="r" b="b"/>
              <a:pathLst>
                <a:path w="2220" h="851" extrusionOk="0">
                  <a:moveTo>
                    <a:pt x="223" y="0"/>
                  </a:moveTo>
                  <a:lnTo>
                    <a:pt x="2219" y="0"/>
                  </a:lnTo>
                  <a:cubicBezTo>
                    <a:pt x="2108" y="518"/>
                    <a:pt x="1295" y="851"/>
                    <a:pt x="1" y="851"/>
                  </a:cubicBezTo>
                  <a:cubicBezTo>
                    <a:pt x="75" y="555"/>
                    <a:pt x="149" y="296"/>
                    <a:pt x="2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0" name="Google Shape;5200;p32"/>
            <p:cNvSpPr/>
            <p:nvPr/>
          </p:nvSpPr>
          <p:spPr>
            <a:xfrm>
              <a:off x="3830524" y="4461260"/>
              <a:ext cx="64090" cy="135961"/>
            </a:xfrm>
            <a:custGeom>
              <a:avLst/>
              <a:gdLst/>
              <a:ahLst/>
              <a:cxnLst/>
              <a:rect l="l" t="t" r="r" b="b"/>
              <a:pathLst>
                <a:path w="593" h="1258" extrusionOk="0">
                  <a:moveTo>
                    <a:pt x="482" y="1"/>
                  </a:moveTo>
                  <a:lnTo>
                    <a:pt x="1" y="1221"/>
                  </a:lnTo>
                  <a:lnTo>
                    <a:pt x="112" y="1258"/>
                  </a:lnTo>
                  <a:lnTo>
                    <a:pt x="592" y="75"/>
                  </a:lnTo>
                  <a:lnTo>
                    <a:pt x="48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1" name="Google Shape;5201;p32"/>
            <p:cNvSpPr/>
            <p:nvPr/>
          </p:nvSpPr>
          <p:spPr>
            <a:xfrm>
              <a:off x="3826525" y="4505248"/>
              <a:ext cx="128072" cy="79977"/>
            </a:xfrm>
            <a:custGeom>
              <a:avLst/>
              <a:gdLst/>
              <a:ahLst/>
              <a:cxnLst/>
              <a:rect l="l" t="t" r="r" b="b"/>
              <a:pathLst>
                <a:path w="1185" h="740" extrusionOk="0">
                  <a:moveTo>
                    <a:pt x="75" y="1"/>
                  </a:moveTo>
                  <a:lnTo>
                    <a:pt x="1" y="111"/>
                  </a:lnTo>
                  <a:lnTo>
                    <a:pt x="1147" y="740"/>
                  </a:lnTo>
                  <a:lnTo>
                    <a:pt x="1184" y="592"/>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2" name="Google Shape;5202;p32"/>
            <p:cNvSpPr/>
            <p:nvPr/>
          </p:nvSpPr>
          <p:spPr>
            <a:xfrm>
              <a:off x="3854517" y="4385390"/>
              <a:ext cx="92082" cy="171951"/>
            </a:xfrm>
            <a:custGeom>
              <a:avLst/>
              <a:gdLst/>
              <a:ahLst/>
              <a:cxnLst/>
              <a:rect l="l" t="t" r="r" b="b"/>
              <a:pathLst>
                <a:path w="852" h="1591" extrusionOk="0">
                  <a:moveTo>
                    <a:pt x="370" y="0"/>
                  </a:moveTo>
                  <a:lnTo>
                    <a:pt x="1" y="111"/>
                  </a:lnTo>
                  <a:lnTo>
                    <a:pt x="481" y="1590"/>
                  </a:lnTo>
                  <a:lnTo>
                    <a:pt x="851" y="1479"/>
                  </a:lnTo>
                  <a:lnTo>
                    <a:pt x="37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3" name="Google Shape;5203;p32"/>
            <p:cNvSpPr/>
            <p:nvPr/>
          </p:nvSpPr>
          <p:spPr>
            <a:xfrm>
              <a:off x="3854517" y="4409383"/>
              <a:ext cx="60091" cy="31991"/>
            </a:xfrm>
            <a:custGeom>
              <a:avLst/>
              <a:gdLst/>
              <a:ahLst/>
              <a:cxnLst/>
              <a:rect l="l" t="t" r="r" b="b"/>
              <a:pathLst>
                <a:path w="556" h="296" extrusionOk="0">
                  <a:moveTo>
                    <a:pt x="518" y="0"/>
                  </a:moveTo>
                  <a:lnTo>
                    <a:pt x="1" y="185"/>
                  </a:lnTo>
                  <a:lnTo>
                    <a:pt x="38" y="296"/>
                  </a:lnTo>
                  <a:lnTo>
                    <a:pt x="555" y="111"/>
                  </a:lnTo>
                  <a:lnTo>
                    <a:pt x="5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4" name="Google Shape;5204;p32"/>
            <p:cNvSpPr/>
            <p:nvPr/>
          </p:nvSpPr>
          <p:spPr>
            <a:xfrm>
              <a:off x="3870513" y="4453263"/>
              <a:ext cx="72088" cy="68089"/>
            </a:xfrm>
            <a:custGeom>
              <a:avLst/>
              <a:gdLst/>
              <a:ahLst/>
              <a:cxnLst/>
              <a:rect l="l" t="t" r="r" b="b"/>
              <a:pathLst>
                <a:path w="667" h="630" extrusionOk="0">
                  <a:moveTo>
                    <a:pt x="518" y="1"/>
                  </a:moveTo>
                  <a:lnTo>
                    <a:pt x="1" y="149"/>
                  </a:lnTo>
                  <a:lnTo>
                    <a:pt x="149" y="629"/>
                  </a:lnTo>
                  <a:lnTo>
                    <a:pt x="666" y="445"/>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5" name="Google Shape;5205;p32"/>
            <p:cNvSpPr/>
            <p:nvPr/>
          </p:nvSpPr>
          <p:spPr>
            <a:xfrm>
              <a:off x="3870513" y="4485254"/>
              <a:ext cx="191946" cy="191946"/>
            </a:xfrm>
            <a:custGeom>
              <a:avLst/>
              <a:gdLst/>
              <a:ahLst/>
              <a:cxnLst/>
              <a:rect l="l" t="t" r="r" b="b"/>
              <a:pathLst>
                <a:path w="1776" h="1776" extrusionOk="0">
                  <a:moveTo>
                    <a:pt x="740" y="1775"/>
                  </a:moveTo>
                  <a:cubicBezTo>
                    <a:pt x="1443" y="1775"/>
                    <a:pt x="1775" y="962"/>
                    <a:pt x="1295" y="481"/>
                  </a:cubicBezTo>
                  <a:cubicBezTo>
                    <a:pt x="814" y="1"/>
                    <a:pt x="1" y="333"/>
                    <a:pt x="1" y="999"/>
                  </a:cubicBezTo>
                  <a:cubicBezTo>
                    <a:pt x="1" y="1443"/>
                    <a:pt x="333" y="1775"/>
                    <a:pt x="740" y="177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6" name="Google Shape;5206;p32"/>
            <p:cNvSpPr/>
            <p:nvPr/>
          </p:nvSpPr>
          <p:spPr>
            <a:xfrm>
              <a:off x="3902504" y="4525242"/>
              <a:ext cx="115967" cy="119966"/>
            </a:xfrm>
            <a:custGeom>
              <a:avLst/>
              <a:gdLst/>
              <a:ahLst/>
              <a:cxnLst/>
              <a:rect l="l" t="t" r="r" b="b"/>
              <a:pathLst>
                <a:path w="1073" h="1110" extrusionOk="0">
                  <a:moveTo>
                    <a:pt x="444" y="1110"/>
                  </a:moveTo>
                  <a:cubicBezTo>
                    <a:pt x="888" y="1110"/>
                    <a:pt x="1073" y="592"/>
                    <a:pt x="777" y="296"/>
                  </a:cubicBezTo>
                  <a:cubicBezTo>
                    <a:pt x="481" y="0"/>
                    <a:pt x="0" y="222"/>
                    <a:pt x="0" y="629"/>
                  </a:cubicBezTo>
                  <a:cubicBezTo>
                    <a:pt x="0" y="888"/>
                    <a:pt x="185" y="1110"/>
                    <a:pt x="444" y="111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7" name="Google Shape;5207;p32"/>
            <p:cNvSpPr/>
            <p:nvPr/>
          </p:nvSpPr>
          <p:spPr>
            <a:xfrm>
              <a:off x="3918500" y="4553235"/>
              <a:ext cx="67981" cy="75978"/>
            </a:xfrm>
            <a:custGeom>
              <a:avLst/>
              <a:gdLst/>
              <a:ahLst/>
              <a:cxnLst/>
              <a:rect l="l" t="t" r="r" b="b"/>
              <a:pathLst>
                <a:path w="629" h="703" extrusionOk="0">
                  <a:moveTo>
                    <a:pt x="296" y="703"/>
                  </a:moveTo>
                  <a:cubicBezTo>
                    <a:pt x="481" y="703"/>
                    <a:pt x="629" y="555"/>
                    <a:pt x="629" y="370"/>
                  </a:cubicBezTo>
                  <a:cubicBezTo>
                    <a:pt x="629" y="0"/>
                    <a:pt x="0" y="0"/>
                    <a:pt x="0" y="370"/>
                  </a:cubicBezTo>
                  <a:cubicBezTo>
                    <a:pt x="0" y="555"/>
                    <a:pt x="148" y="703"/>
                    <a:pt x="296" y="703"/>
                  </a:cubicBezTo>
                  <a:close/>
                </a:path>
              </a:pathLst>
            </a:custGeom>
            <a:solidFill>
              <a:srgbClr val="3539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8" name="Google Shape;5208;p32"/>
            <p:cNvSpPr/>
            <p:nvPr/>
          </p:nvSpPr>
          <p:spPr>
            <a:xfrm>
              <a:off x="3934495" y="4573229"/>
              <a:ext cx="31991" cy="35990"/>
            </a:xfrm>
            <a:custGeom>
              <a:avLst/>
              <a:gdLst/>
              <a:ahLst/>
              <a:cxnLst/>
              <a:rect l="l" t="t" r="r" b="b"/>
              <a:pathLst>
                <a:path w="296" h="333" extrusionOk="0">
                  <a:moveTo>
                    <a:pt x="148" y="333"/>
                  </a:moveTo>
                  <a:cubicBezTo>
                    <a:pt x="259" y="333"/>
                    <a:pt x="296" y="296"/>
                    <a:pt x="296" y="185"/>
                  </a:cubicBezTo>
                  <a:cubicBezTo>
                    <a:pt x="296" y="0"/>
                    <a:pt x="0" y="0"/>
                    <a:pt x="0" y="185"/>
                  </a:cubicBezTo>
                  <a:cubicBezTo>
                    <a:pt x="0" y="296"/>
                    <a:pt x="74" y="333"/>
                    <a:pt x="148" y="333"/>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9" name="Google Shape;5209;p32"/>
            <p:cNvSpPr/>
            <p:nvPr/>
          </p:nvSpPr>
          <p:spPr>
            <a:xfrm>
              <a:off x="3295105" y="4049700"/>
              <a:ext cx="639495" cy="8106"/>
            </a:xfrm>
            <a:custGeom>
              <a:avLst/>
              <a:gdLst/>
              <a:ahLst/>
              <a:cxnLst/>
              <a:rect l="l" t="t" r="r" b="b"/>
              <a:pathLst>
                <a:path w="5917" h="75" extrusionOk="0">
                  <a:moveTo>
                    <a:pt x="1" y="1"/>
                  </a:moveTo>
                  <a:lnTo>
                    <a:pt x="1" y="75"/>
                  </a:lnTo>
                  <a:lnTo>
                    <a:pt x="5916" y="75"/>
                  </a:lnTo>
                  <a:lnTo>
                    <a:pt x="591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0" name="Google Shape;5210;p32"/>
            <p:cNvSpPr/>
            <p:nvPr/>
          </p:nvSpPr>
          <p:spPr>
            <a:xfrm>
              <a:off x="3295105" y="4057697"/>
              <a:ext cx="639495" cy="4107"/>
            </a:xfrm>
            <a:custGeom>
              <a:avLst/>
              <a:gdLst/>
              <a:ahLst/>
              <a:cxnLst/>
              <a:rect l="l" t="t" r="r" b="b"/>
              <a:pathLst>
                <a:path w="5917" h="38" extrusionOk="0">
                  <a:moveTo>
                    <a:pt x="1" y="1"/>
                  </a:moveTo>
                  <a:lnTo>
                    <a:pt x="1" y="38"/>
                  </a:lnTo>
                  <a:lnTo>
                    <a:pt x="5916" y="38"/>
                  </a:lnTo>
                  <a:lnTo>
                    <a:pt x="5916"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1" name="Google Shape;5211;p32"/>
            <p:cNvSpPr/>
            <p:nvPr/>
          </p:nvSpPr>
          <p:spPr>
            <a:xfrm>
              <a:off x="3954490" y="4229541"/>
              <a:ext cx="479540" cy="167952"/>
            </a:xfrm>
            <a:custGeom>
              <a:avLst/>
              <a:gdLst/>
              <a:ahLst/>
              <a:cxnLst/>
              <a:rect l="l" t="t" r="r" b="b"/>
              <a:pathLst>
                <a:path w="4437" h="1554" extrusionOk="0">
                  <a:moveTo>
                    <a:pt x="4252" y="74"/>
                  </a:moveTo>
                  <a:cubicBezTo>
                    <a:pt x="4289" y="74"/>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8"/>
                  </a:cubicBezTo>
                  <a:lnTo>
                    <a:pt x="111" y="185"/>
                  </a:lnTo>
                  <a:cubicBezTo>
                    <a:pt x="111" y="148"/>
                    <a:pt x="111" y="148"/>
                    <a:pt x="111" y="111"/>
                  </a:cubicBezTo>
                  <a:cubicBezTo>
                    <a:pt x="148" y="111"/>
                    <a:pt x="185" y="74"/>
                    <a:pt x="185" y="74"/>
                  </a:cubicBezTo>
                  <a:close/>
                  <a:moveTo>
                    <a:pt x="185" y="1"/>
                  </a:moveTo>
                  <a:cubicBezTo>
                    <a:pt x="148" y="1"/>
                    <a:pt x="111" y="38"/>
                    <a:pt x="37" y="74"/>
                  </a:cubicBezTo>
                  <a:cubicBezTo>
                    <a:pt x="37" y="111"/>
                    <a:pt x="0" y="148"/>
                    <a:pt x="0" y="185"/>
                  </a:cubicBezTo>
                  <a:lnTo>
                    <a:pt x="148" y="1405"/>
                  </a:lnTo>
                  <a:cubicBezTo>
                    <a:pt x="185" y="1479"/>
                    <a:pt x="259" y="1553"/>
                    <a:pt x="333" y="1553"/>
                  </a:cubicBezTo>
                  <a:lnTo>
                    <a:pt x="4178" y="888"/>
                  </a:lnTo>
                  <a:cubicBezTo>
                    <a:pt x="4252" y="888"/>
                    <a:pt x="4326" y="814"/>
                    <a:pt x="4363" y="740"/>
                  </a:cubicBezTo>
                  <a:lnTo>
                    <a:pt x="4437" y="185"/>
                  </a:lnTo>
                  <a:cubicBezTo>
                    <a:pt x="4437" y="148"/>
                    <a:pt x="4437" y="111"/>
                    <a:pt x="4400" y="74"/>
                  </a:cubicBezTo>
                  <a:cubicBezTo>
                    <a:pt x="4363" y="38"/>
                    <a:pt x="4289" y="1"/>
                    <a:pt x="4252"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2" name="Google Shape;5212;p32"/>
            <p:cNvSpPr/>
            <p:nvPr/>
          </p:nvSpPr>
          <p:spPr>
            <a:xfrm>
              <a:off x="3958489" y="4225542"/>
              <a:ext cx="479540" cy="167952"/>
            </a:xfrm>
            <a:custGeom>
              <a:avLst/>
              <a:gdLst/>
              <a:ahLst/>
              <a:cxnLst/>
              <a:rect l="l" t="t" r="r" b="b"/>
              <a:pathLst>
                <a:path w="4437" h="1554" extrusionOk="0">
                  <a:moveTo>
                    <a:pt x="4289" y="75"/>
                  </a:moveTo>
                  <a:cubicBezTo>
                    <a:pt x="4326" y="75"/>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9"/>
                  </a:cubicBezTo>
                  <a:lnTo>
                    <a:pt x="111" y="185"/>
                  </a:lnTo>
                  <a:cubicBezTo>
                    <a:pt x="111" y="148"/>
                    <a:pt x="111" y="148"/>
                    <a:pt x="111" y="111"/>
                  </a:cubicBezTo>
                  <a:cubicBezTo>
                    <a:pt x="148" y="111"/>
                    <a:pt x="185" y="75"/>
                    <a:pt x="185" y="75"/>
                  </a:cubicBezTo>
                  <a:close/>
                  <a:moveTo>
                    <a:pt x="185" y="1"/>
                  </a:moveTo>
                  <a:cubicBezTo>
                    <a:pt x="148" y="1"/>
                    <a:pt x="74" y="38"/>
                    <a:pt x="37" y="75"/>
                  </a:cubicBezTo>
                  <a:cubicBezTo>
                    <a:pt x="37" y="111"/>
                    <a:pt x="0" y="148"/>
                    <a:pt x="0" y="185"/>
                  </a:cubicBezTo>
                  <a:lnTo>
                    <a:pt x="148" y="1405"/>
                  </a:lnTo>
                  <a:cubicBezTo>
                    <a:pt x="148" y="1479"/>
                    <a:pt x="259" y="1553"/>
                    <a:pt x="333" y="1553"/>
                  </a:cubicBezTo>
                  <a:lnTo>
                    <a:pt x="4178" y="888"/>
                  </a:lnTo>
                  <a:cubicBezTo>
                    <a:pt x="4289" y="888"/>
                    <a:pt x="4363" y="814"/>
                    <a:pt x="4363" y="740"/>
                  </a:cubicBezTo>
                  <a:lnTo>
                    <a:pt x="4437" y="185"/>
                  </a:lnTo>
                  <a:cubicBezTo>
                    <a:pt x="4437" y="148"/>
                    <a:pt x="4400" y="111"/>
                    <a:pt x="4363" y="75"/>
                  </a:cubicBezTo>
                  <a:cubicBezTo>
                    <a:pt x="4363" y="38"/>
                    <a:pt x="4289" y="1"/>
                    <a:pt x="42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3" name="Google Shape;5213;p32"/>
            <p:cNvSpPr/>
            <p:nvPr/>
          </p:nvSpPr>
          <p:spPr>
            <a:xfrm>
              <a:off x="2851660" y="4292659"/>
              <a:ext cx="367680" cy="152714"/>
            </a:xfrm>
            <a:custGeom>
              <a:avLst/>
              <a:gdLst/>
              <a:ahLst/>
              <a:cxnLst/>
              <a:rect l="l" t="t" r="r" b="b"/>
              <a:pathLst>
                <a:path w="3402" h="1413" extrusionOk="0">
                  <a:moveTo>
                    <a:pt x="3217" y="82"/>
                  </a:moveTo>
                  <a:cubicBezTo>
                    <a:pt x="3291" y="82"/>
                    <a:pt x="3328" y="119"/>
                    <a:pt x="3328" y="156"/>
                  </a:cubicBezTo>
                  <a:lnTo>
                    <a:pt x="3328" y="1265"/>
                  </a:lnTo>
                  <a:cubicBezTo>
                    <a:pt x="3328" y="1265"/>
                    <a:pt x="3328" y="1302"/>
                    <a:pt x="3328" y="1302"/>
                  </a:cubicBezTo>
                  <a:cubicBezTo>
                    <a:pt x="3291" y="1339"/>
                    <a:pt x="3254" y="1339"/>
                    <a:pt x="3254" y="1339"/>
                  </a:cubicBezTo>
                  <a:lnTo>
                    <a:pt x="259" y="1339"/>
                  </a:lnTo>
                  <a:cubicBezTo>
                    <a:pt x="222" y="1339"/>
                    <a:pt x="185" y="1302"/>
                    <a:pt x="185" y="1265"/>
                  </a:cubicBezTo>
                  <a:lnTo>
                    <a:pt x="111" y="711"/>
                  </a:lnTo>
                  <a:cubicBezTo>
                    <a:pt x="111" y="711"/>
                    <a:pt x="111" y="674"/>
                    <a:pt x="111" y="637"/>
                  </a:cubicBezTo>
                  <a:cubicBezTo>
                    <a:pt x="148" y="637"/>
                    <a:pt x="148" y="600"/>
                    <a:pt x="185" y="600"/>
                  </a:cubicBezTo>
                  <a:lnTo>
                    <a:pt x="3217" y="82"/>
                  </a:lnTo>
                  <a:close/>
                  <a:moveTo>
                    <a:pt x="3260" y="1"/>
                  </a:moveTo>
                  <a:cubicBezTo>
                    <a:pt x="3246" y="1"/>
                    <a:pt x="3232" y="3"/>
                    <a:pt x="3217" y="8"/>
                  </a:cubicBezTo>
                  <a:lnTo>
                    <a:pt x="185" y="526"/>
                  </a:lnTo>
                  <a:cubicBezTo>
                    <a:pt x="111" y="526"/>
                    <a:pt x="74" y="563"/>
                    <a:pt x="37" y="600"/>
                  </a:cubicBezTo>
                  <a:cubicBezTo>
                    <a:pt x="0" y="637"/>
                    <a:pt x="0" y="674"/>
                    <a:pt x="0" y="748"/>
                  </a:cubicBezTo>
                  <a:lnTo>
                    <a:pt x="74" y="1265"/>
                  </a:lnTo>
                  <a:cubicBezTo>
                    <a:pt x="74" y="1376"/>
                    <a:pt x="148" y="1413"/>
                    <a:pt x="259" y="1413"/>
                  </a:cubicBezTo>
                  <a:lnTo>
                    <a:pt x="3217" y="1413"/>
                  </a:lnTo>
                  <a:cubicBezTo>
                    <a:pt x="3254" y="1413"/>
                    <a:pt x="3328" y="1413"/>
                    <a:pt x="3364" y="1376"/>
                  </a:cubicBezTo>
                  <a:cubicBezTo>
                    <a:pt x="3364" y="1339"/>
                    <a:pt x="3401" y="1302"/>
                    <a:pt x="3401" y="1228"/>
                  </a:cubicBezTo>
                  <a:lnTo>
                    <a:pt x="3401" y="156"/>
                  </a:lnTo>
                  <a:cubicBezTo>
                    <a:pt x="3401" y="92"/>
                    <a:pt x="3346" y="1"/>
                    <a:pt x="3260" y="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4" name="Google Shape;5214;p32"/>
            <p:cNvSpPr/>
            <p:nvPr/>
          </p:nvSpPr>
          <p:spPr>
            <a:xfrm>
              <a:off x="2847661" y="4285526"/>
              <a:ext cx="367680" cy="155848"/>
            </a:xfrm>
            <a:custGeom>
              <a:avLst/>
              <a:gdLst/>
              <a:ahLst/>
              <a:cxnLst/>
              <a:rect l="l" t="t" r="r" b="b"/>
              <a:pathLst>
                <a:path w="3402" h="1442" extrusionOk="0">
                  <a:moveTo>
                    <a:pt x="3254" y="74"/>
                  </a:moveTo>
                  <a:cubicBezTo>
                    <a:pt x="3291" y="74"/>
                    <a:pt x="3365" y="111"/>
                    <a:pt x="3365" y="185"/>
                  </a:cubicBezTo>
                  <a:lnTo>
                    <a:pt x="3365" y="1257"/>
                  </a:lnTo>
                  <a:cubicBezTo>
                    <a:pt x="3365" y="1331"/>
                    <a:pt x="3328" y="1368"/>
                    <a:pt x="3254" y="1368"/>
                  </a:cubicBezTo>
                  <a:lnTo>
                    <a:pt x="296" y="1368"/>
                  </a:lnTo>
                  <a:cubicBezTo>
                    <a:pt x="222" y="1368"/>
                    <a:pt x="185" y="1331"/>
                    <a:pt x="185" y="1294"/>
                  </a:cubicBezTo>
                  <a:lnTo>
                    <a:pt x="148" y="740"/>
                  </a:lnTo>
                  <a:cubicBezTo>
                    <a:pt x="111" y="703"/>
                    <a:pt x="111" y="666"/>
                    <a:pt x="148" y="666"/>
                  </a:cubicBezTo>
                  <a:cubicBezTo>
                    <a:pt x="148" y="629"/>
                    <a:pt x="185" y="629"/>
                    <a:pt x="222" y="629"/>
                  </a:cubicBezTo>
                  <a:lnTo>
                    <a:pt x="3254" y="74"/>
                  </a:lnTo>
                  <a:close/>
                  <a:moveTo>
                    <a:pt x="3217" y="0"/>
                  </a:moveTo>
                  <a:lnTo>
                    <a:pt x="185" y="555"/>
                  </a:lnTo>
                  <a:cubicBezTo>
                    <a:pt x="111" y="555"/>
                    <a:pt x="74" y="592"/>
                    <a:pt x="37" y="629"/>
                  </a:cubicBezTo>
                  <a:cubicBezTo>
                    <a:pt x="0" y="666"/>
                    <a:pt x="0" y="703"/>
                    <a:pt x="0" y="777"/>
                  </a:cubicBezTo>
                  <a:lnTo>
                    <a:pt x="74" y="1294"/>
                  </a:lnTo>
                  <a:cubicBezTo>
                    <a:pt x="111" y="1405"/>
                    <a:pt x="185" y="1442"/>
                    <a:pt x="259" y="1442"/>
                  </a:cubicBezTo>
                  <a:lnTo>
                    <a:pt x="3217" y="1442"/>
                  </a:lnTo>
                  <a:cubicBezTo>
                    <a:pt x="3328" y="1442"/>
                    <a:pt x="3401" y="1368"/>
                    <a:pt x="3401" y="1294"/>
                  </a:cubicBezTo>
                  <a:lnTo>
                    <a:pt x="3401" y="185"/>
                  </a:lnTo>
                  <a:cubicBezTo>
                    <a:pt x="3401" y="74"/>
                    <a:pt x="3328" y="0"/>
                    <a:pt x="32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5" name="Google Shape;5215;p32"/>
            <p:cNvSpPr/>
            <p:nvPr/>
          </p:nvSpPr>
          <p:spPr>
            <a:xfrm>
              <a:off x="3271219" y="4373393"/>
              <a:ext cx="475541" cy="40097"/>
            </a:xfrm>
            <a:custGeom>
              <a:avLst/>
              <a:gdLst/>
              <a:ahLst/>
              <a:cxnLst/>
              <a:rect l="l" t="t" r="r" b="b"/>
              <a:pathLst>
                <a:path w="4400" h="371" extrusionOk="0">
                  <a:moveTo>
                    <a:pt x="185" y="1"/>
                  </a:moveTo>
                  <a:lnTo>
                    <a:pt x="4215" y="1"/>
                  </a:lnTo>
                  <a:cubicBezTo>
                    <a:pt x="4289" y="1"/>
                    <a:pt x="4400" y="74"/>
                    <a:pt x="4400" y="185"/>
                  </a:cubicBezTo>
                  <a:lnTo>
                    <a:pt x="4400" y="185"/>
                  </a:lnTo>
                  <a:cubicBezTo>
                    <a:pt x="4400" y="259"/>
                    <a:pt x="4289" y="370"/>
                    <a:pt x="4215" y="370"/>
                  </a:cubicBezTo>
                  <a:lnTo>
                    <a:pt x="185" y="370"/>
                  </a:lnTo>
                  <a:cubicBezTo>
                    <a:pt x="74" y="370"/>
                    <a:pt x="0" y="259"/>
                    <a:pt x="0" y="185"/>
                  </a:cubicBezTo>
                  <a:lnTo>
                    <a:pt x="0" y="185"/>
                  </a:lnTo>
                  <a:cubicBezTo>
                    <a:pt x="0" y="74"/>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6" name="Google Shape;5216;p32"/>
            <p:cNvSpPr/>
            <p:nvPr/>
          </p:nvSpPr>
          <p:spPr>
            <a:xfrm>
              <a:off x="3279217" y="4381391"/>
              <a:ext cx="467543" cy="32099"/>
            </a:xfrm>
            <a:custGeom>
              <a:avLst/>
              <a:gdLst/>
              <a:ahLst/>
              <a:cxnLst/>
              <a:rect l="l" t="t" r="r" b="b"/>
              <a:pathLst>
                <a:path w="4326" h="297" extrusionOk="0">
                  <a:moveTo>
                    <a:pt x="4326" y="37"/>
                  </a:moveTo>
                  <a:cubicBezTo>
                    <a:pt x="4326" y="74"/>
                    <a:pt x="4326" y="74"/>
                    <a:pt x="4326" y="111"/>
                  </a:cubicBezTo>
                  <a:lnTo>
                    <a:pt x="4326" y="111"/>
                  </a:lnTo>
                  <a:cubicBezTo>
                    <a:pt x="4326" y="185"/>
                    <a:pt x="4215" y="296"/>
                    <a:pt x="4141" y="296"/>
                  </a:cubicBezTo>
                  <a:lnTo>
                    <a:pt x="111" y="296"/>
                  </a:lnTo>
                  <a:cubicBezTo>
                    <a:pt x="74" y="296"/>
                    <a:pt x="37" y="259"/>
                    <a:pt x="0" y="259"/>
                  </a:cubicBezTo>
                  <a:cubicBezTo>
                    <a:pt x="0" y="222"/>
                    <a:pt x="0" y="222"/>
                    <a:pt x="0" y="185"/>
                  </a:cubicBezTo>
                  <a:lnTo>
                    <a:pt x="0" y="185"/>
                  </a:lnTo>
                  <a:cubicBezTo>
                    <a:pt x="0" y="74"/>
                    <a:pt x="111" y="0"/>
                    <a:pt x="222" y="0"/>
                  </a:cubicBezTo>
                  <a:lnTo>
                    <a:pt x="4215" y="0"/>
                  </a:lnTo>
                  <a:cubicBezTo>
                    <a:pt x="4252" y="0"/>
                    <a:pt x="4289" y="37"/>
                    <a:pt x="4326"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7" name="Google Shape;5217;p32"/>
            <p:cNvSpPr/>
            <p:nvPr/>
          </p:nvSpPr>
          <p:spPr>
            <a:xfrm>
              <a:off x="3634794" y="4352972"/>
              <a:ext cx="99972" cy="20102"/>
            </a:xfrm>
            <a:custGeom>
              <a:avLst/>
              <a:gdLst/>
              <a:ahLst/>
              <a:cxnLst/>
              <a:rect l="l" t="t" r="r" b="b"/>
              <a:pathLst>
                <a:path w="925" h="186" extrusionOk="0">
                  <a:moveTo>
                    <a:pt x="148" y="1"/>
                  </a:moveTo>
                  <a:lnTo>
                    <a:pt x="925" y="1"/>
                  </a:lnTo>
                  <a:lnTo>
                    <a:pt x="777" y="186"/>
                  </a:lnTo>
                  <a:lnTo>
                    <a:pt x="0" y="18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8" name="Google Shape;5218;p32"/>
            <p:cNvSpPr/>
            <p:nvPr/>
          </p:nvSpPr>
          <p:spPr>
            <a:xfrm>
              <a:off x="3634794" y="4413382"/>
              <a:ext cx="99972" cy="20102"/>
            </a:xfrm>
            <a:custGeom>
              <a:avLst/>
              <a:gdLst/>
              <a:ahLst/>
              <a:cxnLst/>
              <a:rect l="l" t="t" r="r" b="b"/>
              <a:pathLst>
                <a:path w="925" h="186" extrusionOk="0">
                  <a:moveTo>
                    <a:pt x="148" y="185"/>
                  </a:moveTo>
                  <a:lnTo>
                    <a:pt x="925" y="185"/>
                  </a:lnTo>
                  <a:lnTo>
                    <a:pt x="777" y="0"/>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9" name="Google Shape;5219;p32"/>
            <p:cNvSpPr/>
            <p:nvPr/>
          </p:nvSpPr>
          <p:spPr>
            <a:xfrm>
              <a:off x="3339092" y="4369394"/>
              <a:ext cx="12105" cy="44096"/>
            </a:xfrm>
            <a:custGeom>
              <a:avLst/>
              <a:gdLst/>
              <a:ahLst/>
              <a:cxnLst/>
              <a:rect l="l" t="t" r="r" b="b"/>
              <a:pathLst>
                <a:path w="112" h="408" extrusionOk="0">
                  <a:moveTo>
                    <a:pt x="1" y="1"/>
                  </a:moveTo>
                  <a:lnTo>
                    <a:pt x="1" y="407"/>
                  </a:lnTo>
                  <a:lnTo>
                    <a:pt x="111" y="407"/>
                  </a:lnTo>
                  <a:lnTo>
                    <a:pt x="111"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0" name="Google Shape;5220;p32"/>
            <p:cNvSpPr/>
            <p:nvPr/>
          </p:nvSpPr>
          <p:spPr>
            <a:xfrm>
              <a:off x="3594805" y="4369394"/>
              <a:ext cx="12105" cy="44096"/>
            </a:xfrm>
            <a:custGeom>
              <a:avLst/>
              <a:gdLst/>
              <a:ahLst/>
              <a:cxnLst/>
              <a:rect l="l" t="t" r="r" b="b"/>
              <a:pathLst>
                <a:path w="112" h="408" extrusionOk="0">
                  <a:moveTo>
                    <a:pt x="1" y="1"/>
                  </a:moveTo>
                  <a:lnTo>
                    <a:pt x="1" y="407"/>
                  </a:lnTo>
                  <a:lnTo>
                    <a:pt x="112" y="407"/>
                  </a:lnTo>
                  <a:lnTo>
                    <a:pt x="112"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1" name="Google Shape;5221;p32"/>
            <p:cNvSpPr/>
            <p:nvPr/>
          </p:nvSpPr>
          <p:spPr>
            <a:xfrm>
              <a:off x="2563956" y="4045701"/>
              <a:ext cx="343686" cy="239932"/>
            </a:xfrm>
            <a:custGeom>
              <a:avLst/>
              <a:gdLst/>
              <a:ahLst/>
              <a:cxnLst/>
              <a:rect l="l" t="t" r="r" b="b"/>
              <a:pathLst>
                <a:path w="3180" h="2220" extrusionOk="0">
                  <a:moveTo>
                    <a:pt x="814" y="592"/>
                  </a:moveTo>
                  <a:lnTo>
                    <a:pt x="74" y="1517"/>
                  </a:lnTo>
                  <a:cubicBezTo>
                    <a:pt x="0" y="1591"/>
                    <a:pt x="0" y="1702"/>
                    <a:pt x="74" y="1775"/>
                  </a:cubicBezTo>
                  <a:lnTo>
                    <a:pt x="444" y="2145"/>
                  </a:lnTo>
                  <a:cubicBezTo>
                    <a:pt x="481" y="2182"/>
                    <a:pt x="555" y="2219"/>
                    <a:pt x="629" y="2182"/>
                  </a:cubicBezTo>
                  <a:lnTo>
                    <a:pt x="3032" y="1480"/>
                  </a:lnTo>
                  <a:cubicBezTo>
                    <a:pt x="3143" y="1443"/>
                    <a:pt x="3180" y="1332"/>
                    <a:pt x="3143" y="1221"/>
                  </a:cubicBezTo>
                  <a:lnTo>
                    <a:pt x="2884" y="149"/>
                  </a:lnTo>
                  <a:cubicBezTo>
                    <a:pt x="2884" y="75"/>
                    <a:pt x="2847" y="38"/>
                    <a:pt x="2773" y="1"/>
                  </a:cubicBezTo>
                  <a:cubicBezTo>
                    <a:pt x="2736" y="1"/>
                    <a:pt x="2662" y="1"/>
                    <a:pt x="2625" y="1"/>
                  </a:cubicBezTo>
                  <a:lnTo>
                    <a:pt x="961" y="518"/>
                  </a:lnTo>
                  <a:cubicBezTo>
                    <a:pt x="888" y="518"/>
                    <a:pt x="851" y="555"/>
                    <a:pt x="814" y="592"/>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2" name="Google Shape;5222;p32"/>
            <p:cNvSpPr/>
            <p:nvPr/>
          </p:nvSpPr>
          <p:spPr>
            <a:xfrm>
              <a:off x="2571954" y="4053699"/>
              <a:ext cx="327691" cy="223937"/>
            </a:xfrm>
            <a:custGeom>
              <a:avLst/>
              <a:gdLst/>
              <a:ahLst/>
              <a:cxnLst/>
              <a:rect l="l" t="t" r="r" b="b"/>
              <a:pathLst>
                <a:path w="3032" h="2072" extrusionOk="0">
                  <a:moveTo>
                    <a:pt x="814" y="518"/>
                  </a:moveTo>
                  <a:lnTo>
                    <a:pt x="74" y="1406"/>
                  </a:lnTo>
                  <a:cubicBezTo>
                    <a:pt x="0" y="1480"/>
                    <a:pt x="0" y="1628"/>
                    <a:pt x="74" y="1701"/>
                  </a:cubicBezTo>
                  <a:lnTo>
                    <a:pt x="444" y="2034"/>
                  </a:lnTo>
                  <a:cubicBezTo>
                    <a:pt x="481" y="2071"/>
                    <a:pt x="555" y="2071"/>
                    <a:pt x="629" y="2071"/>
                  </a:cubicBezTo>
                  <a:lnTo>
                    <a:pt x="2847" y="1406"/>
                  </a:lnTo>
                  <a:cubicBezTo>
                    <a:pt x="2958" y="1369"/>
                    <a:pt x="3032" y="1258"/>
                    <a:pt x="2995" y="1147"/>
                  </a:cubicBezTo>
                  <a:lnTo>
                    <a:pt x="2736" y="149"/>
                  </a:lnTo>
                  <a:cubicBezTo>
                    <a:pt x="2699" y="75"/>
                    <a:pt x="2662" y="38"/>
                    <a:pt x="2625" y="1"/>
                  </a:cubicBezTo>
                  <a:cubicBezTo>
                    <a:pt x="2588" y="1"/>
                    <a:pt x="2514" y="1"/>
                    <a:pt x="2477" y="1"/>
                  </a:cubicBezTo>
                  <a:lnTo>
                    <a:pt x="887" y="481"/>
                  </a:lnTo>
                  <a:cubicBezTo>
                    <a:pt x="851" y="481"/>
                    <a:pt x="814" y="518"/>
                    <a:pt x="814" y="51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3" name="Google Shape;5223;p32"/>
            <p:cNvSpPr/>
            <p:nvPr/>
          </p:nvSpPr>
          <p:spPr>
            <a:xfrm>
              <a:off x="2619832" y="4053699"/>
              <a:ext cx="235933" cy="223937"/>
            </a:xfrm>
            <a:custGeom>
              <a:avLst/>
              <a:gdLst/>
              <a:ahLst/>
              <a:cxnLst/>
              <a:rect l="l" t="t" r="r" b="b"/>
              <a:pathLst>
                <a:path w="2183" h="2072" extrusionOk="0">
                  <a:moveTo>
                    <a:pt x="1" y="2034"/>
                  </a:moveTo>
                  <a:lnTo>
                    <a:pt x="1" y="2034"/>
                  </a:lnTo>
                  <a:cubicBezTo>
                    <a:pt x="38" y="2071"/>
                    <a:pt x="149" y="2071"/>
                    <a:pt x="186" y="2071"/>
                  </a:cubicBezTo>
                  <a:lnTo>
                    <a:pt x="186" y="2071"/>
                  </a:lnTo>
                  <a:lnTo>
                    <a:pt x="1406" y="1701"/>
                  </a:lnTo>
                  <a:lnTo>
                    <a:pt x="1406" y="1701"/>
                  </a:lnTo>
                  <a:cubicBezTo>
                    <a:pt x="1443" y="1701"/>
                    <a:pt x="1517" y="1628"/>
                    <a:pt x="1517" y="1591"/>
                  </a:cubicBezTo>
                  <a:lnTo>
                    <a:pt x="2182" y="1"/>
                  </a:lnTo>
                  <a:lnTo>
                    <a:pt x="2182" y="1"/>
                  </a:lnTo>
                  <a:cubicBezTo>
                    <a:pt x="2145" y="1"/>
                    <a:pt x="2071" y="1"/>
                    <a:pt x="2034" y="1"/>
                  </a:cubicBezTo>
                  <a:lnTo>
                    <a:pt x="814" y="408"/>
                  </a:lnTo>
                  <a:lnTo>
                    <a:pt x="814" y="408"/>
                  </a:lnTo>
                  <a:cubicBezTo>
                    <a:pt x="740" y="408"/>
                    <a:pt x="703" y="444"/>
                    <a:pt x="666" y="5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4" name="Google Shape;5224;p32"/>
            <p:cNvSpPr/>
            <p:nvPr/>
          </p:nvSpPr>
          <p:spPr>
            <a:xfrm>
              <a:off x="2887542" y="3997822"/>
              <a:ext cx="203942" cy="187839"/>
            </a:xfrm>
            <a:custGeom>
              <a:avLst/>
              <a:gdLst/>
              <a:ahLst/>
              <a:cxnLst/>
              <a:rect l="l" t="t" r="r" b="b"/>
              <a:pathLst>
                <a:path w="1887" h="1738" extrusionOk="0">
                  <a:moveTo>
                    <a:pt x="666" y="1701"/>
                  </a:moveTo>
                  <a:lnTo>
                    <a:pt x="1739" y="1146"/>
                  </a:lnTo>
                  <a:cubicBezTo>
                    <a:pt x="1812" y="1109"/>
                    <a:pt x="1886" y="998"/>
                    <a:pt x="1849" y="925"/>
                  </a:cubicBezTo>
                  <a:lnTo>
                    <a:pt x="1739" y="222"/>
                  </a:lnTo>
                  <a:cubicBezTo>
                    <a:pt x="1702" y="111"/>
                    <a:pt x="1591" y="0"/>
                    <a:pt x="1480" y="37"/>
                  </a:cubicBezTo>
                  <a:lnTo>
                    <a:pt x="223" y="259"/>
                  </a:lnTo>
                  <a:cubicBezTo>
                    <a:pt x="75" y="259"/>
                    <a:pt x="1" y="407"/>
                    <a:pt x="38" y="518"/>
                  </a:cubicBezTo>
                  <a:lnTo>
                    <a:pt x="371" y="1590"/>
                  </a:lnTo>
                  <a:cubicBezTo>
                    <a:pt x="371" y="1627"/>
                    <a:pt x="408" y="1701"/>
                    <a:pt x="481" y="1701"/>
                  </a:cubicBezTo>
                  <a:cubicBezTo>
                    <a:pt x="555" y="1738"/>
                    <a:pt x="592" y="1738"/>
                    <a:pt x="666" y="1701"/>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5" name="Google Shape;5225;p32"/>
            <p:cNvSpPr/>
            <p:nvPr/>
          </p:nvSpPr>
          <p:spPr>
            <a:xfrm>
              <a:off x="2895540" y="4005820"/>
              <a:ext cx="183948" cy="171843"/>
            </a:xfrm>
            <a:custGeom>
              <a:avLst/>
              <a:gdLst/>
              <a:ahLst/>
              <a:cxnLst/>
              <a:rect l="l" t="t" r="r" b="b"/>
              <a:pathLst>
                <a:path w="1702" h="1590" extrusionOk="0">
                  <a:moveTo>
                    <a:pt x="629" y="1590"/>
                  </a:moveTo>
                  <a:lnTo>
                    <a:pt x="1591" y="1035"/>
                  </a:lnTo>
                  <a:cubicBezTo>
                    <a:pt x="1665" y="998"/>
                    <a:pt x="1701" y="924"/>
                    <a:pt x="1701" y="851"/>
                  </a:cubicBezTo>
                  <a:lnTo>
                    <a:pt x="1554" y="185"/>
                  </a:lnTo>
                  <a:cubicBezTo>
                    <a:pt x="1554" y="74"/>
                    <a:pt x="1443" y="0"/>
                    <a:pt x="1332" y="37"/>
                  </a:cubicBezTo>
                  <a:lnTo>
                    <a:pt x="186" y="222"/>
                  </a:lnTo>
                  <a:cubicBezTo>
                    <a:pt x="112" y="222"/>
                    <a:pt x="75" y="259"/>
                    <a:pt x="38" y="333"/>
                  </a:cubicBezTo>
                  <a:cubicBezTo>
                    <a:pt x="1" y="370"/>
                    <a:pt x="1" y="444"/>
                    <a:pt x="38" y="481"/>
                  </a:cubicBezTo>
                  <a:lnTo>
                    <a:pt x="334" y="1442"/>
                  </a:lnTo>
                  <a:cubicBezTo>
                    <a:pt x="371" y="1516"/>
                    <a:pt x="407" y="1553"/>
                    <a:pt x="481" y="1590"/>
                  </a:cubicBezTo>
                  <a:cubicBezTo>
                    <a:pt x="518" y="1590"/>
                    <a:pt x="555" y="1590"/>
                    <a:pt x="629" y="159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6" name="Google Shape;5226;p32"/>
            <p:cNvSpPr/>
            <p:nvPr/>
          </p:nvSpPr>
          <p:spPr>
            <a:xfrm>
              <a:off x="2951524" y="4009819"/>
              <a:ext cx="127964" cy="167844"/>
            </a:xfrm>
            <a:custGeom>
              <a:avLst/>
              <a:gdLst/>
              <a:ahLst/>
              <a:cxnLst/>
              <a:rect l="l" t="t" r="r" b="b"/>
              <a:pathLst>
                <a:path w="1184" h="1553" extrusionOk="0">
                  <a:moveTo>
                    <a:pt x="74" y="1553"/>
                  </a:moveTo>
                  <a:lnTo>
                    <a:pt x="74" y="1553"/>
                  </a:lnTo>
                  <a:lnTo>
                    <a:pt x="1073" y="998"/>
                  </a:lnTo>
                  <a:lnTo>
                    <a:pt x="1073" y="998"/>
                  </a:lnTo>
                  <a:cubicBezTo>
                    <a:pt x="1147" y="961"/>
                    <a:pt x="1183" y="887"/>
                    <a:pt x="1147" y="814"/>
                  </a:cubicBezTo>
                  <a:lnTo>
                    <a:pt x="1147" y="814"/>
                  </a:lnTo>
                  <a:lnTo>
                    <a:pt x="1036" y="185"/>
                  </a:lnTo>
                  <a:lnTo>
                    <a:pt x="1036" y="185"/>
                  </a:lnTo>
                  <a:cubicBezTo>
                    <a:pt x="1036" y="74"/>
                    <a:pt x="925" y="0"/>
                    <a:pt x="814" y="0"/>
                  </a:cubicBezTo>
                  <a:lnTo>
                    <a:pt x="666" y="37"/>
                  </a:lnTo>
                  <a:lnTo>
                    <a:pt x="0" y="1553"/>
                  </a:lnTo>
                  <a:cubicBezTo>
                    <a:pt x="37" y="1553"/>
                    <a:pt x="74" y="1553"/>
                    <a:pt x="74" y="155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7" name="Google Shape;5227;p32"/>
            <p:cNvSpPr/>
            <p:nvPr/>
          </p:nvSpPr>
          <p:spPr>
            <a:xfrm>
              <a:off x="2647824" y="4313410"/>
              <a:ext cx="20102" cy="20102"/>
            </a:xfrm>
            <a:custGeom>
              <a:avLst/>
              <a:gdLst/>
              <a:ahLst/>
              <a:cxnLst/>
              <a:rect l="l" t="t" r="r" b="b"/>
              <a:pathLst>
                <a:path w="186" h="186" extrusionOk="0">
                  <a:moveTo>
                    <a:pt x="112" y="186"/>
                  </a:moveTo>
                  <a:cubicBezTo>
                    <a:pt x="149" y="186"/>
                    <a:pt x="185" y="149"/>
                    <a:pt x="185" y="112"/>
                  </a:cubicBezTo>
                  <a:cubicBezTo>
                    <a:pt x="185" y="38"/>
                    <a:pt x="149" y="1"/>
                    <a:pt x="112" y="1"/>
                  </a:cubicBezTo>
                  <a:cubicBezTo>
                    <a:pt x="38" y="1"/>
                    <a:pt x="1" y="38"/>
                    <a:pt x="1" y="112"/>
                  </a:cubicBezTo>
                  <a:cubicBezTo>
                    <a:pt x="1" y="149"/>
                    <a:pt x="38" y="186"/>
                    <a:pt x="112" y="186"/>
                  </a:cubicBezTo>
                  <a:close/>
                </a:path>
              </a:pathLst>
            </a:custGeom>
            <a:solidFill>
              <a:srgbClr val="5C6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8" name="Google Shape;5228;p32"/>
            <p:cNvSpPr/>
            <p:nvPr/>
          </p:nvSpPr>
          <p:spPr>
            <a:xfrm>
              <a:off x="2643826" y="4309411"/>
              <a:ext cx="20102" cy="20102"/>
            </a:xfrm>
            <a:custGeom>
              <a:avLst/>
              <a:gdLst/>
              <a:ahLst/>
              <a:cxnLst/>
              <a:rect l="l" t="t" r="r" b="b"/>
              <a:pathLst>
                <a:path w="186" h="186" extrusionOk="0">
                  <a:moveTo>
                    <a:pt x="112" y="186"/>
                  </a:moveTo>
                  <a:cubicBezTo>
                    <a:pt x="149" y="186"/>
                    <a:pt x="186" y="149"/>
                    <a:pt x="186" y="112"/>
                  </a:cubicBezTo>
                  <a:cubicBezTo>
                    <a:pt x="186" y="1"/>
                    <a:pt x="1" y="1"/>
                    <a:pt x="1" y="112"/>
                  </a:cubicBezTo>
                  <a:cubicBezTo>
                    <a:pt x="1" y="149"/>
                    <a:pt x="38" y="186"/>
                    <a:pt x="112" y="186"/>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9" name="Google Shape;5229;p32"/>
            <p:cNvSpPr/>
            <p:nvPr/>
          </p:nvSpPr>
          <p:spPr>
            <a:xfrm>
              <a:off x="2727802" y="4385390"/>
              <a:ext cx="83976" cy="12105"/>
            </a:xfrm>
            <a:custGeom>
              <a:avLst/>
              <a:gdLst/>
              <a:ahLst/>
              <a:cxnLst/>
              <a:rect l="l" t="t" r="r" b="b"/>
              <a:pathLst>
                <a:path w="777" h="112" extrusionOk="0">
                  <a:moveTo>
                    <a:pt x="0" y="111"/>
                  </a:moveTo>
                  <a:lnTo>
                    <a:pt x="739" y="111"/>
                  </a:lnTo>
                  <a:cubicBezTo>
                    <a:pt x="739" y="111"/>
                    <a:pt x="776" y="74"/>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0" name="Google Shape;5230;p32"/>
            <p:cNvSpPr/>
            <p:nvPr/>
          </p:nvSpPr>
          <p:spPr>
            <a:xfrm>
              <a:off x="2727802" y="4405384"/>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1" name="Google Shape;5231;p32"/>
            <p:cNvSpPr/>
            <p:nvPr/>
          </p:nvSpPr>
          <p:spPr>
            <a:xfrm>
              <a:off x="2727802" y="4421380"/>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2" name="Google Shape;5232;p32"/>
            <p:cNvSpPr/>
            <p:nvPr/>
          </p:nvSpPr>
          <p:spPr>
            <a:xfrm>
              <a:off x="2727802" y="4437375"/>
              <a:ext cx="83976" cy="7998"/>
            </a:xfrm>
            <a:custGeom>
              <a:avLst/>
              <a:gdLst/>
              <a:ahLst/>
              <a:cxnLst/>
              <a:rect l="l" t="t" r="r" b="b"/>
              <a:pathLst>
                <a:path w="777" h="74"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3" name="Google Shape;5233;p32"/>
            <p:cNvSpPr/>
            <p:nvPr/>
          </p:nvSpPr>
          <p:spPr>
            <a:xfrm>
              <a:off x="2723803" y="4381391"/>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4" name="Google Shape;5234;p32"/>
            <p:cNvSpPr/>
            <p:nvPr/>
          </p:nvSpPr>
          <p:spPr>
            <a:xfrm>
              <a:off x="2723803" y="4397386"/>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5" name="Google Shape;5235;p32"/>
            <p:cNvSpPr/>
            <p:nvPr/>
          </p:nvSpPr>
          <p:spPr>
            <a:xfrm>
              <a:off x="2723803" y="4413382"/>
              <a:ext cx="91974" cy="12105"/>
            </a:xfrm>
            <a:custGeom>
              <a:avLst/>
              <a:gdLst/>
              <a:ahLst/>
              <a:cxnLst/>
              <a:rect l="l" t="t" r="r" b="b"/>
              <a:pathLst>
                <a:path w="851" h="112"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6" name="Google Shape;5236;p32"/>
            <p:cNvSpPr/>
            <p:nvPr/>
          </p:nvSpPr>
          <p:spPr>
            <a:xfrm>
              <a:off x="2723803" y="4429377"/>
              <a:ext cx="91974" cy="11997"/>
            </a:xfrm>
            <a:custGeom>
              <a:avLst/>
              <a:gdLst/>
              <a:ahLst/>
              <a:cxnLst/>
              <a:rect l="l" t="t" r="r" b="b"/>
              <a:pathLst>
                <a:path w="851" h="111"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7" name="Google Shape;5237;p32"/>
            <p:cNvSpPr/>
            <p:nvPr/>
          </p:nvSpPr>
          <p:spPr>
            <a:xfrm>
              <a:off x="2979516" y="4182636"/>
              <a:ext cx="95973" cy="35017"/>
            </a:xfrm>
            <a:custGeom>
              <a:avLst/>
              <a:gdLst/>
              <a:ahLst/>
              <a:cxnLst/>
              <a:rect l="l" t="t" r="r" b="b"/>
              <a:pathLst>
                <a:path w="888" h="324" extrusionOk="0">
                  <a:moveTo>
                    <a:pt x="758" y="0"/>
                  </a:moveTo>
                  <a:cubicBezTo>
                    <a:pt x="740" y="0"/>
                    <a:pt x="721" y="9"/>
                    <a:pt x="703" y="28"/>
                  </a:cubicBezTo>
                  <a:lnTo>
                    <a:pt x="111" y="176"/>
                  </a:lnTo>
                  <a:cubicBezTo>
                    <a:pt x="74" y="176"/>
                    <a:pt x="37" y="176"/>
                    <a:pt x="0" y="213"/>
                  </a:cubicBezTo>
                  <a:cubicBezTo>
                    <a:pt x="0" y="250"/>
                    <a:pt x="0" y="287"/>
                    <a:pt x="0" y="324"/>
                  </a:cubicBezTo>
                  <a:lnTo>
                    <a:pt x="74" y="324"/>
                  </a:lnTo>
                  <a:cubicBezTo>
                    <a:pt x="74" y="287"/>
                    <a:pt x="74" y="287"/>
                    <a:pt x="74" y="250"/>
                  </a:cubicBezTo>
                  <a:cubicBezTo>
                    <a:pt x="74" y="213"/>
                    <a:pt x="111" y="213"/>
                    <a:pt x="111" y="213"/>
                  </a:cubicBezTo>
                  <a:lnTo>
                    <a:pt x="740" y="65"/>
                  </a:lnTo>
                  <a:cubicBezTo>
                    <a:pt x="740" y="46"/>
                    <a:pt x="749" y="37"/>
                    <a:pt x="763" y="37"/>
                  </a:cubicBezTo>
                  <a:cubicBezTo>
                    <a:pt x="777" y="37"/>
                    <a:pt x="795" y="46"/>
                    <a:pt x="814" y="65"/>
                  </a:cubicBezTo>
                  <a:cubicBezTo>
                    <a:pt x="814" y="65"/>
                    <a:pt x="814" y="65"/>
                    <a:pt x="851" y="102"/>
                  </a:cubicBezTo>
                  <a:lnTo>
                    <a:pt x="888" y="102"/>
                  </a:lnTo>
                  <a:cubicBezTo>
                    <a:pt x="888" y="65"/>
                    <a:pt x="851" y="28"/>
                    <a:pt x="814" y="28"/>
                  </a:cubicBezTo>
                  <a:cubicBezTo>
                    <a:pt x="795" y="9"/>
                    <a:pt x="777" y="0"/>
                    <a:pt x="758"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8" name="Google Shape;5238;p32"/>
            <p:cNvSpPr/>
            <p:nvPr/>
          </p:nvSpPr>
          <p:spPr>
            <a:xfrm>
              <a:off x="2979516" y="4193551"/>
              <a:ext cx="111968" cy="48094"/>
            </a:xfrm>
            <a:custGeom>
              <a:avLst/>
              <a:gdLst/>
              <a:ahLst/>
              <a:cxnLst/>
              <a:rect l="l" t="t" r="r" b="b"/>
              <a:pathLst>
                <a:path w="1036" h="445" extrusionOk="0">
                  <a:moveTo>
                    <a:pt x="851" y="1"/>
                  </a:moveTo>
                  <a:cubicBezTo>
                    <a:pt x="851" y="38"/>
                    <a:pt x="961" y="186"/>
                    <a:pt x="924" y="186"/>
                  </a:cubicBezTo>
                  <a:cubicBezTo>
                    <a:pt x="924" y="223"/>
                    <a:pt x="924" y="223"/>
                    <a:pt x="888" y="223"/>
                  </a:cubicBezTo>
                  <a:lnTo>
                    <a:pt x="296" y="371"/>
                  </a:lnTo>
                  <a:cubicBezTo>
                    <a:pt x="277" y="389"/>
                    <a:pt x="259" y="398"/>
                    <a:pt x="245" y="398"/>
                  </a:cubicBezTo>
                  <a:cubicBezTo>
                    <a:pt x="231" y="398"/>
                    <a:pt x="222" y="389"/>
                    <a:pt x="222" y="371"/>
                  </a:cubicBezTo>
                  <a:cubicBezTo>
                    <a:pt x="148" y="334"/>
                    <a:pt x="111" y="297"/>
                    <a:pt x="74" y="223"/>
                  </a:cubicBezTo>
                  <a:lnTo>
                    <a:pt x="0" y="223"/>
                  </a:lnTo>
                  <a:cubicBezTo>
                    <a:pt x="37" y="297"/>
                    <a:pt x="111" y="371"/>
                    <a:pt x="185" y="407"/>
                  </a:cubicBezTo>
                  <a:cubicBezTo>
                    <a:pt x="222" y="444"/>
                    <a:pt x="259" y="444"/>
                    <a:pt x="296" y="444"/>
                  </a:cubicBezTo>
                  <a:lnTo>
                    <a:pt x="888" y="297"/>
                  </a:lnTo>
                  <a:cubicBezTo>
                    <a:pt x="924" y="297"/>
                    <a:pt x="961" y="260"/>
                    <a:pt x="998" y="223"/>
                  </a:cubicBezTo>
                  <a:cubicBezTo>
                    <a:pt x="998" y="223"/>
                    <a:pt x="1035" y="223"/>
                    <a:pt x="8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9" name="Google Shape;5239;p32"/>
            <p:cNvSpPr/>
            <p:nvPr/>
          </p:nvSpPr>
          <p:spPr>
            <a:xfrm>
              <a:off x="5512761" y="3682127"/>
              <a:ext cx="84084" cy="295808"/>
            </a:xfrm>
            <a:custGeom>
              <a:avLst/>
              <a:gdLst/>
              <a:ahLst/>
              <a:cxnLst/>
              <a:rect l="l" t="t" r="r" b="b"/>
              <a:pathLst>
                <a:path w="778" h="2737" extrusionOk="0">
                  <a:moveTo>
                    <a:pt x="444" y="1"/>
                  </a:moveTo>
                  <a:cubicBezTo>
                    <a:pt x="407" y="1"/>
                    <a:pt x="333" y="38"/>
                    <a:pt x="333" y="75"/>
                  </a:cubicBezTo>
                  <a:cubicBezTo>
                    <a:pt x="296" y="75"/>
                    <a:pt x="259" y="111"/>
                    <a:pt x="259" y="185"/>
                  </a:cubicBezTo>
                  <a:lnTo>
                    <a:pt x="1" y="2589"/>
                  </a:lnTo>
                  <a:cubicBezTo>
                    <a:pt x="1" y="2625"/>
                    <a:pt x="38" y="2662"/>
                    <a:pt x="75" y="2699"/>
                  </a:cubicBezTo>
                  <a:cubicBezTo>
                    <a:pt x="75" y="2736"/>
                    <a:pt x="112" y="2736"/>
                    <a:pt x="149" y="2736"/>
                  </a:cubicBezTo>
                  <a:lnTo>
                    <a:pt x="481" y="2736"/>
                  </a:lnTo>
                  <a:lnTo>
                    <a:pt x="481" y="2699"/>
                  </a:lnTo>
                  <a:lnTo>
                    <a:pt x="149" y="2699"/>
                  </a:lnTo>
                  <a:cubicBezTo>
                    <a:pt x="149" y="2699"/>
                    <a:pt x="112" y="2699"/>
                    <a:pt x="75" y="2662"/>
                  </a:cubicBezTo>
                  <a:cubicBezTo>
                    <a:pt x="75" y="2662"/>
                    <a:pt x="75" y="2625"/>
                    <a:pt x="75" y="2589"/>
                  </a:cubicBezTo>
                  <a:lnTo>
                    <a:pt x="296" y="185"/>
                  </a:lnTo>
                  <a:cubicBezTo>
                    <a:pt x="296" y="148"/>
                    <a:pt x="333" y="111"/>
                    <a:pt x="370" y="75"/>
                  </a:cubicBezTo>
                  <a:lnTo>
                    <a:pt x="740" y="75"/>
                  </a:lnTo>
                  <a:lnTo>
                    <a:pt x="777"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0" name="Google Shape;5240;p32"/>
            <p:cNvSpPr/>
            <p:nvPr/>
          </p:nvSpPr>
          <p:spPr>
            <a:xfrm>
              <a:off x="5508762" y="3678128"/>
              <a:ext cx="88083" cy="295808"/>
            </a:xfrm>
            <a:custGeom>
              <a:avLst/>
              <a:gdLst/>
              <a:ahLst/>
              <a:cxnLst/>
              <a:rect l="l" t="t" r="r" b="b"/>
              <a:pathLst>
                <a:path w="815" h="2737" extrusionOk="0">
                  <a:moveTo>
                    <a:pt x="407" y="1"/>
                  </a:moveTo>
                  <a:cubicBezTo>
                    <a:pt x="370" y="1"/>
                    <a:pt x="333" y="1"/>
                    <a:pt x="296" y="38"/>
                  </a:cubicBezTo>
                  <a:cubicBezTo>
                    <a:pt x="259" y="75"/>
                    <a:pt x="222" y="112"/>
                    <a:pt x="222" y="148"/>
                  </a:cubicBezTo>
                  <a:lnTo>
                    <a:pt x="1" y="2589"/>
                  </a:lnTo>
                  <a:cubicBezTo>
                    <a:pt x="1" y="2626"/>
                    <a:pt x="1" y="2662"/>
                    <a:pt x="38" y="2699"/>
                  </a:cubicBezTo>
                  <a:cubicBezTo>
                    <a:pt x="75" y="2699"/>
                    <a:pt x="75" y="2736"/>
                    <a:pt x="149" y="2736"/>
                  </a:cubicBezTo>
                  <a:lnTo>
                    <a:pt x="518" y="2736"/>
                  </a:lnTo>
                  <a:lnTo>
                    <a:pt x="518" y="2699"/>
                  </a:lnTo>
                  <a:lnTo>
                    <a:pt x="149" y="2699"/>
                  </a:lnTo>
                  <a:cubicBezTo>
                    <a:pt x="112" y="2662"/>
                    <a:pt x="112" y="2662"/>
                    <a:pt x="75" y="2662"/>
                  </a:cubicBezTo>
                  <a:cubicBezTo>
                    <a:pt x="75" y="2626"/>
                    <a:pt x="38" y="2626"/>
                    <a:pt x="38" y="2589"/>
                  </a:cubicBezTo>
                  <a:lnTo>
                    <a:pt x="296" y="148"/>
                  </a:lnTo>
                  <a:cubicBezTo>
                    <a:pt x="296" y="112"/>
                    <a:pt x="333" y="112"/>
                    <a:pt x="333" y="75"/>
                  </a:cubicBezTo>
                  <a:cubicBezTo>
                    <a:pt x="370" y="75"/>
                    <a:pt x="370" y="38"/>
                    <a:pt x="407" y="38"/>
                  </a:cubicBezTo>
                  <a:lnTo>
                    <a:pt x="814" y="38"/>
                  </a:lnTo>
                  <a:lnTo>
                    <a:pt x="7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1" name="Google Shape;5241;p32"/>
            <p:cNvSpPr/>
            <p:nvPr/>
          </p:nvSpPr>
          <p:spPr>
            <a:xfrm>
              <a:off x="5412897" y="3642138"/>
              <a:ext cx="183948" cy="12105"/>
            </a:xfrm>
            <a:custGeom>
              <a:avLst/>
              <a:gdLst/>
              <a:ahLst/>
              <a:cxnLst/>
              <a:rect l="l" t="t" r="r" b="b"/>
              <a:pathLst>
                <a:path w="1702" h="112" extrusionOk="0">
                  <a:moveTo>
                    <a:pt x="1701" y="112"/>
                  </a:moveTo>
                  <a:lnTo>
                    <a:pt x="222" y="112"/>
                  </a:lnTo>
                  <a:cubicBezTo>
                    <a:pt x="148" y="112"/>
                    <a:pt x="74" y="75"/>
                    <a:pt x="0" y="1"/>
                  </a:cubicBezTo>
                  <a:lnTo>
                    <a:pt x="1701" y="1"/>
                  </a:lnTo>
                  <a:lnTo>
                    <a:pt x="1701" y="1"/>
                  </a:lnTo>
                  <a:lnTo>
                    <a:pt x="1701" y="1"/>
                  </a:lnTo>
                  <a:lnTo>
                    <a:pt x="1701" y="38"/>
                  </a:lnTo>
                  <a:cubicBezTo>
                    <a:pt x="1701" y="75"/>
                    <a:pt x="1701" y="75"/>
                    <a:pt x="1701" y="112"/>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42" name="Google Shape;5242;p32"/>
            <p:cNvGrpSpPr/>
            <p:nvPr/>
          </p:nvGrpSpPr>
          <p:grpSpPr>
            <a:xfrm>
              <a:off x="1465125" y="3730113"/>
              <a:ext cx="3556303" cy="283812"/>
              <a:chOff x="1465125" y="3730113"/>
              <a:chExt cx="3556303" cy="283812"/>
            </a:xfrm>
          </p:grpSpPr>
          <p:sp>
            <p:nvSpPr>
              <p:cNvPr id="5243" name="Google Shape;5243;p32"/>
              <p:cNvSpPr/>
              <p:nvPr/>
            </p:nvSpPr>
            <p:spPr>
              <a:xfrm>
                <a:off x="2967520" y="3841974"/>
                <a:ext cx="195836" cy="32099"/>
              </a:xfrm>
              <a:custGeom>
                <a:avLst/>
                <a:gdLst/>
                <a:ahLst/>
                <a:cxnLst/>
                <a:rect l="l" t="t" r="r" b="b"/>
                <a:pathLst>
                  <a:path w="1812" h="297" extrusionOk="0">
                    <a:moveTo>
                      <a:pt x="1812" y="0"/>
                    </a:moveTo>
                    <a:lnTo>
                      <a:pt x="0" y="74"/>
                    </a:lnTo>
                    <a:lnTo>
                      <a:pt x="37" y="296"/>
                    </a:lnTo>
                    <a:lnTo>
                      <a:pt x="1812" y="222"/>
                    </a:lnTo>
                    <a:lnTo>
                      <a:pt x="18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4" name="Google Shape;5244;p32"/>
              <p:cNvSpPr/>
              <p:nvPr/>
            </p:nvSpPr>
            <p:spPr>
              <a:xfrm>
                <a:off x="3315099" y="3825978"/>
                <a:ext cx="195945" cy="32099"/>
              </a:xfrm>
              <a:custGeom>
                <a:avLst/>
                <a:gdLst/>
                <a:ahLst/>
                <a:cxnLst/>
                <a:rect l="l" t="t" r="r" b="b"/>
                <a:pathLst>
                  <a:path w="1813" h="297" extrusionOk="0">
                    <a:moveTo>
                      <a:pt x="1775" y="1"/>
                    </a:moveTo>
                    <a:lnTo>
                      <a:pt x="1" y="74"/>
                    </a:lnTo>
                    <a:lnTo>
                      <a:pt x="1" y="296"/>
                    </a:lnTo>
                    <a:lnTo>
                      <a:pt x="1812" y="222"/>
                    </a:lnTo>
                    <a:lnTo>
                      <a:pt x="177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5" name="Google Shape;5245;p32"/>
              <p:cNvSpPr/>
              <p:nvPr/>
            </p:nvSpPr>
            <p:spPr>
              <a:xfrm>
                <a:off x="1465125" y="3849972"/>
                <a:ext cx="1502493" cy="127964"/>
              </a:xfrm>
              <a:custGeom>
                <a:avLst/>
                <a:gdLst/>
                <a:ahLst/>
                <a:cxnLst/>
                <a:rect l="l" t="t" r="r" b="b"/>
                <a:pathLst>
                  <a:path w="13902" h="1184" extrusionOk="0">
                    <a:moveTo>
                      <a:pt x="185" y="629"/>
                    </a:moveTo>
                    <a:lnTo>
                      <a:pt x="13901" y="0"/>
                    </a:lnTo>
                    <a:lnTo>
                      <a:pt x="13753" y="222"/>
                    </a:lnTo>
                    <a:lnTo>
                      <a:pt x="0" y="118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6" name="Google Shape;5246;p32"/>
              <p:cNvSpPr/>
              <p:nvPr/>
            </p:nvSpPr>
            <p:spPr>
              <a:xfrm>
                <a:off x="3510937" y="3758105"/>
                <a:ext cx="1510491" cy="91974"/>
              </a:xfrm>
              <a:custGeom>
                <a:avLst/>
                <a:gdLst/>
                <a:ahLst/>
                <a:cxnLst/>
                <a:rect l="l" t="t" r="r" b="b"/>
                <a:pathLst>
                  <a:path w="13976" h="851" extrusionOk="0">
                    <a:moveTo>
                      <a:pt x="13716" y="0"/>
                    </a:moveTo>
                    <a:lnTo>
                      <a:pt x="0" y="629"/>
                    </a:lnTo>
                    <a:lnTo>
                      <a:pt x="185" y="850"/>
                    </a:lnTo>
                    <a:lnTo>
                      <a:pt x="13975" y="55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7" name="Google Shape;5247;p32"/>
              <p:cNvSpPr/>
              <p:nvPr/>
            </p:nvSpPr>
            <p:spPr>
              <a:xfrm>
                <a:off x="3163249" y="3829977"/>
                <a:ext cx="32099" cy="44096"/>
              </a:xfrm>
              <a:custGeom>
                <a:avLst/>
                <a:gdLst/>
                <a:ahLst/>
                <a:cxnLst/>
                <a:rect l="l" t="t" r="r" b="b"/>
                <a:pathLst>
                  <a:path w="297" h="408" extrusionOk="0">
                    <a:moveTo>
                      <a:pt x="1" y="0"/>
                    </a:moveTo>
                    <a:lnTo>
                      <a:pt x="1" y="407"/>
                    </a:lnTo>
                    <a:lnTo>
                      <a:pt x="297" y="407"/>
                    </a:lnTo>
                    <a:lnTo>
                      <a:pt x="29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8" name="Google Shape;5248;p32"/>
              <p:cNvSpPr/>
              <p:nvPr/>
            </p:nvSpPr>
            <p:spPr>
              <a:xfrm>
                <a:off x="3283108" y="3821980"/>
                <a:ext cx="32099" cy="48094"/>
              </a:xfrm>
              <a:custGeom>
                <a:avLst/>
                <a:gdLst/>
                <a:ahLst/>
                <a:cxnLst/>
                <a:rect l="l" t="t" r="r" b="b"/>
                <a:pathLst>
                  <a:path w="297" h="445" extrusionOk="0">
                    <a:moveTo>
                      <a:pt x="297" y="1"/>
                    </a:moveTo>
                    <a:lnTo>
                      <a:pt x="1" y="38"/>
                    </a:lnTo>
                    <a:lnTo>
                      <a:pt x="38" y="444"/>
                    </a:lnTo>
                    <a:lnTo>
                      <a:pt x="297" y="444"/>
                    </a:lnTo>
                    <a:lnTo>
                      <a:pt x="2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9" name="Google Shape;5249;p32"/>
              <p:cNvSpPr/>
              <p:nvPr/>
            </p:nvSpPr>
            <p:spPr>
              <a:xfrm>
                <a:off x="2947525" y="3837975"/>
                <a:ext cx="36098" cy="48094"/>
              </a:xfrm>
              <a:custGeom>
                <a:avLst/>
                <a:gdLst/>
                <a:ahLst/>
                <a:cxnLst/>
                <a:rect l="l" t="t" r="r" b="b"/>
                <a:pathLst>
                  <a:path w="334" h="445" extrusionOk="0">
                    <a:moveTo>
                      <a:pt x="0" y="0"/>
                    </a:moveTo>
                    <a:lnTo>
                      <a:pt x="37" y="444"/>
                    </a:lnTo>
                    <a:lnTo>
                      <a:pt x="333" y="407"/>
                    </a:lnTo>
                    <a:lnTo>
                      <a:pt x="2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0" name="Google Shape;5250;p32"/>
              <p:cNvSpPr/>
              <p:nvPr/>
            </p:nvSpPr>
            <p:spPr>
              <a:xfrm>
                <a:off x="3494941" y="3813982"/>
                <a:ext cx="32099" cy="48094"/>
              </a:xfrm>
              <a:custGeom>
                <a:avLst/>
                <a:gdLst/>
                <a:ahLst/>
                <a:cxnLst/>
                <a:rect l="l" t="t" r="r" b="b"/>
                <a:pathLst>
                  <a:path w="297" h="445" extrusionOk="0">
                    <a:moveTo>
                      <a:pt x="0" y="1"/>
                    </a:moveTo>
                    <a:lnTo>
                      <a:pt x="0" y="444"/>
                    </a:lnTo>
                    <a:lnTo>
                      <a:pt x="296" y="407"/>
                    </a:lnTo>
                    <a:lnTo>
                      <a:pt x="2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51" name="Google Shape;5251;p32"/>
              <p:cNvGrpSpPr/>
              <p:nvPr/>
            </p:nvGrpSpPr>
            <p:grpSpPr>
              <a:xfrm>
                <a:off x="3171247" y="3730113"/>
                <a:ext cx="227936" cy="283812"/>
                <a:chOff x="3171247" y="3730113"/>
                <a:chExt cx="227936" cy="283812"/>
              </a:xfrm>
            </p:grpSpPr>
            <p:sp>
              <p:nvSpPr>
                <p:cNvPr id="5252" name="Google Shape;5252;p32"/>
                <p:cNvSpPr/>
                <p:nvPr/>
              </p:nvSpPr>
              <p:spPr>
                <a:xfrm>
                  <a:off x="3203238" y="3813982"/>
                  <a:ext cx="79977" cy="147958"/>
                </a:xfrm>
                <a:custGeom>
                  <a:avLst/>
                  <a:gdLst/>
                  <a:ahLst/>
                  <a:cxnLst/>
                  <a:rect l="l" t="t" r="r" b="b"/>
                  <a:pathLst>
                    <a:path w="740" h="1369" extrusionOk="0">
                      <a:moveTo>
                        <a:pt x="1" y="38"/>
                      </a:moveTo>
                      <a:lnTo>
                        <a:pt x="666" y="1"/>
                      </a:lnTo>
                      <a:lnTo>
                        <a:pt x="740" y="1332"/>
                      </a:lnTo>
                      <a:lnTo>
                        <a:pt x="75" y="136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3" name="Google Shape;5253;p32"/>
                <p:cNvSpPr/>
                <p:nvPr/>
              </p:nvSpPr>
              <p:spPr>
                <a:xfrm>
                  <a:off x="3183244" y="3877964"/>
                  <a:ext cx="115967" cy="51985"/>
                </a:xfrm>
                <a:custGeom>
                  <a:avLst/>
                  <a:gdLst/>
                  <a:ahLst/>
                  <a:cxnLst/>
                  <a:rect l="l" t="t" r="r" b="b"/>
                  <a:pathLst>
                    <a:path w="1073" h="481" extrusionOk="0">
                      <a:moveTo>
                        <a:pt x="1073" y="0"/>
                      </a:moveTo>
                      <a:lnTo>
                        <a:pt x="1" y="74"/>
                      </a:lnTo>
                      <a:lnTo>
                        <a:pt x="1" y="481"/>
                      </a:lnTo>
                      <a:lnTo>
                        <a:pt x="1073" y="444"/>
                      </a:lnTo>
                      <a:lnTo>
                        <a:pt x="10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4" name="Google Shape;5254;p32"/>
                <p:cNvSpPr/>
                <p:nvPr/>
              </p:nvSpPr>
              <p:spPr>
                <a:xfrm>
                  <a:off x="3183244" y="3885962"/>
                  <a:ext cx="115967" cy="43988"/>
                </a:xfrm>
                <a:custGeom>
                  <a:avLst/>
                  <a:gdLst/>
                  <a:ahLst/>
                  <a:cxnLst/>
                  <a:rect l="l" t="t" r="r" b="b"/>
                  <a:pathLst>
                    <a:path w="1073" h="407" extrusionOk="0">
                      <a:moveTo>
                        <a:pt x="1073" y="0"/>
                      </a:moveTo>
                      <a:lnTo>
                        <a:pt x="1" y="74"/>
                      </a:lnTo>
                      <a:lnTo>
                        <a:pt x="1" y="407"/>
                      </a:lnTo>
                      <a:lnTo>
                        <a:pt x="1073" y="370"/>
                      </a:lnTo>
                      <a:lnTo>
                        <a:pt x="107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5" name="Google Shape;5255;p32"/>
                <p:cNvSpPr/>
                <p:nvPr/>
              </p:nvSpPr>
              <p:spPr>
                <a:xfrm>
                  <a:off x="3175246" y="3785990"/>
                  <a:ext cx="123965" cy="32099"/>
                </a:xfrm>
                <a:custGeom>
                  <a:avLst/>
                  <a:gdLst/>
                  <a:ahLst/>
                  <a:cxnLst/>
                  <a:rect l="l" t="t" r="r" b="b"/>
                  <a:pathLst>
                    <a:path w="1147" h="297" extrusionOk="0">
                      <a:moveTo>
                        <a:pt x="1147" y="1"/>
                      </a:moveTo>
                      <a:lnTo>
                        <a:pt x="1" y="75"/>
                      </a:lnTo>
                      <a:lnTo>
                        <a:pt x="1" y="297"/>
                      </a:lnTo>
                      <a:lnTo>
                        <a:pt x="1147" y="260"/>
                      </a:lnTo>
                      <a:lnTo>
                        <a:pt x="114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6" name="Google Shape;5256;p32"/>
                <p:cNvSpPr/>
                <p:nvPr/>
              </p:nvSpPr>
              <p:spPr>
                <a:xfrm>
                  <a:off x="3275218" y="3750108"/>
                  <a:ext cx="123965" cy="31991"/>
                </a:xfrm>
                <a:custGeom>
                  <a:avLst/>
                  <a:gdLst/>
                  <a:ahLst/>
                  <a:cxnLst/>
                  <a:rect l="l" t="t" r="r" b="b"/>
                  <a:pathLst>
                    <a:path w="1147" h="296" extrusionOk="0">
                      <a:moveTo>
                        <a:pt x="1146" y="0"/>
                      </a:moveTo>
                      <a:lnTo>
                        <a:pt x="0" y="74"/>
                      </a:lnTo>
                      <a:lnTo>
                        <a:pt x="0" y="296"/>
                      </a:lnTo>
                      <a:lnTo>
                        <a:pt x="1146" y="259"/>
                      </a:lnTo>
                      <a:lnTo>
                        <a:pt x="114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7" name="Google Shape;5257;p32"/>
                <p:cNvSpPr/>
                <p:nvPr/>
              </p:nvSpPr>
              <p:spPr>
                <a:xfrm>
                  <a:off x="3171247" y="3754107"/>
                  <a:ext cx="127964" cy="23993"/>
                </a:xfrm>
                <a:custGeom>
                  <a:avLst/>
                  <a:gdLst/>
                  <a:ahLst/>
                  <a:cxnLst/>
                  <a:rect l="l" t="t" r="r" b="b"/>
                  <a:pathLst>
                    <a:path w="1184" h="222" extrusionOk="0">
                      <a:moveTo>
                        <a:pt x="1184" y="0"/>
                      </a:moveTo>
                      <a:lnTo>
                        <a:pt x="1" y="37"/>
                      </a:lnTo>
                      <a:lnTo>
                        <a:pt x="38" y="222"/>
                      </a:lnTo>
                      <a:lnTo>
                        <a:pt x="1184" y="185"/>
                      </a:lnTo>
                      <a:lnTo>
                        <a:pt x="11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8" name="Google Shape;5258;p32"/>
                <p:cNvSpPr/>
                <p:nvPr/>
              </p:nvSpPr>
              <p:spPr>
                <a:xfrm>
                  <a:off x="3183244" y="3773993"/>
                  <a:ext cx="107969" cy="20102"/>
                </a:xfrm>
                <a:custGeom>
                  <a:avLst/>
                  <a:gdLst/>
                  <a:ahLst/>
                  <a:cxnLst/>
                  <a:rect l="l" t="t" r="r" b="b"/>
                  <a:pathLst>
                    <a:path w="999" h="186" extrusionOk="0">
                      <a:moveTo>
                        <a:pt x="999" y="1"/>
                      </a:moveTo>
                      <a:lnTo>
                        <a:pt x="1" y="38"/>
                      </a:lnTo>
                      <a:lnTo>
                        <a:pt x="1" y="186"/>
                      </a:lnTo>
                      <a:lnTo>
                        <a:pt x="999" y="112"/>
                      </a:lnTo>
                      <a:lnTo>
                        <a:pt x="99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9" name="Google Shape;5259;p32"/>
                <p:cNvSpPr/>
                <p:nvPr/>
              </p:nvSpPr>
              <p:spPr>
                <a:xfrm>
                  <a:off x="3179245" y="3730113"/>
                  <a:ext cx="111968" cy="20102"/>
                </a:xfrm>
                <a:custGeom>
                  <a:avLst/>
                  <a:gdLst/>
                  <a:ahLst/>
                  <a:cxnLst/>
                  <a:rect l="l" t="t" r="r" b="b"/>
                  <a:pathLst>
                    <a:path w="1036" h="186" extrusionOk="0">
                      <a:moveTo>
                        <a:pt x="999" y="0"/>
                      </a:moveTo>
                      <a:lnTo>
                        <a:pt x="1" y="74"/>
                      </a:lnTo>
                      <a:lnTo>
                        <a:pt x="1" y="185"/>
                      </a:lnTo>
                      <a:lnTo>
                        <a:pt x="1036" y="148"/>
                      </a:lnTo>
                      <a:lnTo>
                        <a:pt x="9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0" name="Google Shape;5260;p32"/>
                <p:cNvSpPr/>
                <p:nvPr/>
              </p:nvSpPr>
              <p:spPr>
                <a:xfrm>
                  <a:off x="3187243" y="3841974"/>
                  <a:ext cx="207941" cy="171951"/>
                </a:xfrm>
                <a:custGeom>
                  <a:avLst/>
                  <a:gdLst/>
                  <a:ahLst/>
                  <a:cxnLst/>
                  <a:rect l="l" t="t" r="r" b="b"/>
                  <a:pathLst>
                    <a:path w="1924" h="1591" extrusionOk="0">
                      <a:moveTo>
                        <a:pt x="38" y="1590"/>
                      </a:moveTo>
                      <a:lnTo>
                        <a:pt x="1" y="1479"/>
                      </a:lnTo>
                      <a:lnTo>
                        <a:pt x="186" y="185"/>
                      </a:lnTo>
                      <a:lnTo>
                        <a:pt x="851" y="0"/>
                      </a:lnTo>
                      <a:lnTo>
                        <a:pt x="1886" y="888"/>
                      </a:lnTo>
                      <a:lnTo>
                        <a:pt x="1923" y="99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1" name="Google Shape;5261;p32"/>
                <p:cNvSpPr/>
                <p:nvPr/>
              </p:nvSpPr>
              <p:spPr>
                <a:xfrm>
                  <a:off x="3187243" y="3825978"/>
                  <a:ext cx="203942" cy="175950"/>
                </a:xfrm>
                <a:custGeom>
                  <a:avLst/>
                  <a:gdLst/>
                  <a:ahLst/>
                  <a:cxnLst/>
                  <a:rect l="l" t="t" r="r" b="b"/>
                  <a:pathLst>
                    <a:path w="1887" h="1628" extrusionOk="0">
                      <a:moveTo>
                        <a:pt x="1" y="1627"/>
                      </a:moveTo>
                      <a:lnTo>
                        <a:pt x="1" y="1516"/>
                      </a:lnTo>
                      <a:lnTo>
                        <a:pt x="149" y="185"/>
                      </a:lnTo>
                      <a:lnTo>
                        <a:pt x="814" y="1"/>
                      </a:lnTo>
                      <a:lnTo>
                        <a:pt x="1812" y="962"/>
                      </a:lnTo>
                      <a:lnTo>
                        <a:pt x="1886" y="1036"/>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2" name="Google Shape;5262;p32"/>
                <p:cNvSpPr/>
                <p:nvPr/>
              </p:nvSpPr>
              <p:spPr>
                <a:xfrm>
                  <a:off x="3191242" y="3845973"/>
                  <a:ext cx="139960" cy="143959"/>
                </a:xfrm>
                <a:custGeom>
                  <a:avLst/>
                  <a:gdLst/>
                  <a:ahLst/>
                  <a:cxnLst/>
                  <a:rect l="l" t="t" r="r" b="b"/>
                  <a:pathLst>
                    <a:path w="1295" h="1332" extrusionOk="0">
                      <a:moveTo>
                        <a:pt x="1258" y="814"/>
                      </a:moveTo>
                      <a:lnTo>
                        <a:pt x="1184" y="740"/>
                      </a:lnTo>
                      <a:lnTo>
                        <a:pt x="629" y="925"/>
                      </a:lnTo>
                      <a:lnTo>
                        <a:pt x="629" y="999"/>
                      </a:lnTo>
                      <a:close/>
                      <a:moveTo>
                        <a:pt x="629" y="1109"/>
                      </a:moveTo>
                      <a:lnTo>
                        <a:pt x="629" y="1036"/>
                      </a:lnTo>
                      <a:lnTo>
                        <a:pt x="1258" y="814"/>
                      </a:lnTo>
                      <a:lnTo>
                        <a:pt x="1295" y="888"/>
                      </a:lnTo>
                      <a:close/>
                      <a:moveTo>
                        <a:pt x="629" y="925"/>
                      </a:moveTo>
                      <a:lnTo>
                        <a:pt x="629" y="851"/>
                      </a:lnTo>
                      <a:lnTo>
                        <a:pt x="1147" y="666"/>
                      </a:lnTo>
                      <a:lnTo>
                        <a:pt x="1184" y="740"/>
                      </a:lnTo>
                      <a:close/>
                      <a:moveTo>
                        <a:pt x="629" y="814"/>
                      </a:moveTo>
                      <a:lnTo>
                        <a:pt x="629" y="740"/>
                      </a:lnTo>
                      <a:lnTo>
                        <a:pt x="1073" y="592"/>
                      </a:lnTo>
                      <a:lnTo>
                        <a:pt x="1110" y="666"/>
                      </a:lnTo>
                      <a:close/>
                      <a:moveTo>
                        <a:pt x="629" y="740"/>
                      </a:moveTo>
                      <a:lnTo>
                        <a:pt x="1073" y="592"/>
                      </a:lnTo>
                      <a:lnTo>
                        <a:pt x="1036" y="518"/>
                      </a:lnTo>
                      <a:lnTo>
                        <a:pt x="629" y="666"/>
                      </a:lnTo>
                      <a:lnTo>
                        <a:pt x="629" y="740"/>
                      </a:lnTo>
                      <a:close/>
                      <a:moveTo>
                        <a:pt x="629" y="629"/>
                      </a:moveTo>
                      <a:lnTo>
                        <a:pt x="999" y="518"/>
                      </a:lnTo>
                      <a:lnTo>
                        <a:pt x="962" y="444"/>
                      </a:lnTo>
                      <a:lnTo>
                        <a:pt x="629" y="555"/>
                      </a:lnTo>
                      <a:close/>
                      <a:moveTo>
                        <a:pt x="629" y="555"/>
                      </a:moveTo>
                      <a:lnTo>
                        <a:pt x="629" y="481"/>
                      </a:lnTo>
                      <a:lnTo>
                        <a:pt x="925" y="370"/>
                      </a:lnTo>
                      <a:lnTo>
                        <a:pt x="962" y="444"/>
                      </a:lnTo>
                      <a:close/>
                      <a:moveTo>
                        <a:pt x="629" y="444"/>
                      </a:moveTo>
                      <a:lnTo>
                        <a:pt x="888" y="370"/>
                      </a:lnTo>
                      <a:lnTo>
                        <a:pt x="851" y="296"/>
                      </a:lnTo>
                      <a:lnTo>
                        <a:pt x="629" y="370"/>
                      </a:lnTo>
                      <a:close/>
                      <a:moveTo>
                        <a:pt x="629" y="333"/>
                      </a:moveTo>
                      <a:lnTo>
                        <a:pt x="629" y="296"/>
                      </a:lnTo>
                      <a:lnTo>
                        <a:pt x="814" y="222"/>
                      </a:lnTo>
                      <a:lnTo>
                        <a:pt x="851" y="296"/>
                      </a:lnTo>
                      <a:close/>
                      <a:moveTo>
                        <a:pt x="629" y="259"/>
                      </a:moveTo>
                      <a:lnTo>
                        <a:pt x="777" y="222"/>
                      </a:lnTo>
                      <a:lnTo>
                        <a:pt x="740" y="148"/>
                      </a:lnTo>
                      <a:lnTo>
                        <a:pt x="629" y="185"/>
                      </a:lnTo>
                      <a:lnTo>
                        <a:pt x="629" y="259"/>
                      </a:lnTo>
                      <a:close/>
                      <a:moveTo>
                        <a:pt x="629" y="148"/>
                      </a:moveTo>
                      <a:lnTo>
                        <a:pt x="629" y="111"/>
                      </a:lnTo>
                      <a:lnTo>
                        <a:pt x="703" y="111"/>
                      </a:lnTo>
                      <a:lnTo>
                        <a:pt x="703" y="148"/>
                      </a:lnTo>
                      <a:lnTo>
                        <a:pt x="629" y="185"/>
                      </a:lnTo>
                      <a:close/>
                      <a:moveTo>
                        <a:pt x="629" y="74"/>
                      </a:moveTo>
                      <a:lnTo>
                        <a:pt x="629" y="0"/>
                      </a:lnTo>
                      <a:lnTo>
                        <a:pt x="629" y="0"/>
                      </a:lnTo>
                      <a:lnTo>
                        <a:pt x="629" y="37"/>
                      </a:lnTo>
                      <a:close/>
                      <a:moveTo>
                        <a:pt x="629" y="925"/>
                      </a:moveTo>
                      <a:lnTo>
                        <a:pt x="1" y="1109"/>
                      </a:lnTo>
                      <a:lnTo>
                        <a:pt x="1" y="1220"/>
                      </a:lnTo>
                      <a:lnTo>
                        <a:pt x="629" y="999"/>
                      </a:lnTo>
                      <a:lnTo>
                        <a:pt x="629" y="925"/>
                      </a:lnTo>
                      <a:close/>
                      <a:moveTo>
                        <a:pt x="629" y="0"/>
                      </a:moveTo>
                      <a:lnTo>
                        <a:pt x="629" y="74"/>
                      </a:lnTo>
                      <a:lnTo>
                        <a:pt x="75" y="222"/>
                      </a:lnTo>
                      <a:lnTo>
                        <a:pt x="75" y="148"/>
                      </a:lnTo>
                      <a:lnTo>
                        <a:pt x="592" y="0"/>
                      </a:lnTo>
                      <a:close/>
                      <a:moveTo>
                        <a:pt x="629" y="111"/>
                      </a:moveTo>
                      <a:lnTo>
                        <a:pt x="112" y="259"/>
                      </a:lnTo>
                      <a:lnTo>
                        <a:pt x="112" y="296"/>
                      </a:lnTo>
                      <a:lnTo>
                        <a:pt x="629" y="148"/>
                      </a:lnTo>
                      <a:lnTo>
                        <a:pt x="629" y="111"/>
                      </a:lnTo>
                      <a:close/>
                      <a:moveTo>
                        <a:pt x="629" y="185"/>
                      </a:moveTo>
                      <a:lnTo>
                        <a:pt x="75" y="370"/>
                      </a:lnTo>
                      <a:lnTo>
                        <a:pt x="75" y="407"/>
                      </a:lnTo>
                      <a:lnTo>
                        <a:pt x="629" y="259"/>
                      </a:lnTo>
                      <a:lnTo>
                        <a:pt x="629" y="222"/>
                      </a:lnTo>
                      <a:close/>
                      <a:moveTo>
                        <a:pt x="629" y="296"/>
                      </a:moveTo>
                      <a:lnTo>
                        <a:pt x="629" y="333"/>
                      </a:lnTo>
                      <a:lnTo>
                        <a:pt x="75" y="518"/>
                      </a:lnTo>
                      <a:lnTo>
                        <a:pt x="75" y="444"/>
                      </a:lnTo>
                      <a:lnTo>
                        <a:pt x="629" y="296"/>
                      </a:lnTo>
                      <a:close/>
                      <a:moveTo>
                        <a:pt x="629" y="370"/>
                      </a:moveTo>
                      <a:lnTo>
                        <a:pt x="629" y="444"/>
                      </a:lnTo>
                      <a:lnTo>
                        <a:pt x="75" y="592"/>
                      </a:lnTo>
                      <a:lnTo>
                        <a:pt x="75" y="555"/>
                      </a:lnTo>
                      <a:lnTo>
                        <a:pt x="629" y="370"/>
                      </a:lnTo>
                      <a:close/>
                      <a:moveTo>
                        <a:pt x="629" y="481"/>
                      </a:moveTo>
                      <a:lnTo>
                        <a:pt x="38" y="666"/>
                      </a:lnTo>
                      <a:lnTo>
                        <a:pt x="38" y="740"/>
                      </a:lnTo>
                      <a:lnTo>
                        <a:pt x="629" y="555"/>
                      </a:lnTo>
                      <a:lnTo>
                        <a:pt x="629" y="481"/>
                      </a:lnTo>
                      <a:close/>
                      <a:moveTo>
                        <a:pt x="629" y="555"/>
                      </a:moveTo>
                      <a:lnTo>
                        <a:pt x="38" y="740"/>
                      </a:lnTo>
                      <a:lnTo>
                        <a:pt x="38" y="814"/>
                      </a:lnTo>
                      <a:lnTo>
                        <a:pt x="629" y="629"/>
                      </a:lnTo>
                      <a:lnTo>
                        <a:pt x="629" y="555"/>
                      </a:lnTo>
                      <a:close/>
                      <a:moveTo>
                        <a:pt x="629" y="666"/>
                      </a:moveTo>
                      <a:lnTo>
                        <a:pt x="629" y="740"/>
                      </a:lnTo>
                      <a:lnTo>
                        <a:pt x="38" y="888"/>
                      </a:lnTo>
                      <a:lnTo>
                        <a:pt x="38" y="814"/>
                      </a:lnTo>
                      <a:lnTo>
                        <a:pt x="629" y="666"/>
                      </a:lnTo>
                      <a:close/>
                      <a:moveTo>
                        <a:pt x="629" y="740"/>
                      </a:moveTo>
                      <a:lnTo>
                        <a:pt x="629" y="814"/>
                      </a:lnTo>
                      <a:lnTo>
                        <a:pt x="1" y="999"/>
                      </a:lnTo>
                      <a:lnTo>
                        <a:pt x="1" y="925"/>
                      </a:lnTo>
                      <a:lnTo>
                        <a:pt x="592" y="740"/>
                      </a:lnTo>
                      <a:close/>
                      <a:moveTo>
                        <a:pt x="629" y="851"/>
                      </a:moveTo>
                      <a:lnTo>
                        <a:pt x="629" y="925"/>
                      </a:lnTo>
                      <a:lnTo>
                        <a:pt x="1" y="1109"/>
                      </a:lnTo>
                      <a:lnTo>
                        <a:pt x="1" y="1036"/>
                      </a:lnTo>
                      <a:lnTo>
                        <a:pt x="592" y="851"/>
                      </a:lnTo>
                      <a:close/>
                      <a:moveTo>
                        <a:pt x="629" y="999"/>
                      </a:moveTo>
                      <a:lnTo>
                        <a:pt x="629" y="1146"/>
                      </a:lnTo>
                      <a:lnTo>
                        <a:pt x="1" y="1331"/>
                      </a:lnTo>
                      <a:lnTo>
                        <a:pt x="1" y="122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63" name="Google Shape;5263;p32"/>
              <p:cNvGrpSpPr/>
              <p:nvPr/>
            </p:nvGrpSpPr>
            <p:grpSpPr>
              <a:xfrm>
                <a:off x="4370050" y="3758105"/>
                <a:ext cx="611398" cy="51985"/>
                <a:chOff x="4370050" y="3758105"/>
                <a:chExt cx="611398" cy="51985"/>
              </a:xfrm>
            </p:grpSpPr>
            <p:sp>
              <p:nvSpPr>
                <p:cNvPr id="5264" name="Google Shape;5264;p32"/>
                <p:cNvSpPr/>
                <p:nvPr/>
              </p:nvSpPr>
              <p:spPr>
                <a:xfrm>
                  <a:off x="4953348" y="3758105"/>
                  <a:ext cx="28100" cy="39989"/>
                </a:xfrm>
                <a:custGeom>
                  <a:avLst/>
                  <a:gdLst/>
                  <a:ahLst/>
                  <a:cxnLst/>
                  <a:rect l="l" t="t" r="r" b="b"/>
                  <a:pathLst>
                    <a:path w="260" h="370" extrusionOk="0">
                      <a:moveTo>
                        <a:pt x="112" y="0"/>
                      </a:moveTo>
                      <a:lnTo>
                        <a:pt x="260" y="333"/>
                      </a:lnTo>
                      <a:lnTo>
                        <a:pt x="149" y="370"/>
                      </a:lnTo>
                      <a:lnTo>
                        <a:pt x="1" y="3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5" name="Google Shape;5265;p32"/>
                <p:cNvSpPr/>
                <p:nvPr/>
              </p:nvSpPr>
              <p:spPr>
                <a:xfrm>
                  <a:off x="4901471" y="3761996"/>
                  <a:ext cx="23993" cy="36098"/>
                </a:xfrm>
                <a:custGeom>
                  <a:avLst/>
                  <a:gdLst/>
                  <a:ahLst/>
                  <a:cxnLst/>
                  <a:rect l="l" t="t" r="r" b="b"/>
                  <a:pathLst>
                    <a:path w="222" h="334" extrusionOk="0">
                      <a:moveTo>
                        <a:pt x="111" y="1"/>
                      </a:moveTo>
                      <a:lnTo>
                        <a:pt x="222" y="334"/>
                      </a:lnTo>
                      <a:lnTo>
                        <a:pt x="148" y="334"/>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6" name="Google Shape;5266;p32"/>
                <p:cNvSpPr/>
                <p:nvPr/>
              </p:nvSpPr>
              <p:spPr>
                <a:xfrm>
                  <a:off x="4849485" y="3765995"/>
                  <a:ext cx="24101" cy="32099"/>
                </a:xfrm>
                <a:custGeom>
                  <a:avLst/>
                  <a:gdLst/>
                  <a:ahLst/>
                  <a:cxnLst/>
                  <a:rect l="l" t="t" r="r" b="b"/>
                  <a:pathLst>
                    <a:path w="223" h="297" extrusionOk="0">
                      <a:moveTo>
                        <a:pt x="74"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7" name="Google Shape;5267;p32"/>
                <p:cNvSpPr/>
                <p:nvPr/>
              </p:nvSpPr>
              <p:spPr>
                <a:xfrm>
                  <a:off x="4793501" y="3765995"/>
                  <a:ext cx="24101" cy="36098"/>
                </a:xfrm>
                <a:custGeom>
                  <a:avLst/>
                  <a:gdLst/>
                  <a:ahLst/>
                  <a:cxnLst/>
                  <a:rect l="l" t="t" r="r" b="b"/>
                  <a:pathLst>
                    <a:path w="223" h="334" extrusionOk="0">
                      <a:moveTo>
                        <a:pt x="112" y="1"/>
                      </a:moveTo>
                      <a:lnTo>
                        <a:pt x="223" y="297"/>
                      </a:lnTo>
                      <a:lnTo>
                        <a:pt x="149" y="3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8" name="Google Shape;5268;p32"/>
                <p:cNvSpPr/>
                <p:nvPr/>
              </p:nvSpPr>
              <p:spPr>
                <a:xfrm>
                  <a:off x="4741623" y="3769994"/>
                  <a:ext cx="24101" cy="32099"/>
                </a:xfrm>
                <a:custGeom>
                  <a:avLst/>
                  <a:gdLst/>
                  <a:ahLst/>
                  <a:cxnLst/>
                  <a:rect l="l" t="t" r="r" b="b"/>
                  <a:pathLst>
                    <a:path w="223"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9" name="Google Shape;5269;p32"/>
                <p:cNvSpPr/>
                <p:nvPr/>
              </p:nvSpPr>
              <p:spPr>
                <a:xfrm>
                  <a:off x="4689637" y="3769994"/>
                  <a:ext cx="24101" cy="32099"/>
                </a:xfrm>
                <a:custGeom>
                  <a:avLst/>
                  <a:gdLst/>
                  <a:ahLst/>
                  <a:cxnLst/>
                  <a:rect l="l" t="t" r="r" b="b"/>
                  <a:pathLst>
                    <a:path w="223" h="297" extrusionOk="0">
                      <a:moveTo>
                        <a:pt x="75" y="1"/>
                      </a:moveTo>
                      <a:lnTo>
                        <a:pt x="222" y="297"/>
                      </a:lnTo>
                      <a:lnTo>
                        <a:pt x="112" y="297"/>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0" name="Google Shape;5270;p32"/>
                <p:cNvSpPr/>
                <p:nvPr/>
              </p:nvSpPr>
              <p:spPr>
                <a:xfrm>
                  <a:off x="4633761" y="3773993"/>
                  <a:ext cx="23993" cy="32099"/>
                </a:xfrm>
                <a:custGeom>
                  <a:avLst/>
                  <a:gdLst/>
                  <a:ahLst/>
                  <a:cxnLst/>
                  <a:rect l="l" t="t" r="r" b="b"/>
                  <a:pathLst>
                    <a:path w="222"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1" name="Google Shape;5271;p32"/>
                <p:cNvSpPr/>
                <p:nvPr/>
              </p:nvSpPr>
              <p:spPr>
                <a:xfrm>
                  <a:off x="4581775" y="3777992"/>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2" name="Google Shape;5272;p32"/>
                <p:cNvSpPr/>
                <p:nvPr/>
              </p:nvSpPr>
              <p:spPr>
                <a:xfrm>
                  <a:off x="4529790" y="3777992"/>
                  <a:ext cx="20102" cy="28100"/>
                </a:xfrm>
                <a:custGeom>
                  <a:avLst/>
                  <a:gdLst/>
                  <a:ahLst/>
                  <a:cxnLst/>
                  <a:rect l="l" t="t" r="r" b="b"/>
                  <a:pathLst>
                    <a:path w="186" h="260" extrusionOk="0">
                      <a:moveTo>
                        <a:pt x="75" y="1"/>
                      </a:moveTo>
                      <a:lnTo>
                        <a:pt x="186" y="260"/>
                      </a:lnTo>
                      <a:lnTo>
                        <a:pt x="112" y="260"/>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3" name="Google Shape;5273;p32"/>
                <p:cNvSpPr/>
                <p:nvPr/>
              </p:nvSpPr>
              <p:spPr>
                <a:xfrm>
                  <a:off x="4473913" y="3781991"/>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4" name="Google Shape;5274;p32"/>
                <p:cNvSpPr/>
                <p:nvPr/>
              </p:nvSpPr>
              <p:spPr>
                <a:xfrm>
                  <a:off x="4421928" y="3781991"/>
                  <a:ext cx="20102" cy="28100"/>
                </a:xfrm>
                <a:custGeom>
                  <a:avLst/>
                  <a:gdLst/>
                  <a:ahLst/>
                  <a:cxnLst/>
                  <a:rect l="l" t="t" r="r" b="b"/>
                  <a:pathLst>
                    <a:path w="186" h="260" extrusionOk="0">
                      <a:moveTo>
                        <a:pt x="112" y="1"/>
                      </a:moveTo>
                      <a:lnTo>
                        <a:pt x="185" y="260"/>
                      </a:lnTo>
                      <a:lnTo>
                        <a:pt x="112" y="260"/>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5" name="Google Shape;5275;p32"/>
                <p:cNvSpPr/>
                <p:nvPr/>
              </p:nvSpPr>
              <p:spPr>
                <a:xfrm>
                  <a:off x="4370050" y="3785990"/>
                  <a:ext cx="19994" cy="24101"/>
                </a:xfrm>
                <a:custGeom>
                  <a:avLst/>
                  <a:gdLst/>
                  <a:ahLst/>
                  <a:cxnLst/>
                  <a:rect l="l" t="t" r="r" b="b"/>
                  <a:pathLst>
                    <a:path w="185" h="223" extrusionOk="0">
                      <a:moveTo>
                        <a:pt x="74" y="1"/>
                      </a:moveTo>
                      <a:lnTo>
                        <a:pt x="185" y="223"/>
                      </a:lnTo>
                      <a:lnTo>
                        <a:pt x="74" y="223"/>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5276" name="Google Shape;5276;p32"/>
          <p:cNvGrpSpPr/>
          <p:nvPr/>
        </p:nvGrpSpPr>
        <p:grpSpPr>
          <a:xfrm rot="-678015" flipH="1">
            <a:off x="419413" y="185341"/>
            <a:ext cx="1486982" cy="615502"/>
            <a:chOff x="2026925" y="1926325"/>
            <a:chExt cx="6403845" cy="2650723"/>
          </a:xfrm>
        </p:grpSpPr>
        <p:sp>
          <p:nvSpPr>
            <p:cNvPr id="5277" name="Google Shape;5277;p32"/>
            <p:cNvSpPr/>
            <p:nvPr/>
          </p:nvSpPr>
          <p:spPr>
            <a:xfrm>
              <a:off x="2773537" y="4354351"/>
              <a:ext cx="69418" cy="79181"/>
            </a:xfrm>
            <a:custGeom>
              <a:avLst/>
              <a:gdLst/>
              <a:ahLst/>
              <a:cxnLst/>
              <a:rect l="l" t="t" r="r" b="b"/>
              <a:pathLst>
                <a:path w="519" h="592" extrusionOk="0">
                  <a:moveTo>
                    <a:pt x="482" y="0"/>
                  </a:moveTo>
                  <a:lnTo>
                    <a:pt x="1" y="555"/>
                  </a:lnTo>
                  <a:lnTo>
                    <a:pt x="75" y="592"/>
                  </a:lnTo>
                  <a:lnTo>
                    <a:pt x="518" y="37"/>
                  </a:lnTo>
                  <a:lnTo>
                    <a:pt x="48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8" name="Google Shape;5278;p32"/>
            <p:cNvSpPr/>
            <p:nvPr/>
          </p:nvSpPr>
          <p:spPr>
            <a:xfrm>
              <a:off x="2773537" y="4413737"/>
              <a:ext cx="89213" cy="59386"/>
            </a:xfrm>
            <a:custGeom>
              <a:avLst/>
              <a:gdLst/>
              <a:ahLst/>
              <a:cxnLst/>
              <a:rect l="l" t="t" r="r" b="b"/>
              <a:pathLst>
                <a:path w="667" h="444" extrusionOk="0">
                  <a:moveTo>
                    <a:pt x="38" y="0"/>
                  </a:moveTo>
                  <a:lnTo>
                    <a:pt x="1" y="74"/>
                  </a:lnTo>
                  <a:lnTo>
                    <a:pt x="629" y="444"/>
                  </a:lnTo>
                  <a:lnTo>
                    <a:pt x="666" y="370"/>
                  </a:lnTo>
                  <a:lnTo>
                    <a:pt x="3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9" name="Google Shape;5279;p32"/>
            <p:cNvSpPr/>
            <p:nvPr/>
          </p:nvSpPr>
          <p:spPr>
            <a:xfrm>
              <a:off x="2837872" y="4196120"/>
              <a:ext cx="29827" cy="247308"/>
            </a:xfrm>
            <a:custGeom>
              <a:avLst/>
              <a:gdLst/>
              <a:ahLst/>
              <a:cxnLst/>
              <a:rect l="l" t="t" r="r" b="b"/>
              <a:pathLst>
                <a:path w="223" h="1849" extrusionOk="0">
                  <a:moveTo>
                    <a:pt x="1" y="0"/>
                  </a:moveTo>
                  <a:lnTo>
                    <a:pt x="1" y="1849"/>
                  </a:lnTo>
                  <a:lnTo>
                    <a:pt x="222" y="1849"/>
                  </a:lnTo>
                  <a:lnTo>
                    <a:pt x="22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0" name="Google Shape;5280;p32"/>
            <p:cNvSpPr/>
            <p:nvPr/>
          </p:nvSpPr>
          <p:spPr>
            <a:xfrm>
              <a:off x="2827975" y="4319708"/>
              <a:ext cx="49622" cy="10031"/>
            </a:xfrm>
            <a:custGeom>
              <a:avLst/>
              <a:gdLst/>
              <a:ahLst/>
              <a:cxnLst/>
              <a:rect l="l" t="t" r="r" b="b"/>
              <a:pathLst>
                <a:path w="371" h="75" extrusionOk="0">
                  <a:moveTo>
                    <a:pt x="1" y="1"/>
                  </a:moveTo>
                  <a:lnTo>
                    <a:pt x="1" y="75"/>
                  </a:lnTo>
                  <a:lnTo>
                    <a:pt x="370" y="75"/>
                  </a:lnTo>
                  <a:lnTo>
                    <a:pt x="370" y="1"/>
                  </a:lnTo>
                  <a:close/>
                </a:path>
              </a:pathLst>
            </a:custGeom>
            <a:solidFill>
              <a:srgbClr val="505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1" name="Google Shape;5281;p32"/>
            <p:cNvSpPr/>
            <p:nvPr/>
          </p:nvSpPr>
          <p:spPr>
            <a:xfrm>
              <a:off x="2827975" y="4359299"/>
              <a:ext cx="49622" cy="44673"/>
            </a:xfrm>
            <a:custGeom>
              <a:avLst/>
              <a:gdLst/>
              <a:ahLst/>
              <a:cxnLst/>
              <a:rect l="l" t="t" r="r" b="b"/>
              <a:pathLst>
                <a:path w="371" h="334" extrusionOk="0">
                  <a:moveTo>
                    <a:pt x="1" y="0"/>
                  </a:moveTo>
                  <a:lnTo>
                    <a:pt x="1" y="333"/>
                  </a:lnTo>
                  <a:lnTo>
                    <a:pt x="370" y="333"/>
                  </a:lnTo>
                  <a:lnTo>
                    <a:pt x="3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2" name="Google Shape;5282;p32"/>
            <p:cNvSpPr/>
            <p:nvPr/>
          </p:nvSpPr>
          <p:spPr>
            <a:xfrm>
              <a:off x="2818077" y="4369197"/>
              <a:ext cx="173209" cy="178158"/>
            </a:xfrm>
            <a:custGeom>
              <a:avLst/>
              <a:gdLst/>
              <a:ahLst/>
              <a:cxnLst/>
              <a:rect l="l" t="t" r="r" b="b"/>
              <a:pathLst>
                <a:path w="1295" h="1332" extrusionOk="0">
                  <a:moveTo>
                    <a:pt x="555" y="1331"/>
                  </a:moveTo>
                  <a:cubicBezTo>
                    <a:pt x="1036" y="1331"/>
                    <a:pt x="1295" y="703"/>
                    <a:pt x="962" y="370"/>
                  </a:cubicBezTo>
                  <a:cubicBezTo>
                    <a:pt x="592" y="0"/>
                    <a:pt x="1" y="259"/>
                    <a:pt x="1" y="740"/>
                  </a:cubicBezTo>
                  <a:cubicBezTo>
                    <a:pt x="1" y="1073"/>
                    <a:pt x="222" y="1331"/>
                    <a:pt x="555" y="133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3" name="Google Shape;5283;p32"/>
            <p:cNvSpPr/>
            <p:nvPr/>
          </p:nvSpPr>
          <p:spPr>
            <a:xfrm>
              <a:off x="2847770" y="4423635"/>
              <a:ext cx="89079" cy="89079"/>
            </a:xfrm>
            <a:custGeom>
              <a:avLst/>
              <a:gdLst/>
              <a:ahLst/>
              <a:cxnLst/>
              <a:rect l="l" t="t" r="r" b="b"/>
              <a:pathLst>
                <a:path w="666" h="666" extrusionOk="0">
                  <a:moveTo>
                    <a:pt x="333" y="0"/>
                  </a:moveTo>
                  <a:cubicBezTo>
                    <a:pt x="148" y="0"/>
                    <a:pt x="0" y="148"/>
                    <a:pt x="0" y="333"/>
                  </a:cubicBezTo>
                  <a:cubicBezTo>
                    <a:pt x="0" y="518"/>
                    <a:pt x="148" y="666"/>
                    <a:pt x="333" y="666"/>
                  </a:cubicBezTo>
                  <a:cubicBezTo>
                    <a:pt x="518" y="666"/>
                    <a:pt x="666" y="518"/>
                    <a:pt x="666" y="333"/>
                  </a:cubicBezTo>
                  <a:cubicBezTo>
                    <a:pt x="666" y="148"/>
                    <a:pt x="518" y="0"/>
                    <a:pt x="333" y="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4" name="Google Shape;5284;p32"/>
            <p:cNvSpPr/>
            <p:nvPr/>
          </p:nvSpPr>
          <p:spPr>
            <a:xfrm>
              <a:off x="2862617" y="4438348"/>
              <a:ext cx="59386" cy="64469"/>
            </a:xfrm>
            <a:custGeom>
              <a:avLst/>
              <a:gdLst/>
              <a:ahLst/>
              <a:cxnLst/>
              <a:rect l="l" t="t" r="r" b="b"/>
              <a:pathLst>
                <a:path w="444" h="482" extrusionOk="0">
                  <a:moveTo>
                    <a:pt x="222" y="482"/>
                  </a:moveTo>
                  <a:cubicBezTo>
                    <a:pt x="333" y="482"/>
                    <a:pt x="444" y="371"/>
                    <a:pt x="444" y="223"/>
                  </a:cubicBezTo>
                  <a:cubicBezTo>
                    <a:pt x="444" y="112"/>
                    <a:pt x="333" y="1"/>
                    <a:pt x="222" y="1"/>
                  </a:cubicBezTo>
                  <a:cubicBezTo>
                    <a:pt x="111" y="1"/>
                    <a:pt x="0" y="112"/>
                    <a:pt x="0" y="223"/>
                  </a:cubicBezTo>
                  <a:cubicBezTo>
                    <a:pt x="0" y="371"/>
                    <a:pt x="111" y="482"/>
                    <a:pt x="222" y="48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5" name="Google Shape;5285;p32"/>
            <p:cNvSpPr/>
            <p:nvPr/>
          </p:nvSpPr>
          <p:spPr>
            <a:xfrm>
              <a:off x="2877463" y="4448245"/>
              <a:ext cx="39724" cy="34776"/>
            </a:xfrm>
            <a:custGeom>
              <a:avLst/>
              <a:gdLst/>
              <a:ahLst/>
              <a:cxnLst/>
              <a:rect l="l" t="t" r="r" b="b"/>
              <a:pathLst>
                <a:path w="297" h="260" extrusionOk="0">
                  <a:moveTo>
                    <a:pt x="111" y="260"/>
                  </a:moveTo>
                  <a:cubicBezTo>
                    <a:pt x="296" y="260"/>
                    <a:pt x="0" y="1"/>
                    <a:pt x="0" y="149"/>
                  </a:cubicBezTo>
                  <a:cubicBezTo>
                    <a:pt x="0" y="223"/>
                    <a:pt x="37" y="260"/>
                    <a:pt x="111" y="26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6" name="Google Shape;5286;p32"/>
            <p:cNvSpPr/>
            <p:nvPr/>
          </p:nvSpPr>
          <p:spPr>
            <a:xfrm>
              <a:off x="2724182" y="4294964"/>
              <a:ext cx="390691" cy="84264"/>
            </a:xfrm>
            <a:custGeom>
              <a:avLst/>
              <a:gdLst/>
              <a:ahLst/>
              <a:cxnLst/>
              <a:rect l="l" t="t" r="r" b="b"/>
              <a:pathLst>
                <a:path w="2921" h="630" extrusionOk="0">
                  <a:moveTo>
                    <a:pt x="0" y="1"/>
                  </a:moveTo>
                  <a:lnTo>
                    <a:pt x="0" y="629"/>
                  </a:lnTo>
                  <a:lnTo>
                    <a:pt x="2921" y="629"/>
                  </a:lnTo>
                  <a:lnTo>
                    <a:pt x="2921"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7" name="Google Shape;5287;p32"/>
            <p:cNvSpPr/>
            <p:nvPr/>
          </p:nvSpPr>
          <p:spPr>
            <a:xfrm>
              <a:off x="5013641" y="4299913"/>
              <a:ext cx="281950" cy="277135"/>
            </a:xfrm>
            <a:custGeom>
              <a:avLst/>
              <a:gdLst/>
              <a:ahLst/>
              <a:cxnLst/>
              <a:rect l="l" t="t" r="r" b="b"/>
              <a:pathLst>
                <a:path w="2108" h="2072" extrusionOk="0">
                  <a:moveTo>
                    <a:pt x="777" y="149"/>
                  </a:moveTo>
                  <a:cubicBezTo>
                    <a:pt x="38" y="407"/>
                    <a:pt x="1" y="1406"/>
                    <a:pt x="666" y="1738"/>
                  </a:cubicBezTo>
                  <a:cubicBezTo>
                    <a:pt x="1369" y="2071"/>
                    <a:pt x="2108" y="1443"/>
                    <a:pt x="1886" y="703"/>
                  </a:cubicBezTo>
                  <a:cubicBezTo>
                    <a:pt x="1701" y="260"/>
                    <a:pt x="1221"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8" name="Google Shape;5288;p32"/>
            <p:cNvSpPr/>
            <p:nvPr/>
          </p:nvSpPr>
          <p:spPr>
            <a:xfrm>
              <a:off x="5048283" y="4339504"/>
              <a:ext cx="212800" cy="183107"/>
            </a:xfrm>
            <a:custGeom>
              <a:avLst/>
              <a:gdLst/>
              <a:ahLst/>
              <a:cxnLst/>
              <a:rect l="l" t="t" r="r" b="b"/>
              <a:pathLst>
                <a:path w="1591" h="1369" extrusionOk="0">
                  <a:moveTo>
                    <a:pt x="629" y="185"/>
                  </a:moveTo>
                  <a:cubicBezTo>
                    <a:pt x="0" y="407"/>
                    <a:pt x="296" y="1368"/>
                    <a:pt x="962" y="1184"/>
                  </a:cubicBezTo>
                  <a:cubicBezTo>
                    <a:pt x="1590" y="962"/>
                    <a:pt x="1294"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9" name="Google Shape;5289;p32"/>
            <p:cNvSpPr/>
            <p:nvPr/>
          </p:nvSpPr>
          <p:spPr>
            <a:xfrm>
              <a:off x="5102720" y="4374146"/>
              <a:ext cx="108875" cy="113823"/>
            </a:xfrm>
            <a:custGeom>
              <a:avLst/>
              <a:gdLst/>
              <a:ahLst/>
              <a:cxnLst/>
              <a:rect l="l" t="t" r="r" b="b"/>
              <a:pathLst>
                <a:path w="814" h="851" extrusionOk="0">
                  <a:moveTo>
                    <a:pt x="296" y="111"/>
                  </a:moveTo>
                  <a:cubicBezTo>
                    <a:pt x="111" y="148"/>
                    <a:pt x="0" y="370"/>
                    <a:pt x="74" y="518"/>
                  </a:cubicBezTo>
                  <a:cubicBezTo>
                    <a:pt x="148" y="814"/>
                    <a:pt x="555" y="851"/>
                    <a:pt x="703" y="592"/>
                  </a:cubicBezTo>
                  <a:cubicBezTo>
                    <a:pt x="813" y="296"/>
                    <a:pt x="555" y="0"/>
                    <a:pt x="296"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0" name="Google Shape;5290;p32"/>
            <p:cNvSpPr/>
            <p:nvPr/>
          </p:nvSpPr>
          <p:spPr>
            <a:xfrm>
              <a:off x="5127331" y="4403839"/>
              <a:ext cx="59520" cy="64335"/>
            </a:xfrm>
            <a:custGeom>
              <a:avLst/>
              <a:gdLst/>
              <a:ahLst/>
              <a:cxnLst/>
              <a:rect l="l" t="t" r="r" b="b"/>
              <a:pathLst>
                <a:path w="445" h="481" extrusionOk="0">
                  <a:moveTo>
                    <a:pt x="149" y="37"/>
                  </a:moveTo>
                  <a:cubicBezTo>
                    <a:pt x="75" y="74"/>
                    <a:pt x="1" y="148"/>
                    <a:pt x="38" y="259"/>
                  </a:cubicBezTo>
                  <a:cubicBezTo>
                    <a:pt x="112" y="481"/>
                    <a:pt x="445" y="370"/>
                    <a:pt x="371" y="148"/>
                  </a:cubicBezTo>
                  <a:cubicBezTo>
                    <a:pt x="334" y="74"/>
                    <a:pt x="260" y="0"/>
                    <a:pt x="14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1" name="Google Shape;5291;p32"/>
            <p:cNvSpPr/>
            <p:nvPr/>
          </p:nvSpPr>
          <p:spPr>
            <a:xfrm>
              <a:off x="4751618" y="4299913"/>
              <a:ext cx="286899" cy="277135"/>
            </a:xfrm>
            <a:custGeom>
              <a:avLst/>
              <a:gdLst/>
              <a:ahLst/>
              <a:cxnLst/>
              <a:rect l="l" t="t" r="r" b="b"/>
              <a:pathLst>
                <a:path w="2145" h="2072" extrusionOk="0">
                  <a:moveTo>
                    <a:pt x="814" y="149"/>
                  </a:moveTo>
                  <a:cubicBezTo>
                    <a:pt x="74" y="407"/>
                    <a:pt x="0" y="1406"/>
                    <a:pt x="703" y="1738"/>
                  </a:cubicBezTo>
                  <a:cubicBezTo>
                    <a:pt x="1368" y="2071"/>
                    <a:pt x="2144" y="1443"/>
                    <a:pt x="1886" y="703"/>
                  </a:cubicBezTo>
                  <a:cubicBezTo>
                    <a:pt x="1738" y="260"/>
                    <a:pt x="1257"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2" name="Google Shape;5292;p32"/>
            <p:cNvSpPr/>
            <p:nvPr/>
          </p:nvSpPr>
          <p:spPr>
            <a:xfrm>
              <a:off x="4820768" y="4344453"/>
              <a:ext cx="163312" cy="168261"/>
            </a:xfrm>
            <a:custGeom>
              <a:avLst/>
              <a:gdLst/>
              <a:ahLst/>
              <a:cxnLst/>
              <a:rect l="l" t="t" r="r" b="b"/>
              <a:pathLst>
                <a:path w="1221" h="1258" extrusionOk="0">
                  <a:moveTo>
                    <a:pt x="407" y="148"/>
                  </a:moveTo>
                  <a:cubicBezTo>
                    <a:pt x="149" y="259"/>
                    <a:pt x="1" y="555"/>
                    <a:pt x="75" y="814"/>
                  </a:cubicBezTo>
                  <a:cubicBezTo>
                    <a:pt x="223" y="1221"/>
                    <a:pt x="814" y="1258"/>
                    <a:pt x="1036" y="851"/>
                  </a:cubicBezTo>
                  <a:cubicBezTo>
                    <a:pt x="1221" y="481"/>
                    <a:pt x="814" y="1"/>
                    <a:pt x="407" y="14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3" name="Google Shape;5293;p32"/>
            <p:cNvSpPr/>
            <p:nvPr/>
          </p:nvSpPr>
          <p:spPr>
            <a:xfrm>
              <a:off x="4845512" y="4379095"/>
              <a:ext cx="103926" cy="103926"/>
            </a:xfrm>
            <a:custGeom>
              <a:avLst/>
              <a:gdLst/>
              <a:ahLst/>
              <a:cxnLst/>
              <a:rect l="l" t="t" r="r" b="b"/>
              <a:pathLst>
                <a:path w="777" h="777" extrusionOk="0">
                  <a:moveTo>
                    <a:pt x="259" y="74"/>
                  </a:moveTo>
                  <a:cubicBezTo>
                    <a:pt x="112" y="111"/>
                    <a:pt x="1" y="333"/>
                    <a:pt x="38" y="481"/>
                  </a:cubicBezTo>
                  <a:cubicBezTo>
                    <a:pt x="112" y="666"/>
                    <a:pt x="296" y="777"/>
                    <a:pt x="481" y="703"/>
                  </a:cubicBezTo>
                  <a:cubicBezTo>
                    <a:pt x="666" y="666"/>
                    <a:pt x="777" y="444"/>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4" name="Google Shape;5294;p32"/>
            <p:cNvSpPr/>
            <p:nvPr/>
          </p:nvSpPr>
          <p:spPr>
            <a:xfrm>
              <a:off x="4870257" y="4403839"/>
              <a:ext cx="59520" cy="64335"/>
            </a:xfrm>
            <a:custGeom>
              <a:avLst/>
              <a:gdLst/>
              <a:ahLst/>
              <a:cxnLst/>
              <a:rect l="l" t="t" r="r" b="b"/>
              <a:pathLst>
                <a:path w="445" h="481" extrusionOk="0">
                  <a:moveTo>
                    <a:pt x="148" y="37"/>
                  </a:moveTo>
                  <a:cubicBezTo>
                    <a:pt x="37" y="74"/>
                    <a:pt x="0" y="148"/>
                    <a:pt x="37" y="259"/>
                  </a:cubicBezTo>
                  <a:cubicBezTo>
                    <a:pt x="111" y="481"/>
                    <a:pt x="444" y="370"/>
                    <a:pt x="370" y="148"/>
                  </a:cubicBezTo>
                  <a:cubicBezTo>
                    <a:pt x="333" y="74"/>
                    <a:pt x="222" y="0"/>
                    <a:pt x="148"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5" name="Google Shape;5295;p32"/>
            <p:cNvSpPr/>
            <p:nvPr/>
          </p:nvSpPr>
          <p:spPr>
            <a:xfrm>
              <a:off x="4494410" y="4299913"/>
              <a:ext cx="286899" cy="277135"/>
            </a:xfrm>
            <a:custGeom>
              <a:avLst/>
              <a:gdLst/>
              <a:ahLst/>
              <a:cxnLst/>
              <a:rect l="l" t="t" r="r" b="b"/>
              <a:pathLst>
                <a:path w="2145" h="2072" extrusionOk="0">
                  <a:moveTo>
                    <a:pt x="814" y="149"/>
                  </a:moveTo>
                  <a:cubicBezTo>
                    <a:pt x="75" y="407"/>
                    <a:pt x="1" y="1406"/>
                    <a:pt x="703" y="1738"/>
                  </a:cubicBezTo>
                  <a:cubicBezTo>
                    <a:pt x="1369" y="2071"/>
                    <a:pt x="2145" y="1443"/>
                    <a:pt x="1886" y="703"/>
                  </a:cubicBezTo>
                  <a:cubicBezTo>
                    <a:pt x="1738" y="260"/>
                    <a:pt x="1258"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6" name="Google Shape;5296;p32"/>
            <p:cNvSpPr/>
            <p:nvPr/>
          </p:nvSpPr>
          <p:spPr>
            <a:xfrm>
              <a:off x="4553796" y="4354351"/>
              <a:ext cx="168261" cy="163312"/>
            </a:xfrm>
            <a:custGeom>
              <a:avLst/>
              <a:gdLst/>
              <a:ahLst/>
              <a:cxnLst/>
              <a:rect l="l" t="t" r="r" b="b"/>
              <a:pathLst>
                <a:path w="1258" h="1221" extrusionOk="0">
                  <a:moveTo>
                    <a:pt x="481" y="74"/>
                  </a:moveTo>
                  <a:cubicBezTo>
                    <a:pt x="37" y="222"/>
                    <a:pt x="0" y="814"/>
                    <a:pt x="407" y="1036"/>
                  </a:cubicBezTo>
                  <a:cubicBezTo>
                    <a:pt x="814" y="1220"/>
                    <a:pt x="1257" y="851"/>
                    <a:pt x="1109" y="407"/>
                  </a:cubicBezTo>
                  <a:cubicBezTo>
                    <a:pt x="1036" y="148"/>
                    <a:pt x="740" y="0"/>
                    <a:pt x="481" y="74"/>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7" name="Google Shape;5297;p32"/>
            <p:cNvSpPr/>
            <p:nvPr/>
          </p:nvSpPr>
          <p:spPr>
            <a:xfrm>
              <a:off x="4588438" y="4379095"/>
              <a:ext cx="108875" cy="118772"/>
            </a:xfrm>
            <a:custGeom>
              <a:avLst/>
              <a:gdLst/>
              <a:ahLst/>
              <a:cxnLst/>
              <a:rect l="l" t="t" r="r" b="b"/>
              <a:pathLst>
                <a:path w="814" h="888" extrusionOk="0">
                  <a:moveTo>
                    <a:pt x="259" y="74"/>
                  </a:moveTo>
                  <a:cubicBezTo>
                    <a:pt x="74" y="111"/>
                    <a:pt x="0" y="333"/>
                    <a:pt x="37" y="481"/>
                  </a:cubicBezTo>
                  <a:cubicBezTo>
                    <a:pt x="222" y="888"/>
                    <a:pt x="813" y="703"/>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8" name="Google Shape;5298;p32"/>
            <p:cNvSpPr/>
            <p:nvPr/>
          </p:nvSpPr>
          <p:spPr>
            <a:xfrm>
              <a:off x="4598336" y="4403839"/>
              <a:ext cx="74233" cy="54437"/>
            </a:xfrm>
            <a:custGeom>
              <a:avLst/>
              <a:gdLst/>
              <a:ahLst/>
              <a:cxnLst/>
              <a:rect l="l" t="t" r="r" b="b"/>
              <a:pathLst>
                <a:path w="555" h="407" extrusionOk="0">
                  <a:moveTo>
                    <a:pt x="259" y="37"/>
                  </a:moveTo>
                  <a:cubicBezTo>
                    <a:pt x="0" y="111"/>
                    <a:pt x="555" y="407"/>
                    <a:pt x="444" y="148"/>
                  </a:cubicBezTo>
                  <a:cubicBezTo>
                    <a:pt x="444" y="74"/>
                    <a:pt x="333" y="0"/>
                    <a:pt x="25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9" name="Google Shape;5299;p32"/>
            <p:cNvSpPr/>
            <p:nvPr/>
          </p:nvSpPr>
          <p:spPr>
            <a:xfrm>
              <a:off x="4237335" y="4299913"/>
              <a:ext cx="281950" cy="277135"/>
            </a:xfrm>
            <a:custGeom>
              <a:avLst/>
              <a:gdLst/>
              <a:ahLst/>
              <a:cxnLst/>
              <a:rect l="l" t="t" r="r" b="b"/>
              <a:pathLst>
                <a:path w="2108" h="2072" extrusionOk="0">
                  <a:moveTo>
                    <a:pt x="777" y="149"/>
                  </a:moveTo>
                  <a:cubicBezTo>
                    <a:pt x="74" y="407"/>
                    <a:pt x="0" y="1406"/>
                    <a:pt x="703" y="1738"/>
                  </a:cubicBezTo>
                  <a:cubicBezTo>
                    <a:pt x="1368" y="2071"/>
                    <a:pt x="2108" y="1443"/>
                    <a:pt x="1886" y="703"/>
                  </a:cubicBezTo>
                  <a:cubicBezTo>
                    <a:pt x="1738" y="260"/>
                    <a:pt x="1257"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0" name="Google Shape;5300;p32"/>
            <p:cNvSpPr/>
            <p:nvPr/>
          </p:nvSpPr>
          <p:spPr>
            <a:xfrm>
              <a:off x="4276793" y="4339504"/>
              <a:ext cx="212800" cy="183107"/>
            </a:xfrm>
            <a:custGeom>
              <a:avLst/>
              <a:gdLst/>
              <a:ahLst/>
              <a:cxnLst/>
              <a:rect l="l" t="t" r="r" b="b"/>
              <a:pathLst>
                <a:path w="1591" h="1369" extrusionOk="0">
                  <a:moveTo>
                    <a:pt x="629" y="185"/>
                  </a:moveTo>
                  <a:cubicBezTo>
                    <a:pt x="1" y="407"/>
                    <a:pt x="297" y="1368"/>
                    <a:pt x="962" y="1184"/>
                  </a:cubicBezTo>
                  <a:cubicBezTo>
                    <a:pt x="1591" y="962"/>
                    <a:pt x="1258"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1" name="Google Shape;5301;p32"/>
            <p:cNvSpPr/>
            <p:nvPr/>
          </p:nvSpPr>
          <p:spPr>
            <a:xfrm>
              <a:off x="4326281" y="4379095"/>
              <a:ext cx="109008" cy="113823"/>
            </a:xfrm>
            <a:custGeom>
              <a:avLst/>
              <a:gdLst/>
              <a:ahLst/>
              <a:cxnLst/>
              <a:rect l="l" t="t" r="r" b="b"/>
              <a:pathLst>
                <a:path w="815" h="851" extrusionOk="0">
                  <a:moveTo>
                    <a:pt x="296" y="74"/>
                  </a:moveTo>
                  <a:cubicBezTo>
                    <a:pt x="112" y="111"/>
                    <a:pt x="1" y="333"/>
                    <a:pt x="75" y="481"/>
                  </a:cubicBezTo>
                  <a:cubicBezTo>
                    <a:pt x="259" y="851"/>
                    <a:pt x="814" y="666"/>
                    <a:pt x="740" y="296"/>
                  </a:cubicBezTo>
                  <a:cubicBezTo>
                    <a:pt x="666" y="111"/>
                    <a:pt x="481" y="0"/>
                    <a:pt x="296"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2" name="Google Shape;5302;p32"/>
            <p:cNvSpPr/>
            <p:nvPr/>
          </p:nvSpPr>
          <p:spPr>
            <a:xfrm>
              <a:off x="4355975" y="4403839"/>
              <a:ext cx="49622" cy="49488"/>
            </a:xfrm>
            <a:custGeom>
              <a:avLst/>
              <a:gdLst/>
              <a:ahLst/>
              <a:cxnLst/>
              <a:rect l="l" t="t" r="r" b="b"/>
              <a:pathLst>
                <a:path w="371" h="370" extrusionOk="0">
                  <a:moveTo>
                    <a:pt x="111" y="37"/>
                  </a:moveTo>
                  <a:cubicBezTo>
                    <a:pt x="37" y="74"/>
                    <a:pt x="1" y="148"/>
                    <a:pt x="37" y="259"/>
                  </a:cubicBezTo>
                  <a:cubicBezTo>
                    <a:pt x="37" y="333"/>
                    <a:pt x="148" y="370"/>
                    <a:pt x="222" y="370"/>
                  </a:cubicBezTo>
                  <a:cubicBezTo>
                    <a:pt x="333" y="333"/>
                    <a:pt x="370" y="222"/>
                    <a:pt x="333" y="148"/>
                  </a:cubicBezTo>
                  <a:cubicBezTo>
                    <a:pt x="296" y="74"/>
                    <a:pt x="222" y="0"/>
                    <a:pt x="111"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3" name="Google Shape;5303;p32"/>
            <p:cNvSpPr/>
            <p:nvPr/>
          </p:nvSpPr>
          <p:spPr>
            <a:xfrm>
              <a:off x="2026925" y="3231892"/>
              <a:ext cx="6235675" cy="1112687"/>
            </a:xfrm>
            <a:custGeom>
              <a:avLst/>
              <a:gdLst/>
              <a:ahLst/>
              <a:cxnLst/>
              <a:rect l="l" t="t" r="r" b="b"/>
              <a:pathLst>
                <a:path w="46621" h="8319" extrusionOk="0">
                  <a:moveTo>
                    <a:pt x="9650" y="1331"/>
                  </a:moveTo>
                  <a:lnTo>
                    <a:pt x="27174" y="1331"/>
                  </a:lnTo>
                  <a:cubicBezTo>
                    <a:pt x="30612" y="1109"/>
                    <a:pt x="34346" y="629"/>
                    <a:pt x="38006" y="887"/>
                  </a:cubicBezTo>
                  <a:cubicBezTo>
                    <a:pt x="41962" y="1183"/>
                    <a:pt x="46620" y="0"/>
                    <a:pt x="46620" y="666"/>
                  </a:cubicBezTo>
                  <a:cubicBezTo>
                    <a:pt x="46620" y="1442"/>
                    <a:pt x="35862" y="5398"/>
                    <a:pt x="29318" y="7579"/>
                  </a:cubicBezTo>
                  <a:lnTo>
                    <a:pt x="24845" y="8319"/>
                  </a:lnTo>
                  <a:lnTo>
                    <a:pt x="6877" y="8282"/>
                  </a:lnTo>
                  <a:cubicBezTo>
                    <a:pt x="3734" y="8282"/>
                    <a:pt x="2034" y="7690"/>
                    <a:pt x="962" y="6803"/>
                  </a:cubicBezTo>
                  <a:cubicBezTo>
                    <a:pt x="0" y="6063"/>
                    <a:pt x="259" y="5435"/>
                    <a:pt x="1109" y="4769"/>
                  </a:cubicBezTo>
                  <a:cubicBezTo>
                    <a:pt x="1664" y="4437"/>
                    <a:pt x="2182" y="4141"/>
                    <a:pt x="2736" y="3771"/>
                  </a:cubicBezTo>
                  <a:cubicBezTo>
                    <a:pt x="4215" y="2107"/>
                    <a:pt x="6470" y="1183"/>
                    <a:pt x="965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4" name="Google Shape;5304;p32"/>
            <p:cNvSpPr/>
            <p:nvPr/>
          </p:nvSpPr>
          <p:spPr>
            <a:xfrm>
              <a:off x="2115871" y="3345582"/>
              <a:ext cx="6126935" cy="998997"/>
            </a:xfrm>
            <a:custGeom>
              <a:avLst/>
              <a:gdLst/>
              <a:ahLst/>
              <a:cxnLst/>
              <a:rect l="l" t="t" r="r" b="b"/>
              <a:pathLst>
                <a:path w="45808" h="7469" extrusionOk="0">
                  <a:moveTo>
                    <a:pt x="45807" y="0"/>
                  </a:moveTo>
                  <a:cubicBezTo>
                    <a:pt x="44550" y="1147"/>
                    <a:pt x="34827" y="4659"/>
                    <a:pt x="28653" y="6729"/>
                  </a:cubicBezTo>
                  <a:lnTo>
                    <a:pt x="24180" y="7469"/>
                  </a:lnTo>
                  <a:lnTo>
                    <a:pt x="6212" y="7432"/>
                  </a:lnTo>
                  <a:cubicBezTo>
                    <a:pt x="3069" y="7432"/>
                    <a:pt x="1369" y="6840"/>
                    <a:pt x="297" y="5953"/>
                  </a:cubicBezTo>
                  <a:cubicBezTo>
                    <a:pt x="186" y="5879"/>
                    <a:pt x="75" y="5805"/>
                    <a:pt x="1" y="5694"/>
                  </a:cubicBezTo>
                  <a:cubicBezTo>
                    <a:pt x="1443" y="5953"/>
                    <a:pt x="2737" y="5657"/>
                    <a:pt x="3402" y="5102"/>
                  </a:cubicBezTo>
                  <a:cubicBezTo>
                    <a:pt x="5472" y="3402"/>
                    <a:pt x="7321" y="1849"/>
                    <a:pt x="10500" y="1997"/>
                  </a:cubicBezTo>
                  <a:cubicBezTo>
                    <a:pt x="19817" y="1997"/>
                    <a:pt x="26546" y="2330"/>
                    <a:pt x="36639" y="1294"/>
                  </a:cubicBezTo>
                  <a:cubicBezTo>
                    <a:pt x="38635" y="1110"/>
                    <a:pt x="42961" y="296"/>
                    <a:pt x="458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5" name="Google Shape;5305;p32"/>
            <p:cNvSpPr/>
            <p:nvPr/>
          </p:nvSpPr>
          <p:spPr>
            <a:xfrm>
              <a:off x="2115871" y="3345582"/>
              <a:ext cx="6126935" cy="939611"/>
            </a:xfrm>
            <a:custGeom>
              <a:avLst/>
              <a:gdLst/>
              <a:ahLst/>
              <a:cxnLst/>
              <a:rect l="l" t="t" r="r" b="b"/>
              <a:pathLst>
                <a:path w="45808" h="7025" extrusionOk="0">
                  <a:moveTo>
                    <a:pt x="45807" y="0"/>
                  </a:moveTo>
                  <a:cubicBezTo>
                    <a:pt x="45660" y="148"/>
                    <a:pt x="45475" y="259"/>
                    <a:pt x="45290" y="370"/>
                  </a:cubicBezTo>
                  <a:cubicBezTo>
                    <a:pt x="40262" y="2182"/>
                    <a:pt x="31685" y="4733"/>
                    <a:pt x="27137" y="5842"/>
                  </a:cubicBezTo>
                  <a:cubicBezTo>
                    <a:pt x="22257" y="7025"/>
                    <a:pt x="12238" y="6544"/>
                    <a:pt x="4733" y="6507"/>
                  </a:cubicBezTo>
                  <a:cubicBezTo>
                    <a:pt x="3180" y="6581"/>
                    <a:pt x="1627" y="6359"/>
                    <a:pt x="149" y="5842"/>
                  </a:cubicBezTo>
                  <a:cubicBezTo>
                    <a:pt x="112" y="5805"/>
                    <a:pt x="38" y="5731"/>
                    <a:pt x="1" y="5694"/>
                  </a:cubicBezTo>
                  <a:cubicBezTo>
                    <a:pt x="1036" y="5583"/>
                    <a:pt x="2034" y="5139"/>
                    <a:pt x="2774" y="4400"/>
                  </a:cubicBezTo>
                  <a:cubicBezTo>
                    <a:pt x="4289" y="2773"/>
                    <a:pt x="7321" y="1849"/>
                    <a:pt x="10500" y="1997"/>
                  </a:cubicBezTo>
                  <a:cubicBezTo>
                    <a:pt x="19817" y="1997"/>
                    <a:pt x="26546" y="2293"/>
                    <a:pt x="36639" y="1294"/>
                  </a:cubicBezTo>
                  <a:cubicBezTo>
                    <a:pt x="38635" y="1110"/>
                    <a:pt x="42961" y="296"/>
                    <a:pt x="45807" y="0"/>
                  </a:cubicBez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6" name="Google Shape;5306;p32"/>
            <p:cNvSpPr/>
            <p:nvPr/>
          </p:nvSpPr>
          <p:spPr>
            <a:xfrm>
              <a:off x="5419181" y="1926325"/>
              <a:ext cx="2937339" cy="1577611"/>
            </a:xfrm>
            <a:custGeom>
              <a:avLst/>
              <a:gdLst/>
              <a:ahLst/>
              <a:cxnLst/>
              <a:rect l="l" t="t" r="r" b="b"/>
              <a:pathLst>
                <a:path w="21961" h="11795" extrusionOk="0">
                  <a:moveTo>
                    <a:pt x="0" y="11794"/>
                  </a:moveTo>
                  <a:lnTo>
                    <a:pt x="10389" y="8985"/>
                  </a:lnTo>
                  <a:cubicBezTo>
                    <a:pt x="11165" y="8652"/>
                    <a:pt x="11757" y="8060"/>
                    <a:pt x="12127" y="7321"/>
                  </a:cubicBezTo>
                  <a:lnTo>
                    <a:pt x="16119" y="408"/>
                  </a:lnTo>
                  <a:cubicBezTo>
                    <a:pt x="16267" y="149"/>
                    <a:pt x="16526" y="1"/>
                    <a:pt x="16822" y="1"/>
                  </a:cubicBezTo>
                  <a:lnTo>
                    <a:pt x="21517" y="1"/>
                  </a:lnTo>
                  <a:cubicBezTo>
                    <a:pt x="21739" y="1"/>
                    <a:pt x="21961" y="223"/>
                    <a:pt x="21961" y="481"/>
                  </a:cubicBezTo>
                  <a:lnTo>
                    <a:pt x="21961" y="481"/>
                  </a:lnTo>
                  <a:cubicBezTo>
                    <a:pt x="21961" y="740"/>
                    <a:pt x="21739" y="851"/>
                    <a:pt x="21517" y="925"/>
                  </a:cubicBezTo>
                  <a:lnTo>
                    <a:pt x="20852" y="1110"/>
                  </a:lnTo>
                  <a:lnTo>
                    <a:pt x="19595" y="10574"/>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7" name="Google Shape;5307;p32"/>
            <p:cNvSpPr/>
            <p:nvPr/>
          </p:nvSpPr>
          <p:spPr>
            <a:xfrm>
              <a:off x="5883975" y="1965916"/>
              <a:ext cx="2472549" cy="1508327"/>
            </a:xfrm>
            <a:custGeom>
              <a:avLst/>
              <a:gdLst/>
              <a:ahLst/>
              <a:cxnLst/>
              <a:rect l="l" t="t" r="r" b="b"/>
              <a:pathLst>
                <a:path w="18486" h="11277" extrusionOk="0">
                  <a:moveTo>
                    <a:pt x="18449" y="38"/>
                  </a:moveTo>
                  <a:cubicBezTo>
                    <a:pt x="18486" y="75"/>
                    <a:pt x="18486" y="148"/>
                    <a:pt x="18486" y="185"/>
                  </a:cubicBezTo>
                  <a:lnTo>
                    <a:pt x="18486" y="185"/>
                  </a:lnTo>
                  <a:cubicBezTo>
                    <a:pt x="18486" y="444"/>
                    <a:pt x="18264" y="592"/>
                    <a:pt x="18042" y="629"/>
                  </a:cubicBezTo>
                  <a:lnTo>
                    <a:pt x="17377" y="814"/>
                  </a:lnTo>
                  <a:lnTo>
                    <a:pt x="16120" y="10278"/>
                  </a:lnTo>
                  <a:lnTo>
                    <a:pt x="0" y="11277"/>
                  </a:lnTo>
                  <a:lnTo>
                    <a:pt x="7506" y="8948"/>
                  </a:lnTo>
                  <a:cubicBezTo>
                    <a:pt x="8245" y="8615"/>
                    <a:pt x="8836" y="8060"/>
                    <a:pt x="9206" y="7321"/>
                  </a:cubicBezTo>
                  <a:lnTo>
                    <a:pt x="12940" y="370"/>
                  </a:lnTo>
                  <a:cubicBezTo>
                    <a:pt x="13088" y="148"/>
                    <a:pt x="13347" y="1"/>
                    <a:pt x="13606" y="1"/>
                  </a:cubicBezTo>
                  <a:lnTo>
                    <a:pt x="18301" y="1"/>
                  </a:lnTo>
                  <a:cubicBezTo>
                    <a:pt x="18338" y="1"/>
                    <a:pt x="18412" y="1"/>
                    <a:pt x="18449" y="3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8" name="Google Shape;5308;p32"/>
            <p:cNvSpPr/>
            <p:nvPr/>
          </p:nvSpPr>
          <p:spPr>
            <a:xfrm>
              <a:off x="7758129" y="2010456"/>
              <a:ext cx="593460" cy="64335"/>
            </a:xfrm>
            <a:custGeom>
              <a:avLst/>
              <a:gdLst/>
              <a:ahLst/>
              <a:cxnLst/>
              <a:rect l="l" t="t" r="r" b="b"/>
              <a:pathLst>
                <a:path w="4437" h="481" extrusionOk="0">
                  <a:moveTo>
                    <a:pt x="4437" y="0"/>
                  </a:moveTo>
                  <a:cubicBezTo>
                    <a:pt x="4363" y="148"/>
                    <a:pt x="4178" y="259"/>
                    <a:pt x="4030" y="296"/>
                  </a:cubicBezTo>
                  <a:lnTo>
                    <a:pt x="3402" y="481"/>
                  </a:lnTo>
                  <a:lnTo>
                    <a:pt x="0" y="444"/>
                  </a:lnTo>
                  <a:cubicBezTo>
                    <a:pt x="1775" y="370"/>
                    <a:pt x="3808" y="333"/>
                    <a:pt x="4437" y="0"/>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9" name="Google Shape;5309;p32"/>
            <p:cNvSpPr/>
            <p:nvPr/>
          </p:nvSpPr>
          <p:spPr>
            <a:xfrm>
              <a:off x="3792204" y="3612554"/>
              <a:ext cx="2116633" cy="732027"/>
            </a:xfrm>
            <a:custGeom>
              <a:avLst/>
              <a:gdLst/>
              <a:ahLst/>
              <a:cxnLst/>
              <a:rect l="l" t="t" r="r" b="b"/>
              <a:pathLst>
                <a:path w="15825" h="5473" extrusionOk="0">
                  <a:moveTo>
                    <a:pt x="15824" y="4807"/>
                  </a:moveTo>
                  <a:lnTo>
                    <a:pt x="11647" y="5473"/>
                  </a:lnTo>
                  <a:lnTo>
                    <a:pt x="3032" y="5473"/>
                  </a:lnTo>
                  <a:lnTo>
                    <a:pt x="1" y="1"/>
                  </a:lnTo>
                  <a:cubicBezTo>
                    <a:pt x="4696" y="1"/>
                    <a:pt x="8800" y="112"/>
                    <a:pt x="13125" y="1"/>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0" name="Google Shape;5310;p32"/>
            <p:cNvSpPr/>
            <p:nvPr/>
          </p:nvSpPr>
          <p:spPr>
            <a:xfrm>
              <a:off x="3208771" y="3335685"/>
              <a:ext cx="1968168" cy="430282"/>
            </a:xfrm>
            <a:custGeom>
              <a:avLst/>
              <a:gdLst/>
              <a:ahLst/>
              <a:cxnLst/>
              <a:rect l="l" t="t" r="r" b="b"/>
              <a:pathLst>
                <a:path w="14715" h="3217" extrusionOk="0">
                  <a:moveTo>
                    <a:pt x="13273" y="2699"/>
                  </a:moveTo>
                  <a:cubicBezTo>
                    <a:pt x="8836" y="2478"/>
                    <a:pt x="4474" y="3217"/>
                    <a:pt x="0" y="555"/>
                  </a:cubicBezTo>
                  <a:cubicBezTo>
                    <a:pt x="1516" y="185"/>
                    <a:pt x="3069" y="0"/>
                    <a:pt x="4622" y="0"/>
                  </a:cubicBezTo>
                  <a:lnTo>
                    <a:pt x="14715" y="555"/>
                  </a:lnTo>
                  <a:cubicBezTo>
                    <a:pt x="14271" y="1553"/>
                    <a:pt x="13753" y="1701"/>
                    <a:pt x="13273" y="26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1" name="Google Shape;5311;p32"/>
            <p:cNvSpPr/>
            <p:nvPr/>
          </p:nvSpPr>
          <p:spPr>
            <a:xfrm>
              <a:off x="3337308" y="3370327"/>
              <a:ext cx="1829734" cy="380927"/>
            </a:xfrm>
            <a:custGeom>
              <a:avLst/>
              <a:gdLst/>
              <a:ahLst/>
              <a:cxnLst/>
              <a:rect l="l" t="t" r="r" b="b"/>
              <a:pathLst>
                <a:path w="13680" h="2848" extrusionOk="0">
                  <a:moveTo>
                    <a:pt x="12312" y="2440"/>
                  </a:moveTo>
                  <a:cubicBezTo>
                    <a:pt x="8208" y="2219"/>
                    <a:pt x="4141" y="2847"/>
                    <a:pt x="1" y="814"/>
                  </a:cubicBezTo>
                  <a:cubicBezTo>
                    <a:pt x="1036" y="370"/>
                    <a:pt x="1664" y="0"/>
                    <a:pt x="3919" y="0"/>
                  </a:cubicBezTo>
                  <a:lnTo>
                    <a:pt x="13680" y="555"/>
                  </a:lnTo>
                  <a:cubicBezTo>
                    <a:pt x="13236" y="1368"/>
                    <a:pt x="12755" y="1516"/>
                    <a:pt x="12312" y="244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2" name="Google Shape;5312;p32"/>
            <p:cNvSpPr/>
            <p:nvPr/>
          </p:nvSpPr>
          <p:spPr>
            <a:xfrm>
              <a:off x="3515334" y="3419682"/>
              <a:ext cx="1577611" cy="316726"/>
            </a:xfrm>
            <a:custGeom>
              <a:avLst/>
              <a:gdLst/>
              <a:ahLst/>
              <a:cxnLst/>
              <a:rect l="l" t="t" r="r" b="b"/>
              <a:pathLst>
                <a:path w="11795" h="2368" extrusionOk="0">
                  <a:moveTo>
                    <a:pt x="10981" y="2071"/>
                  </a:moveTo>
                  <a:cubicBezTo>
                    <a:pt x="7284" y="1886"/>
                    <a:pt x="3661" y="2367"/>
                    <a:pt x="0" y="999"/>
                  </a:cubicBezTo>
                  <a:cubicBezTo>
                    <a:pt x="1221" y="519"/>
                    <a:pt x="2625" y="1"/>
                    <a:pt x="3993" y="112"/>
                  </a:cubicBezTo>
                  <a:cubicBezTo>
                    <a:pt x="6988" y="223"/>
                    <a:pt x="9058" y="703"/>
                    <a:pt x="11794" y="925"/>
                  </a:cubicBezTo>
                  <a:cubicBezTo>
                    <a:pt x="11461" y="1258"/>
                    <a:pt x="11203" y="1628"/>
                    <a:pt x="10981" y="2071"/>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3" name="Google Shape;5313;p32"/>
            <p:cNvSpPr/>
            <p:nvPr/>
          </p:nvSpPr>
          <p:spPr>
            <a:xfrm>
              <a:off x="4004872" y="3488966"/>
              <a:ext cx="1552867" cy="237544"/>
            </a:xfrm>
            <a:custGeom>
              <a:avLst/>
              <a:gdLst/>
              <a:ahLst/>
              <a:cxnLst/>
              <a:rect l="l" t="t" r="r" b="b"/>
              <a:pathLst>
                <a:path w="11610" h="1776" extrusionOk="0">
                  <a:moveTo>
                    <a:pt x="11609" y="259"/>
                  </a:moveTo>
                  <a:cubicBezTo>
                    <a:pt x="8171" y="481"/>
                    <a:pt x="6877" y="1479"/>
                    <a:pt x="5546" y="1775"/>
                  </a:cubicBezTo>
                  <a:lnTo>
                    <a:pt x="1" y="1295"/>
                  </a:lnTo>
                  <a:cubicBezTo>
                    <a:pt x="814" y="740"/>
                    <a:pt x="2847" y="333"/>
                    <a:pt x="5694" y="75"/>
                  </a:cubicBezTo>
                  <a:cubicBezTo>
                    <a:pt x="7543" y="296"/>
                    <a:pt x="9761" y="1"/>
                    <a:pt x="11609"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4" name="Google Shape;5314;p32"/>
            <p:cNvSpPr/>
            <p:nvPr/>
          </p:nvSpPr>
          <p:spPr>
            <a:xfrm>
              <a:off x="4069207" y="3518659"/>
              <a:ext cx="1290712" cy="193005"/>
            </a:xfrm>
            <a:custGeom>
              <a:avLst/>
              <a:gdLst/>
              <a:ahLst/>
              <a:cxnLst/>
              <a:rect l="l" t="t" r="r" b="b"/>
              <a:pathLst>
                <a:path w="9650" h="1443" extrusionOk="0">
                  <a:moveTo>
                    <a:pt x="9650" y="74"/>
                  </a:moveTo>
                  <a:cubicBezTo>
                    <a:pt x="7173" y="444"/>
                    <a:pt x="6063" y="1183"/>
                    <a:pt x="4917" y="1442"/>
                  </a:cubicBezTo>
                  <a:lnTo>
                    <a:pt x="0" y="1036"/>
                  </a:lnTo>
                  <a:cubicBezTo>
                    <a:pt x="961" y="555"/>
                    <a:pt x="2847" y="222"/>
                    <a:pt x="5361" y="0"/>
                  </a:cubicBezTo>
                  <a:cubicBezTo>
                    <a:pt x="6766" y="111"/>
                    <a:pt x="8208" y="111"/>
                    <a:pt x="9650" y="74"/>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5" name="Google Shape;5315;p32"/>
            <p:cNvSpPr/>
            <p:nvPr/>
          </p:nvSpPr>
          <p:spPr>
            <a:xfrm>
              <a:off x="2392875" y="3622452"/>
              <a:ext cx="534074" cy="148465"/>
            </a:xfrm>
            <a:custGeom>
              <a:avLst/>
              <a:gdLst/>
              <a:ahLst/>
              <a:cxnLst/>
              <a:rect l="l" t="t" r="r" b="b"/>
              <a:pathLst>
                <a:path w="3993" h="1110" extrusionOk="0">
                  <a:moveTo>
                    <a:pt x="2625" y="925"/>
                  </a:moveTo>
                  <a:lnTo>
                    <a:pt x="2625" y="703"/>
                  </a:lnTo>
                  <a:lnTo>
                    <a:pt x="2884" y="1"/>
                  </a:lnTo>
                  <a:lnTo>
                    <a:pt x="3438" y="1"/>
                  </a:lnTo>
                  <a:lnTo>
                    <a:pt x="3993" y="1110"/>
                  </a:lnTo>
                  <a:cubicBezTo>
                    <a:pt x="3512" y="1073"/>
                    <a:pt x="3069" y="999"/>
                    <a:pt x="2588" y="925"/>
                  </a:cubicBezTo>
                  <a:close/>
                  <a:moveTo>
                    <a:pt x="2625" y="223"/>
                  </a:moveTo>
                  <a:lnTo>
                    <a:pt x="2699" y="1"/>
                  </a:lnTo>
                  <a:lnTo>
                    <a:pt x="2625" y="1"/>
                  </a:lnTo>
                  <a:close/>
                  <a:moveTo>
                    <a:pt x="1590" y="1"/>
                  </a:moveTo>
                  <a:lnTo>
                    <a:pt x="1701" y="1"/>
                  </a:lnTo>
                  <a:lnTo>
                    <a:pt x="1590" y="223"/>
                  </a:lnTo>
                  <a:close/>
                  <a:moveTo>
                    <a:pt x="2625" y="1"/>
                  </a:moveTo>
                  <a:lnTo>
                    <a:pt x="1886" y="1"/>
                  </a:lnTo>
                  <a:lnTo>
                    <a:pt x="1590" y="592"/>
                  </a:lnTo>
                  <a:lnTo>
                    <a:pt x="1590" y="814"/>
                  </a:lnTo>
                  <a:cubicBezTo>
                    <a:pt x="1812" y="814"/>
                    <a:pt x="2034" y="851"/>
                    <a:pt x="2292" y="888"/>
                  </a:cubicBezTo>
                  <a:lnTo>
                    <a:pt x="2625" y="223"/>
                  </a:lnTo>
                  <a:close/>
                  <a:moveTo>
                    <a:pt x="2625" y="703"/>
                  </a:moveTo>
                  <a:lnTo>
                    <a:pt x="2625" y="925"/>
                  </a:lnTo>
                  <a:lnTo>
                    <a:pt x="2514" y="925"/>
                  </a:lnTo>
                  <a:close/>
                  <a:moveTo>
                    <a:pt x="887" y="1"/>
                  </a:moveTo>
                  <a:lnTo>
                    <a:pt x="1590" y="1"/>
                  </a:lnTo>
                  <a:lnTo>
                    <a:pt x="1590" y="223"/>
                  </a:lnTo>
                  <a:lnTo>
                    <a:pt x="1220" y="814"/>
                  </a:lnTo>
                  <a:cubicBezTo>
                    <a:pt x="813" y="777"/>
                    <a:pt x="407" y="777"/>
                    <a:pt x="0" y="851"/>
                  </a:cubicBezTo>
                  <a:lnTo>
                    <a:pt x="0" y="851"/>
                  </a:lnTo>
                  <a:cubicBezTo>
                    <a:pt x="259" y="555"/>
                    <a:pt x="555" y="260"/>
                    <a:pt x="887" y="1"/>
                  </a:cubicBezTo>
                  <a:close/>
                  <a:moveTo>
                    <a:pt x="1590" y="592"/>
                  </a:moveTo>
                  <a:lnTo>
                    <a:pt x="1442" y="814"/>
                  </a:lnTo>
                  <a:lnTo>
                    <a:pt x="1590" y="814"/>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6" name="Google Shape;5316;p32"/>
            <p:cNvSpPr/>
            <p:nvPr/>
          </p:nvSpPr>
          <p:spPr>
            <a:xfrm>
              <a:off x="2392875" y="3671941"/>
              <a:ext cx="514412" cy="98977"/>
            </a:xfrm>
            <a:custGeom>
              <a:avLst/>
              <a:gdLst/>
              <a:ahLst/>
              <a:cxnLst/>
              <a:rect l="l" t="t" r="r" b="b"/>
              <a:pathLst>
                <a:path w="3846" h="740" extrusionOk="0">
                  <a:moveTo>
                    <a:pt x="1479" y="37"/>
                  </a:moveTo>
                  <a:lnTo>
                    <a:pt x="1479" y="37"/>
                  </a:lnTo>
                  <a:close/>
                  <a:moveTo>
                    <a:pt x="1479" y="444"/>
                  </a:moveTo>
                  <a:cubicBezTo>
                    <a:pt x="1738" y="444"/>
                    <a:pt x="2034" y="481"/>
                    <a:pt x="2329" y="518"/>
                  </a:cubicBezTo>
                  <a:lnTo>
                    <a:pt x="2477" y="148"/>
                  </a:lnTo>
                  <a:cubicBezTo>
                    <a:pt x="2218" y="111"/>
                    <a:pt x="1960" y="74"/>
                    <a:pt x="1701" y="37"/>
                  </a:cubicBezTo>
                  <a:lnTo>
                    <a:pt x="1479" y="407"/>
                  </a:lnTo>
                  <a:close/>
                  <a:moveTo>
                    <a:pt x="2662" y="185"/>
                  </a:moveTo>
                  <a:cubicBezTo>
                    <a:pt x="3106" y="296"/>
                    <a:pt x="3475" y="481"/>
                    <a:pt x="3845" y="740"/>
                  </a:cubicBezTo>
                  <a:lnTo>
                    <a:pt x="2514" y="555"/>
                  </a:lnTo>
                  <a:close/>
                  <a:moveTo>
                    <a:pt x="1479" y="37"/>
                  </a:moveTo>
                  <a:lnTo>
                    <a:pt x="1257" y="444"/>
                  </a:lnTo>
                  <a:cubicBezTo>
                    <a:pt x="850" y="407"/>
                    <a:pt x="407" y="407"/>
                    <a:pt x="0" y="481"/>
                  </a:cubicBezTo>
                  <a:lnTo>
                    <a:pt x="0" y="481"/>
                  </a:lnTo>
                  <a:cubicBezTo>
                    <a:pt x="148" y="333"/>
                    <a:pt x="296" y="185"/>
                    <a:pt x="481" y="0"/>
                  </a:cubicBezTo>
                  <a:lnTo>
                    <a:pt x="1072" y="0"/>
                  </a:lnTo>
                  <a:lnTo>
                    <a:pt x="1516" y="0"/>
                  </a:lnTo>
                  <a:lnTo>
                    <a:pt x="1516" y="37"/>
                  </a:lnTo>
                  <a:close/>
                  <a:moveTo>
                    <a:pt x="1479" y="407"/>
                  </a:moveTo>
                  <a:lnTo>
                    <a:pt x="1479" y="444"/>
                  </a:lnTo>
                  <a:lnTo>
                    <a:pt x="1479" y="44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7" name="Google Shape;5317;p32"/>
            <p:cNvSpPr/>
            <p:nvPr/>
          </p:nvSpPr>
          <p:spPr>
            <a:xfrm>
              <a:off x="3757695" y="3632350"/>
              <a:ext cx="1028557" cy="371029"/>
            </a:xfrm>
            <a:custGeom>
              <a:avLst/>
              <a:gdLst/>
              <a:ahLst/>
              <a:cxnLst/>
              <a:rect l="l" t="t" r="r" b="b"/>
              <a:pathLst>
                <a:path w="7690" h="2774" extrusionOk="0">
                  <a:moveTo>
                    <a:pt x="481" y="75"/>
                  </a:moveTo>
                  <a:cubicBezTo>
                    <a:pt x="2736" y="1"/>
                    <a:pt x="4991" y="186"/>
                    <a:pt x="7246" y="592"/>
                  </a:cubicBezTo>
                  <a:cubicBezTo>
                    <a:pt x="7468" y="629"/>
                    <a:pt x="7690" y="814"/>
                    <a:pt x="7690" y="1073"/>
                  </a:cubicBezTo>
                  <a:lnTo>
                    <a:pt x="7690" y="1812"/>
                  </a:lnTo>
                  <a:cubicBezTo>
                    <a:pt x="7690" y="2034"/>
                    <a:pt x="7468" y="2256"/>
                    <a:pt x="7246" y="2256"/>
                  </a:cubicBezTo>
                  <a:cubicBezTo>
                    <a:pt x="4991" y="2626"/>
                    <a:pt x="2736" y="2774"/>
                    <a:pt x="481" y="2663"/>
                  </a:cubicBezTo>
                  <a:cubicBezTo>
                    <a:pt x="222" y="2663"/>
                    <a:pt x="0" y="2441"/>
                    <a:pt x="0" y="2182"/>
                  </a:cubicBezTo>
                  <a:lnTo>
                    <a:pt x="0" y="518"/>
                  </a:lnTo>
                  <a:cubicBezTo>
                    <a:pt x="0"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8" name="Google Shape;5318;p32"/>
            <p:cNvSpPr/>
            <p:nvPr/>
          </p:nvSpPr>
          <p:spPr>
            <a:xfrm>
              <a:off x="3836744" y="3671941"/>
              <a:ext cx="949509" cy="326490"/>
            </a:xfrm>
            <a:custGeom>
              <a:avLst/>
              <a:gdLst/>
              <a:ahLst/>
              <a:cxnLst/>
              <a:rect l="l" t="t" r="r" b="b"/>
              <a:pathLst>
                <a:path w="7099" h="2441" extrusionOk="0">
                  <a:moveTo>
                    <a:pt x="7062" y="592"/>
                  </a:moveTo>
                  <a:cubicBezTo>
                    <a:pt x="7062" y="629"/>
                    <a:pt x="7099" y="703"/>
                    <a:pt x="7099" y="740"/>
                  </a:cubicBezTo>
                  <a:lnTo>
                    <a:pt x="7099" y="1479"/>
                  </a:lnTo>
                  <a:cubicBezTo>
                    <a:pt x="7062" y="1738"/>
                    <a:pt x="6877" y="1923"/>
                    <a:pt x="6618" y="1960"/>
                  </a:cubicBezTo>
                  <a:cubicBezTo>
                    <a:pt x="4437" y="2293"/>
                    <a:pt x="2256" y="2441"/>
                    <a:pt x="38" y="2367"/>
                  </a:cubicBezTo>
                  <a:cubicBezTo>
                    <a:pt x="1" y="2293"/>
                    <a:pt x="1" y="2256"/>
                    <a:pt x="1" y="2219"/>
                  </a:cubicBezTo>
                  <a:lnTo>
                    <a:pt x="1" y="518"/>
                  </a:lnTo>
                  <a:cubicBezTo>
                    <a:pt x="1" y="259"/>
                    <a:pt x="222" y="74"/>
                    <a:pt x="481" y="74"/>
                  </a:cubicBezTo>
                  <a:cubicBezTo>
                    <a:pt x="2662" y="0"/>
                    <a:pt x="4881" y="185"/>
                    <a:pt x="7062" y="59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9" name="Google Shape;5319;p32"/>
            <p:cNvSpPr/>
            <p:nvPr/>
          </p:nvSpPr>
          <p:spPr>
            <a:xfrm>
              <a:off x="3841692" y="3627401"/>
              <a:ext cx="944560" cy="296797"/>
            </a:xfrm>
            <a:custGeom>
              <a:avLst/>
              <a:gdLst/>
              <a:ahLst/>
              <a:cxnLst/>
              <a:rect l="l" t="t" r="r" b="b"/>
              <a:pathLst>
                <a:path w="7062" h="2219" extrusionOk="0">
                  <a:moveTo>
                    <a:pt x="7025" y="925"/>
                  </a:moveTo>
                  <a:cubicBezTo>
                    <a:pt x="7025"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6988" y="1664"/>
                    <a:pt x="6729" y="1701"/>
                  </a:cubicBezTo>
                  <a:cubicBezTo>
                    <a:pt x="4511" y="2071"/>
                    <a:pt x="2256" y="2219"/>
                    <a:pt x="1" y="2145"/>
                  </a:cubicBezTo>
                  <a:lnTo>
                    <a:pt x="1" y="444"/>
                  </a:lnTo>
                  <a:cubicBezTo>
                    <a:pt x="1" y="186"/>
                    <a:pt x="185" y="1"/>
                    <a:pt x="444" y="1"/>
                  </a:cubicBezTo>
                  <a:cubicBezTo>
                    <a:pt x="2662" y="75"/>
                    <a:pt x="4881" y="370"/>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0" name="Google Shape;5320;p32"/>
            <p:cNvSpPr/>
            <p:nvPr/>
          </p:nvSpPr>
          <p:spPr>
            <a:xfrm>
              <a:off x="4103849" y="3632350"/>
              <a:ext cx="682405" cy="252391"/>
            </a:xfrm>
            <a:custGeom>
              <a:avLst/>
              <a:gdLst/>
              <a:ahLst/>
              <a:cxnLst/>
              <a:rect l="l" t="t" r="r" b="b"/>
              <a:pathLst>
                <a:path w="5102" h="1887" extrusionOk="0">
                  <a:moveTo>
                    <a:pt x="5065" y="888"/>
                  </a:moveTo>
                  <a:cubicBezTo>
                    <a:pt x="5065" y="925"/>
                    <a:pt x="5102" y="999"/>
                    <a:pt x="5102" y="1036"/>
                  </a:cubicBez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cubicBezTo>
                    <a:pt x="5065" y="1295"/>
                    <a:pt x="4880" y="1517"/>
                    <a:pt x="4621" y="1517"/>
                  </a:cubicBezTo>
                  <a:cubicBezTo>
                    <a:pt x="3438" y="1701"/>
                    <a:pt x="2255" y="1849"/>
                    <a:pt x="1072" y="1886"/>
                  </a:cubicBezTo>
                  <a:lnTo>
                    <a:pt x="0" y="1"/>
                  </a:lnTo>
                  <a:cubicBezTo>
                    <a:pt x="1701" y="149"/>
                    <a:pt x="3401" y="444"/>
                    <a:pt x="5065"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1" name="Google Shape;5321;p32"/>
            <p:cNvSpPr/>
            <p:nvPr/>
          </p:nvSpPr>
          <p:spPr>
            <a:xfrm>
              <a:off x="4682333" y="3706583"/>
              <a:ext cx="103926" cy="237411"/>
            </a:xfrm>
            <a:custGeom>
              <a:avLst/>
              <a:gdLst/>
              <a:ahLst/>
              <a:cxnLst/>
              <a:rect l="l" t="t" r="r" b="b"/>
              <a:pathLst>
                <a:path w="777" h="1775" extrusionOk="0">
                  <a:moveTo>
                    <a:pt x="1" y="0"/>
                  </a:moveTo>
                  <a:lnTo>
                    <a:pt x="333" y="37"/>
                  </a:lnTo>
                  <a:cubicBezTo>
                    <a:pt x="555" y="74"/>
                    <a:pt x="777" y="259"/>
                    <a:pt x="777" y="518"/>
                  </a:cubicBezTo>
                  <a:lnTo>
                    <a:pt x="777" y="1257"/>
                  </a:lnTo>
                  <a:cubicBezTo>
                    <a:pt x="777" y="1479"/>
                    <a:pt x="555" y="1701"/>
                    <a:pt x="333" y="1701"/>
                  </a:cubicBezTo>
                  <a:lnTo>
                    <a:pt x="1" y="1775"/>
                  </a:lnTo>
                  <a:close/>
                </a:path>
              </a:pathLst>
            </a:custGeom>
            <a:solidFill>
              <a:srgbClr val="6D6E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2" name="Google Shape;5322;p32"/>
            <p:cNvSpPr/>
            <p:nvPr/>
          </p:nvSpPr>
          <p:spPr>
            <a:xfrm>
              <a:off x="4662538" y="3488966"/>
              <a:ext cx="1552867" cy="237544"/>
            </a:xfrm>
            <a:custGeom>
              <a:avLst/>
              <a:gdLst/>
              <a:ahLst/>
              <a:cxnLst/>
              <a:rect l="l" t="t" r="r" b="b"/>
              <a:pathLst>
                <a:path w="11610" h="1776" extrusionOk="0">
                  <a:moveTo>
                    <a:pt x="11610" y="259"/>
                  </a:moveTo>
                  <a:cubicBezTo>
                    <a:pt x="8171" y="481"/>
                    <a:pt x="6877" y="1479"/>
                    <a:pt x="5546" y="1775"/>
                  </a:cubicBezTo>
                  <a:lnTo>
                    <a:pt x="1" y="1295"/>
                  </a:lnTo>
                  <a:cubicBezTo>
                    <a:pt x="814" y="740"/>
                    <a:pt x="2847" y="333"/>
                    <a:pt x="5657" y="75"/>
                  </a:cubicBezTo>
                  <a:cubicBezTo>
                    <a:pt x="7506" y="296"/>
                    <a:pt x="9761" y="1"/>
                    <a:pt x="11610"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3" name="Google Shape;5323;p32"/>
            <p:cNvSpPr/>
            <p:nvPr/>
          </p:nvSpPr>
          <p:spPr>
            <a:xfrm>
              <a:off x="4697180" y="3533506"/>
              <a:ext cx="1290712" cy="193005"/>
            </a:xfrm>
            <a:custGeom>
              <a:avLst/>
              <a:gdLst/>
              <a:ahLst/>
              <a:cxnLst/>
              <a:rect l="l" t="t" r="r" b="b"/>
              <a:pathLst>
                <a:path w="9650" h="1443" extrusionOk="0">
                  <a:moveTo>
                    <a:pt x="9650" y="37"/>
                  </a:moveTo>
                  <a:cubicBezTo>
                    <a:pt x="7173" y="407"/>
                    <a:pt x="6064" y="1183"/>
                    <a:pt x="4918" y="1442"/>
                  </a:cubicBezTo>
                  <a:lnTo>
                    <a:pt x="0" y="1035"/>
                  </a:lnTo>
                  <a:cubicBezTo>
                    <a:pt x="962" y="555"/>
                    <a:pt x="2847" y="222"/>
                    <a:pt x="5361" y="0"/>
                  </a:cubicBezTo>
                  <a:cubicBezTo>
                    <a:pt x="6803" y="74"/>
                    <a:pt x="8208" y="111"/>
                    <a:pt x="9650" y="37"/>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4" name="Google Shape;5324;p32"/>
            <p:cNvSpPr/>
            <p:nvPr/>
          </p:nvSpPr>
          <p:spPr>
            <a:xfrm>
              <a:off x="3777357" y="4057686"/>
              <a:ext cx="1903967" cy="400589"/>
            </a:xfrm>
            <a:custGeom>
              <a:avLst/>
              <a:gdLst/>
              <a:ahLst/>
              <a:cxnLst/>
              <a:rect l="l" t="t" r="r" b="b"/>
              <a:pathLst>
                <a:path w="14235" h="2995" extrusionOk="0">
                  <a:moveTo>
                    <a:pt x="1" y="1257"/>
                  </a:moveTo>
                  <a:cubicBezTo>
                    <a:pt x="3920" y="0"/>
                    <a:pt x="10575" y="0"/>
                    <a:pt x="14235" y="1442"/>
                  </a:cubicBezTo>
                  <a:cubicBezTo>
                    <a:pt x="10944" y="2995"/>
                    <a:pt x="2515" y="2514"/>
                    <a:pt x="1" y="125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5" name="Google Shape;5325;p32"/>
            <p:cNvSpPr/>
            <p:nvPr/>
          </p:nvSpPr>
          <p:spPr>
            <a:xfrm>
              <a:off x="4093952" y="4062634"/>
              <a:ext cx="1587375" cy="341336"/>
            </a:xfrm>
            <a:custGeom>
              <a:avLst/>
              <a:gdLst/>
              <a:ahLst/>
              <a:cxnLst/>
              <a:rect l="l" t="t" r="r" b="b"/>
              <a:pathLst>
                <a:path w="11868" h="2552" extrusionOk="0">
                  <a:moveTo>
                    <a:pt x="0" y="666"/>
                  </a:moveTo>
                  <a:cubicBezTo>
                    <a:pt x="3882" y="0"/>
                    <a:pt x="8873" y="185"/>
                    <a:pt x="11868" y="1405"/>
                  </a:cubicBezTo>
                  <a:cubicBezTo>
                    <a:pt x="9797" y="2403"/>
                    <a:pt x="5620" y="2551"/>
                    <a:pt x="2218" y="2218"/>
                  </a:cubicBezTo>
                  <a:cubicBezTo>
                    <a:pt x="1701" y="1442"/>
                    <a:pt x="924" y="887"/>
                    <a:pt x="0" y="66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6" name="Google Shape;5326;p32"/>
            <p:cNvSpPr/>
            <p:nvPr/>
          </p:nvSpPr>
          <p:spPr>
            <a:xfrm>
              <a:off x="4499358" y="3632350"/>
              <a:ext cx="1028690" cy="371029"/>
            </a:xfrm>
            <a:custGeom>
              <a:avLst/>
              <a:gdLst/>
              <a:ahLst/>
              <a:cxnLst/>
              <a:rect l="l" t="t" r="r" b="b"/>
              <a:pathLst>
                <a:path w="7691" h="2774" extrusionOk="0">
                  <a:moveTo>
                    <a:pt x="481" y="75"/>
                  </a:moveTo>
                  <a:cubicBezTo>
                    <a:pt x="2736" y="1"/>
                    <a:pt x="4992" y="186"/>
                    <a:pt x="7210" y="592"/>
                  </a:cubicBezTo>
                  <a:cubicBezTo>
                    <a:pt x="7469" y="629"/>
                    <a:pt x="7654" y="814"/>
                    <a:pt x="7691" y="1073"/>
                  </a:cubicBezTo>
                  <a:lnTo>
                    <a:pt x="7691" y="1812"/>
                  </a:lnTo>
                  <a:cubicBezTo>
                    <a:pt x="7691" y="2034"/>
                    <a:pt x="7469" y="2256"/>
                    <a:pt x="7210" y="2256"/>
                  </a:cubicBezTo>
                  <a:cubicBezTo>
                    <a:pt x="4992" y="2626"/>
                    <a:pt x="2736" y="2774"/>
                    <a:pt x="481" y="2663"/>
                  </a:cubicBezTo>
                  <a:cubicBezTo>
                    <a:pt x="222" y="2663"/>
                    <a:pt x="1" y="2441"/>
                    <a:pt x="1" y="2182"/>
                  </a:cubicBezTo>
                  <a:lnTo>
                    <a:pt x="1" y="518"/>
                  </a:lnTo>
                  <a:cubicBezTo>
                    <a:pt x="1"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7" name="Google Shape;5327;p32"/>
            <p:cNvSpPr/>
            <p:nvPr/>
          </p:nvSpPr>
          <p:spPr>
            <a:xfrm>
              <a:off x="4919746" y="3647196"/>
              <a:ext cx="603358" cy="331439"/>
            </a:xfrm>
            <a:custGeom>
              <a:avLst/>
              <a:gdLst/>
              <a:ahLst/>
              <a:cxnLst/>
              <a:rect l="l" t="t" r="r" b="b"/>
              <a:pathLst>
                <a:path w="4511" h="2478" extrusionOk="0">
                  <a:moveTo>
                    <a:pt x="0" y="1"/>
                  </a:moveTo>
                  <a:cubicBezTo>
                    <a:pt x="1368" y="75"/>
                    <a:pt x="2699" y="259"/>
                    <a:pt x="4067" y="481"/>
                  </a:cubicBezTo>
                  <a:cubicBezTo>
                    <a:pt x="4326" y="518"/>
                    <a:pt x="4511" y="703"/>
                    <a:pt x="4511" y="962"/>
                  </a:cubicBezTo>
                  <a:lnTo>
                    <a:pt x="4511" y="1701"/>
                  </a:lnTo>
                  <a:cubicBezTo>
                    <a:pt x="4511" y="1923"/>
                    <a:pt x="4326" y="2145"/>
                    <a:pt x="4067" y="2145"/>
                  </a:cubicBezTo>
                  <a:cubicBezTo>
                    <a:pt x="3180" y="2293"/>
                    <a:pt x="2255" y="2404"/>
                    <a:pt x="1331" y="2478"/>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8" name="Google Shape;5328;p32"/>
            <p:cNvSpPr/>
            <p:nvPr/>
          </p:nvSpPr>
          <p:spPr>
            <a:xfrm>
              <a:off x="4578540" y="3676890"/>
              <a:ext cx="944560" cy="321541"/>
            </a:xfrm>
            <a:custGeom>
              <a:avLst/>
              <a:gdLst/>
              <a:ahLst/>
              <a:cxnLst/>
              <a:rect l="l" t="t" r="r" b="b"/>
              <a:pathLst>
                <a:path w="7062" h="2404" extrusionOk="0">
                  <a:moveTo>
                    <a:pt x="7025" y="555"/>
                  </a:moveTo>
                  <a:cubicBezTo>
                    <a:pt x="7062" y="592"/>
                    <a:pt x="7062" y="666"/>
                    <a:pt x="7062" y="703"/>
                  </a:cubicBezTo>
                  <a:lnTo>
                    <a:pt x="7062" y="1442"/>
                  </a:lnTo>
                  <a:cubicBezTo>
                    <a:pt x="7062" y="1701"/>
                    <a:pt x="6877" y="1923"/>
                    <a:pt x="6618" y="1923"/>
                  </a:cubicBezTo>
                  <a:cubicBezTo>
                    <a:pt x="4437" y="2256"/>
                    <a:pt x="2218" y="2404"/>
                    <a:pt x="37" y="2330"/>
                  </a:cubicBezTo>
                  <a:cubicBezTo>
                    <a:pt x="0" y="2256"/>
                    <a:pt x="0" y="2219"/>
                    <a:pt x="37" y="2182"/>
                  </a:cubicBezTo>
                  <a:lnTo>
                    <a:pt x="37" y="481"/>
                  </a:lnTo>
                  <a:cubicBezTo>
                    <a:pt x="37" y="222"/>
                    <a:pt x="222" y="37"/>
                    <a:pt x="481" y="37"/>
                  </a:cubicBezTo>
                  <a:cubicBezTo>
                    <a:pt x="2699" y="0"/>
                    <a:pt x="4880" y="148"/>
                    <a:pt x="7025" y="55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9" name="Google Shape;5329;p32"/>
            <p:cNvSpPr/>
            <p:nvPr/>
          </p:nvSpPr>
          <p:spPr>
            <a:xfrm>
              <a:off x="4578540" y="3627401"/>
              <a:ext cx="944560" cy="316592"/>
            </a:xfrm>
            <a:custGeom>
              <a:avLst/>
              <a:gdLst/>
              <a:ahLst/>
              <a:cxnLst/>
              <a:rect l="l" t="t" r="r" b="b"/>
              <a:pathLst>
                <a:path w="7062" h="2367" extrusionOk="0">
                  <a:moveTo>
                    <a:pt x="7025" y="925"/>
                  </a:moveTo>
                  <a:cubicBezTo>
                    <a:pt x="7062"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7025" y="1775"/>
                    <a:pt x="6803" y="1812"/>
                  </a:cubicBezTo>
                  <a:cubicBezTo>
                    <a:pt x="4548" y="2219"/>
                    <a:pt x="2292" y="2367"/>
                    <a:pt x="0" y="2293"/>
                  </a:cubicBezTo>
                  <a:lnTo>
                    <a:pt x="0" y="481"/>
                  </a:lnTo>
                  <a:cubicBezTo>
                    <a:pt x="0" y="223"/>
                    <a:pt x="222" y="1"/>
                    <a:pt x="481" y="1"/>
                  </a:cubicBezTo>
                  <a:cubicBezTo>
                    <a:pt x="2699" y="75"/>
                    <a:pt x="4880" y="407"/>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0" name="Google Shape;5330;p32"/>
            <p:cNvSpPr/>
            <p:nvPr/>
          </p:nvSpPr>
          <p:spPr>
            <a:xfrm>
              <a:off x="4939541" y="3632350"/>
              <a:ext cx="583562" cy="267237"/>
            </a:xfrm>
            <a:custGeom>
              <a:avLst/>
              <a:gdLst/>
              <a:ahLst/>
              <a:cxnLst/>
              <a:rect l="l" t="t" r="r" b="b"/>
              <a:pathLst>
                <a:path w="4363" h="1998" extrusionOk="0">
                  <a:moveTo>
                    <a:pt x="4326" y="888"/>
                  </a:moveTo>
                  <a:cubicBezTo>
                    <a:pt x="4363" y="925"/>
                    <a:pt x="4363" y="999"/>
                    <a:pt x="4363" y="1036"/>
                  </a:cubicBez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cubicBezTo>
                    <a:pt x="4363" y="1295"/>
                    <a:pt x="4252" y="1590"/>
                    <a:pt x="3993" y="1664"/>
                  </a:cubicBezTo>
                  <a:cubicBezTo>
                    <a:pt x="3069" y="1812"/>
                    <a:pt x="2107" y="1923"/>
                    <a:pt x="1109" y="1997"/>
                  </a:cubicBezTo>
                  <a:lnTo>
                    <a:pt x="0" y="1"/>
                  </a:lnTo>
                  <a:cubicBezTo>
                    <a:pt x="1479" y="186"/>
                    <a:pt x="2921" y="481"/>
                    <a:pt x="4326"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1" name="Google Shape;5331;p32"/>
            <p:cNvSpPr/>
            <p:nvPr/>
          </p:nvSpPr>
          <p:spPr>
            <a:xfrm>
              <a:off x="5419181" y="3706583"/>
              <a:ext cx="108875" cy="237411"/>
            </a:xfrm>
            <a:custGeom>
              <a:avLst/>
              <a:gdLst/>
              <a:ahLst/>
              <a:cxnLst/>
              <a:rect l="l" t="t" r="r" b="b"/>
              <a:pathLst>
                <a:path w="814" h="1775" extrusionOk="0">
                  <a:moveTo>
                    <a:pt x="0" y="0"/>
                  </a:moveTo>
                  <a:lnTo>
                    <a:pt x="333" y="37"/>
                  </a:lnTo>
                  <a:cubicBezTo>
                    <a:pt x="592" y="74"/>
                    <a:pt x="777" y="259"/>
                    <a:pt x="814" y="518"/>
                  </a:cubicBezTo>
                  <a:lnTo>
                    <a:pt x="814" y="1257"/>
                  </a:lnTo>
                  <a:cubicBezTo>
                    <a:pt x="814" y="1479"/>
                    <a:pt x="592" y="1701"/>
                    <a:pt x="333" y="1701"/>
                  </a:cubicBezTo>
                  <a:lnTo>
                    <a:pt x="0" y="1775"/>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2" name="Google Shape;5332;p32"/>
            <p:cNvSpPr/>
            <p:nvPr/>
          </p:nvSpPr>
          <p:spPr>
            <a:xfrm>
              <a:off x="5419181" y="3731327"/>
              <a:ext cx="103926" cy="178158"/>
            </a:xfrm>
            <a:custGeom>
              <a:avLst/>
              <a:gdLst/>
              <a:ahLst/>
              <a:cxnLst/>
              <a:rect l="l" t="t" r="r" b="b"/>
              <a:pathLst>
                <a:path w="777" h="1332" extrusionOk="0">
                  <a:moveTo>
                    <a:pt x="777" y="148"/>
                  </a:moveTo>
                  <a:cubicBezTo>
                    <a:pt x="777" y="185"/>
                    <a:pt x="777" y="259"/>
                    <a:pt x="777" y="296"/>
                  </a:cubicBezTo>
                  <a:lnTo>
                    <a:pt x="777" y="1035"/>
                  </a:lnTo>
                  <a:cubicBezTo>
                    <a:pt x="777" y="1109"/>
                    <a:pt x="777" y="1146"/>
                    <a:pt x="777" y="1220"/>
                  </a:cubicBezTo>
                  <a:cubicBezTo>
                    <a:pt x="629" y="1257"/>
                    <a:pt x="481" y="1294"/>
                    <a:pt x="333" y="1331"/>
                  </a:cubicBezTo>
                  <a:lnTo>
                    <a:pt x="0" y="1331"/>
                  </a:lnTo>
                  <a:lnTo>
                    <a:pt x="0" y="0"/>
                  </a:lnTo>
                  <a:lnTo>
                    <a:pt x="333" y="37"/>
                  </a:lnTo>
                  <a:cubicBezTo>
                    <a:pt x="481" y="37"/>
                    <a:pt x="629" y="74"/>
                    <a:pt x="777" y="14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3" name="Google Shape;5333;p32"/>
            <p:cNvSpPr/>
            <p:nvPr/>
          </p:nvSpPr>
          <p:spPr>
            <a:xfrm>
              <a:off x="5419181" y="3765836"/>
              <a:ext cx="103926" cy="64469"/>
            </a:xfrm>
            <a:custGeom>
              <a:avLst/>
              <a:gdLst/>
              <a:ahLst/>
              <a:cxnLst/>
              <a:rect l="l" t="t" r="r" b="b"/>
              <a:pathLst>
                <a:path w="777" h="482" extrusionOk="0">
                  <a:moveTo>
                    <a:pt x="777" y="38"/>
                  </a:moveTo>
                  <a:lnTo>
                    <a:pt x="777" y="445"/>
                  </a:lnTo>
                  <a:cubicBezTo>
                    <a:pt x="666" y="445"/>
                    <a:pt x="481" y="445"/>
                    <a:pt x="296" y="482"/>
                  </a:cubicBezTo>
                  <a:lnTo>
                    <a:pt x="0" y="482"/>
                  </a:lnTo>
                  <a:lnTo>
                    <a:pt x="0" y="1"/>
                  </a:lnTo>
                  <a:lnTo>
                    <a:pt x="296" y="1"/>
                  </a:lnTo>
                  <a:cubicBezTo>
                    <a:pt x="481" y="1"/>
                    <a:pt x="629" y="1"/>
                    <a:pt x="777" y="3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4" name="Google Shape;5334;p32"/>
            <p:cNvSpPr/>
            <p:nvPr/>
          </p:nvSpPr>
          <p:spPr>
            <a:xfrm>
              <a:off x="7644438" y="2168686"/>
              <a:ext cx="548920" cy="801177"/>
            </a:xfrm>
            <a:custGeom>
              <a:avLst/>
              <a:gdLst/>
              <a:ahLst/>
              <a:cxnLst/>
              <a:rect l="l" t="t" r="r" b="b"/>
              <a:pathLst>
                <a:path w="4104" h="5990" extrusionOk="0">
                  <a:moveTo>
                    <a:pt x="3327" y="5990"/>
                  </a:moveTo>
                  <a:lnTo>
                    <a:pt x="0" y="0"/>
                  </a:lnTo>
                  <a:lnTo>
                    <a:pt x="3364" y="74"/>
                  </a:lnTo>
                  <a:lnTo>
                    <a:pt x="4104" y="111"/>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5" name="Google Shape;5335;p32"/>
            <p:cNvSpPr/>
            <p:nvPr/>
          </p:nvSpPr>
          <p:spPr>
            <a:xfrm>
              <a:off x="7614745" y="2119197"/>
              <a:ext cx="816024" cy="104059"/>
            </a:xfrm>
            <a:custGeom>
              <a:avLst/>
              <a:gdLst/>
              <a:ahLst/>
              <a:cxnLst/>
              <a:rect l="l" t="t" r="r" b="b"/>
              <a:pathLst>
                <a:path w="6101" h="778" extrusionOk="0">
                  <a:moveTo>
                    <a:pt x="998" y="1"/>
                  </a:moveTo>
                  <a:cubicBezTo>
                    <a:pt x="2736" y="1"/>
                    <a:pt x="6100" y="333"/>
                    <a:pt x="6100" y="777"/>
                  </a:cubicBezTo>
                  <a:lnTo>
                    <a:pt x="998" y="777"/>
                  </a:lnTo>
                  <a:cubicBezTo>
                    <a:pt x="0" y="777"/>
                    <a:pt x="37" y="1"/>
                    <a:pt x="9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6" name="Google Shape;5336;p32"/>
            <p:cNvSpPr/>
            <p:nvPr/>
          </p:nvSpPr>
          <p:spPr>
            <a:xfrm>
              <a:off x="7758129" y="2163737"/>
              <a:ext cx="672641" cy="54571"/>
            </a:xfrm>
            <a:custGeom>
              <a:avLst/>
              <a:gdLst/>
              <a:ahLst/>
              <a:cxnLst/>
              <a:rect l="l" t="t" r="r" b="b"/>
              <a:pathLst>
                <a:path w="5029" h="408" extrusionOk="0">
                  <a:moveTo>
                    <a:pt x="5028" y="407"/>
                  </a:moveTo>
                  <a:lnTo>
                    <a:pt x="5028" y="407"/>
                  </a:lnTo>
                  <a:lnTo>
                    <a:pt x="37" y="407"/>
                  </a:lnTo>
                  <a:cubicBezTo>
                    <a:pt x="0" y="222"/>
                    <a:pt x="259" y="0"/>
                    <a:pt x="777" y="0"/>
                  </a:cubicBezTo>
                  <a:cubicBezTo>
                    <a:pt x="2182" y="37"/>
                    <a:pt x="3623" y="148"/>
                    <a:pt x="502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7" name="Google Shape;5337;p32"/>
            <p:cNvSpPr/>
            <p:nvPr/>
          </p:nvSpPr>
          <p:spPr>
            <a:xfrm>
              <a:off x="3099896" y="3558250"/>
              <a:ext cx="113957" cy="257206"/>
            </a:xfrm>
            <a:custGeom>
              <a:avLst/>
              <a:gdLst/>
              <a:ahLst/>
              <a:cxnLst/>
              <a:rect l="l" t="t" r="r" b="b"/>
              <a:pathLst>
                <a:path w="852" h="1923" extrusionOk="0">
                  <a:moveTo>
                    <a:pt x="1" y="0"/>
                  </a:moveTo>
                  <a:lnTo>
                    <a:pt x="1" y="259"/>
                  </a:lnTo>
                  <a:lnTo>
                    <a:pt x="556" y="259"/>
                  </a:lnTo>
                  <a:cubicBezTo>
                    <a:pt x="556" y="259"/>
                    <a:pt x="556" y="296"/>
                    <a:pt x="556" y="296"/>
                  </a:cubicBezTo>
                  <a:cubicBezTo>
                    <a:pt x="519" y="370"/>
                    <a:pt x="519" y="407"/>
                    <a:pt x="482" y="444"/>
                  </a:cubicBezTo>
                  <a:lnTo>
                    <a:pt x="408" y="740"/>
                  </a:lnTo>
                  <a:cubicBezTo>
                    <a:pt x="334" y="850"/>
                    <a:pt x="297" y="1035"/>
                    <a:pt x="260" y="1220"/>
                  </a:cubicBezTo>
                  <a:cubicBezTo>
                    <a:pt x="186" y="1442"/>
                    <a:pt x="149" y="1701"/>
                    <a:pt x="112" y="1923"/>
                  </a:cubicBezTo>
                  <a:lnTo>
                    <a:pt x="445" y="1923"/>
                  </a:lnTo>
                  <a:cubicBezTo>
                    <a:pt x="482" y="1442"/>
                    <a:pt x="592" y="998"/>
                    <a:pt x="740" y="555"/>
                  </a:cubicBezTo>
                  <a:cubicBezTo>
                    <a:pt x="777" y="481"/>
                    <a:pt x="814" y="407"/>
                    <a:pt x="814" y="333"/>
                  </a:cubicBezTo>
                  <a:cubicBezTo>
                    <a:pt x="851" y="296"/>
                    <a:pt x="851" y="259"/>
                    <a:pt x="851" y="222"/>
                  </a:cubicBezTo>
                  <a:lnTo>
                    <a:pt x="8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8" name="Google Shape;5338;p32"/>
            <p:cNvSpPr/>
            <p:nvPr/>
          </p:nvSpPr>
          <p:spPr>
            <a:xfrm>
              <a:off x="3228566" y="3558250"/>
              <a:ext cx="74233" cy="257206"/>
            </a:xfrm>
            <a:custGeom>
              <a:avLst/>
              <a:gdLst/>
              <a:ahLst/>
              <a:cxnLst/>
              <a:rect l="l" t="t" r="r" b="b"/>
              <a:pathLst>
                <a:path w="555" h="1923" extrusionOk="0">
                  <a:moveTo>
                    <a:pt x="333" y="0"/>
                  </a:moveTo>
                  <a:cubicBezTo>
                    <a:pt x="296" y="74"/>
                    <a:pt x="259" y="111"/>
                    <a:pt x="185" y="148"/>
                  </a:cubicBezTo>
                  <a:cubicBezTo>
                    <a:pt x="148" y="222"/>
                    <a:pt x="74" y="222"/>
                    <a:pt x="0" y="259"/>
                  </a:cubicBezTo>
                  <a:lnTo>
                    <a:pt x="0" y="444"/>
                  </a:lnTo>
                  <a:lnTo>
                    <a:pt x="148" y="444"/>
                  </a:lnTo>
                  <a:cubicBezTo>
                    <a:pt x="185" y="407"/>
                    <a:pt x="222" y="407"/>
                    <a:pt x="259" y="370"/>
                  </a:cubicBezTo>
                  <a:lnTo>
                    <a:pt x="259" y="1923"/>
                  </a:lnTo>
                  <a:lnTo>
                    <a:pt x="555" y="1923"/>
                  </a:lnTo>
                  <a:lnTo>
                    <a:pt x="5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9" name="Google Shape;5339;p32"/>
            <p:cNvSpPr/>
            <p:nvPr/>
          </p:nvSpPr>
          <p:spPr>
            <a:xfrm>
              <a:off x="3342257" y="3558250"/>
              <a:ext cx="98977" cy="262155"/>
            </a:xfrm>
            <a:custGeom>
              <a:avLst/>
              <a:gdLst/>
              <a:ahLst/>
              <a:cxnLst/>
              <a:rect l="l" t="t" r="r" b="b"/>
              <a:pathLst>
                <a:path w="740" h="1960" extrusionOk="0">
                  <a:moveTo>
                    <a:pt x="1" y="0"/>
                  </a:moveTo>
                  <a:lnTo>
                    <a:pt x="1" y="998"/>
                  </a:lnTo>
                  <a:lnTo>
                    <a:pt x="259" y="998"/>
                  </a:lnTo>
                  <a:cubicBezTo>
                    <a:pt x="259" y="850"/>
                    <a:pt x="296" y="777"/>
                    <a:pt x="370" y="777"/>
                  </a:cubicBezTo>
                  <a:cubicBezTo>
                    <a:pt x="407" y="777"/>
                    <a:pt x="444" y="814"/>
                    <a:pt x="444" y="850"/>
                  </a:cubicBezTo>
                  <a:cubicBezTo>
                    <a:pt x="481" y="887"/>
                    <a:pt x="481" y="961"/>
                    <a:pt x="481" y="998"/>
                  </a:cubicBezTo>
                  <a:lnTo>
                    <a:pt x="481" y="1479"/>
                  </a:lnTo>
                  <a:cubicBezTo>
                    <a:pt x="481" y="1627"/>
                    <a:pt x="444" y="1664"/>
                    <a:pt x="370" y="1664"/>
                  </a:cubicBezTo>
                  <a:cubicBezTo>
                    <a:pt x="370" y="1682"/>
                    <a:pt x="361" y="1692"/>
                    <a:pt x="352" y="1692"/>
                  </a:cubicBezTo>
                  <a:cubicBezTo>
                    <a:pt x="342" y="1692"/>
                    <a:pt x="333" y="1682"/>
                    <a:pt x="333" y="1664"/>
                  </a:cubicBezTo>
                  <a:cubicBezTo>
                    <a:pt x="259" y="1664"/>
                    <a:pt x="259" y="1590"/>
                    <a:pt x="259" y="1516"/>
                  </a:cubicBezTo>
                  <a:lnTo>
                    <a:pt x="259" y="1294"/>
                  </a:lnTo>
                  <a:lnTo>
                    <a:pt x="1" y="1294"/>
                  </a:lnTo>
                  <a:lnTo>
                    <a:pt x="1" y="1553"/>
                  </a:lnTo>
                  <a:cubicBezTo>
                    <a:pt x="1" y="1812"/>
                    <a:pt x="111" y="1960"/>
                    <a:pt x="370" y="1960"/>
                  </a:cubicBezTo>
                  <a:cubicBezTo>
                    <a:pt x="481" y="1960"/>
                    <a:pt x="592" y="1923"/>
                    <a:pt x="666" y="1812"/>
                  </a:cubicBezTo>
                  <a:cubicBezTo>
                    <a:pt x="703" y="1775"/>
                    <a:pt x="740" y="1701"/>
                    <a:pt x="740" y="1627"/>
                  </a:cubicBezTo>
                  <a:cubicBezTo>
                    <a:pt x="740" y="1479"/>
                    <a:pt x="740" y="1331"/>
                    <a:pt x="740" y="1183"/>
                  </a:cubicBezTo>
                  <a:cubicBezTo>
                    <a:pt x="740" y="1035"/>
                    <a:pt x="703" y="850"/>
                    <a:pt x="666" y="703"/>
                  </a:cubicBezTo>
                  <a:cubicBezTo>
                    <a:pt x="629" y="629"/>
                    <a:pt x="518" y="555"/>
                    <a:pt x="444" y="555"/>
                  </a:cubicBezTo>
                  <a:cubicBezTo>
                    <a:pt x="407" y="555"/>
                    <a:pt x="370" y="555"/>
                    <a:pt x="333" y="592"/>
                  </a:cubicBezTo>
                  <a:cubicBezTo>
                    <a:pt x="296" y="592"/>
                    <a:pt x="259" y="629"/>
                    <a:pt x="259" y="666"/>
                  </a:cubicBezTo>
                  <a:lnTo>
                    <a:pt x="259" y="259"/>
                  </a:lnTo>
                  <a:lnTo>
                    <a:pt x="703" y="259"/>
                  </a:lnTo>
                  <a:lnTo>
                    <a:pt x="70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0" name="Google Shape;5340;p32"/>
            <p:cNvSpPr/>
            <p:nvPr/>
          </p:nvSpPr>
          <p:spPr>
            <a:xfrm>
              <a:off x="3114742" y="3612554"/>
              <a:ext cx="331439" cy="207851"/>
            </a:xfrm>
            <a:custGeom>
              <a:avLst/>
              <a:gdLst/>
              <a:ahLst/>
              <a:cxnLst/>
              <a:rect l="l" t="t" r="r" b="b"/>
              <a:pathLst>
                <a:path w="2478" h="1554" extrusionOk="0">
                  <a:moveTo>
                    <a:pt x="334" y="1517"/>
                  </a:moveTo>
                  <a:lnTo>
                    <a:pt x="1" y="1517"/>
                  </a:lnTo>
                  <a:cubicBezTo>
                    <a:pt x="38" y="1295"/>
                    <a:pt x="75" y="1036"/>
                    <a:pt x="149" y="814"/>
                  </a:cubicBezTo>
                  <a:cubicBezTo>
                    <a:pt x="186" y="629"/>
                    <a:pt x="223" y="444"/>
                    <a:pt x="297" y="334"/>
                  </a:cubicBezTo>
                  <a:lnTo>
                    <a:pt x="371" y="112"/>
                  </a:lnTo>
                  <a:lnTo>
                    <a:pt x="666" y="75"/>
                  </a:lnTo>
                  <a:lnTo>
                    <a:pt x="629" y="149"/>
                  </a:lnTo>
                  <a:cubicBezTo>
                    <a:pt x="481" y="592"/>
                    <a:pt x="371" y="1036"/>
                    <a:pt x="334" y="1517"/>
                  </a:cubicBezTo>
                  <a:close/>
                  <a:moveTo>
                    <a:pt x="851" y="38"/>
                  </a:moveTo>
                  <a:close/>
                  <a:moveTo>
                    <a:pt x="1110" y="38"/>
                  </a:moveTo>
                  <a:lnTo>
                    <a:pt x="1406" y="1"/>
                  </a:lnTo>
                  <a:lnTo>
                    <a:pt x="1406" y="1517"/>
                  </a:lnTo>
                  <a:lnTo>
                    <a:pt x="1110" y="1517"/>
                  </a:lnTo>
                  <a:close/>
                  <a:moveTo>
                    <a:pt x="1702" y="1"/>
                  </a:moveTo>
                  <a:lnTo>
                    <a:pt x="1960" y="1"/>
                  </a:lnTo>
                  <a:lnTo>
                    <a:pt x="1960" y="260"/>
                  </a:lnTo>
                  <a:cubicBezTo>
                    <a:pt x="1997" y="223"/>
                    <a:pt x="1997" y="223"/>
                    <a:pt x="2034" y="186"/>
                  </a:cubicBezTo>
                  <a:cubicBezTo>
                    <a:pt x="2071" y="186"/>
                    <a:pt x="2108" y="149"/>
                    <a:pt x="2182" y="149"/>
                  </a:cubicBezTo>
                  <a:cubicBezTo>
                    <a:pt x="2256" y="149"/>
                    <a:pt x="2367" y="223"/>
                    <a:pt x="2404" y="297"/>
                  </a:cubicBezTo>
                  <a:cubicBezTo>
                    <a:pt x="2441" y="481"/>
                    <a:pt x="2478" y="629"/>
                    <a:pt x="2478" y="777"/>
                  </a:cubicBezTo>
                  <a:cubicBezTo>
                    <a:pt x="2478" y="925"/>
                    <a:pt x="2478" y="1073"/>
                    <a:pt x="2478" y="1221"/>
                  </a:cubicBezTo>
                  <a:cubicBezTo>
                    <a:pt x="2441" y="1295"/>
                    <a:pt x="2441" y="1369"/>
                    <a:pt x="2404" y="1443"/>
                  </a:cubicBezTo>
                  <a:cubicBezTo>
                    <a:pt x="2330" y="1517"/>
                    <a:pt x="2219" y="1554"/>
                    <a:pt x="2108" y="1554"/>
                  </a:cubicBezTo>
                  <a:cubicBezTo>
                    <a:pt x="1849" y="1554"/>
                    <a:pt x="1702" y="1406"/>
                    <a:pt x="1702" y="1147"/>
                  </a:cubicBezTo>
                  <a:lnTo>
                    <a:pt x="1702" y="925"/>
                  </a:lnTo>
                  <a:lnTo>
                    <a:pt x="1997" y="925"/>
                  </a:lnTo>
                  <a:lnTo>
                    <a:pt x="1997" y="1147"/>
                  </a:lnTo>
                  <a:cubicBezTo>
                    <a:pt x="1997" y="1221"/>
                    <a:pt x="1997" y="1258"/>
                    <a:pt x="2034" y="1295"/>
                  </a:cubicBezTo>
                  <a:cubicBezTo>
                    <a:pt x="2071" y="1295"/>
                    <a:pt x="2071" y="1295"/>
                    <a:pt x="2108" y="1295"/>
                  </a:cubicBezTo>
                  <a:lnTo>
                    <a:pt x="2108" y="1295"/>
                  </a:lnTo>
                  <a:cubicBezTo>
                    <a:pt x="2182" y="1295"/>
                    <a:pt x="2182" y="1221"/>
                    <a:pt x="2182" y="1110"/>
                  </a:cubicBezTo>
                  <a:lnTo>
                    <a:pt x="2182" y="629"/>
                  </a:lnTo>
                  <a:cubicBezTo>
                    <a:pt x="2182" y="555"/>
                    <a:pt x="2182" y="518"/>
                    <a:pt x="2182" y="444"/>
                  </a:cubicBezTo>
                  <a:cubicBezTo>
                    <a:pt x="2145" y="444"/>
                    <a:pt x="2108" y="408"/>
                    <a:pt x="2108" y="408"/>
                  </a:cubicBezTo>
                  <a:cubicBezTo>
                    <a:pt x="2034" y="408"/>
                    <a:pt x="1997" y="481"/>
                    <a:pt x="1997" y="592"/>
                  </a:cubicBezTo>
                  <a:lnTo>
                    <a:pt x="1738" y="592"/>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1" name="Google Shape;5341;p32"/>
            <p:cNvSpPr/>
            <p:nvPr/>
          </p:nvSpPr>
          <p:spPr>
            <a:xfrm>
              <a:off x="3080234" y="3889557"/>
              <a:ext cx="187922" cy="336388"/>
            </a:xfrm>
            <a:custGeom>
              <a:avLst/>
              <a:gdLst/>
              <a:ahLst/>
              <a:cxnLst/>
              <a:rect l="l" t="t" r="r" b="b"/>
              <a:pathLst>
                <a:path w="1405" h="2515" extrusionOk="0">
                  <a:moveTo>
                    <a:pt x="1183" y="74"/>
                  </a:moveTo>
                  <a:cubicBezTo>
                    <a:pt x="1257" y="74"/>
                    <a:pt x="1294" y="111"/>
                    <a:pt x="1294" y="185"/>
                  </a:cubicBezTo>
                  <a:lnTo>
                    <a:pt x="1294" y="2292"/>
                  </a:lnTo>
                  <a:cubicBezTo>
                    <a:pt x="1294" y="2366"/>
                    <a:pt x="1257" y="2403"/>
                    <a:pt x="1183" y="2403"/>
                  </a:cubicBezTo>
                  <a:lnTo>
                    <a:pt x="185" y="2403"/>
                  </a:lnTo>
                  <a:cubicBezTo>
                    <a:pt x="111" y="2403"/>
                    <a:pt x="74" y="2366"/>
                    <a:pt x="74" y="2292"/>
                  </a:cubicBezTo>
                  <a:lnTo>
                    <a:pt x="74" y="185"/>
                  </a:lnTo>
                  <a:cubicBezTo>
                    <a:pt x="74" y="111"/>
                    <a:pt x="111" y="74"/>
                    <a:pt x="185" y="74"/>
                  </a:cubicBezTo>
                  <a:close/>
                  <a:moveTo>
                    <a:pt x="185" y="0"/>
                  </a:moveTo>
                  <a:cubicBezTo>
                    <a:pt x="74" y="0"/>
                    <a:pt x="0" y="74"/>
                    <a:pt x="0" y="185"/>
                  </a:cubicBezTo>
                  <a:lnTo>
                    <a:pt x="0" y="2292"/>
                  </a:lnTo>
                  <a:cubicBezTo>
                    <a:pt x="0" y="2403"/>
                    <a:pt x="74" y="2477"/>
                    <a:pt x="185" y="2514"/>
                  </a:cubicBezTo>
                  <a:lnTo>
                    <a:pt x="1183" y="2514"/>
                  </a:lnTo>
                  <a:cubicBezTo>
                    <a:pt x="1294" y="2477"/>
                    <a:pt x="1405" y="2403"/>
                    <a:pt x="1368" y="2292"/>
                  </a:cubicBezTo>
                  <a:lnTo>
                    <a:pt x="1368" y="185"/>
                  </a:lnTo>
                  <a:cubicBezTo>
                    <a:pt x="1405" y="74"/>
                    <a:pt x="1294" y="0"/>
                    <a:pt x="1183"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2" name="Google Shape;5342;p32"/>
            <p:cNvSpPr/>
            <p:nvPr/>
          </p:nvSpPr>
          <p:spPr>
            <a:xfrm>
              <a:off x="3075285" y="3879660"/>
              <a:ext cx="187922" cy="336388"/>
            </a:xfrm>
            <a:custGeom>
              <a:avLst/>
              <a:gdLst/>
              <a:ahLst/>
              <a:cxnLst/>
              <a:rect l="l" t="t" r="r" b="b"/>
              <a:pathLst>
                <a:path w="1405" h="2515" extrusionOk="0">
                  <a:moveTo>
                    <a:pt x="1183" y="74"/>
                  </a:moveTo>
                  <a:cubicBezTo>
                    <a:pt x="1257" y="111"/>
                    <a:pt x="1294" y="148"/>
                    <a:pt x="1294" y="222"/>
                  </a:cubicBezTo>
                  <a:lnTo>
                    <a:pt x="1294" y="2329"/>
                  </a:lnTo>
                  <a:cubicBezTo>
                    <a:pt x="1294" y="2366"/>
                    <a:pt x="1257" y="2440"/>
                    <a:pt x="1183" y="2440"/>
                  </a:cubicBezTo>
                  <a:lnTo>
                    <a:pt x="185" y="2440"/>
                  </a:lnTo>
                  <a:cubicBezTo>
                    <a:pt x="111" y="2440"/>
                    <a:pt x="74" y="2366"/>
                    <a:pt x="74" y="2329"/>
                  </a:cubicBezTo>
                  <a:lnTo>
                    <a:pt x="74" y="222"/>
                  </a:lnTo>
                  <a:cubicBezTo>
                    <a:pt x="74" y="148"/>
                    <a:pt x="111" y="111"/>
                    <a:pt x="185" y="74"/>
                  </a:cubicBezTo>
                  <a:close/>
                  <a:moveTo>
                    <a:pt x="185" y="0"/>
                  </a:moveTo>
                  <a:cubicBezTo>
                    <a:pt x="74" y="0"/>
                    <a:pt x="0" y="111"/>
                    <a:pt x="0" y="222"/>
                  </a:cubicBezTo>
                  <a:lnTo>
                    <a:pt x="0" y="2329"/>
                  </a:lnTo>
                  <a:cubicBezTo>
                    <a:pt x="0" y="2440"/>
                    <a:pt x="74" y="2514"/>
                    <a:pt x="185" y="2514"/>
                  </a:cubicBezTo>
                  <a:lnTo>
                    <a:pt x="1183" y="2514"/>
                  </a:lnTo>
                  <a:cubicBezTo>
                    <a:pt x="1294" y="2514"/>
                    <a:pt x="1405" y="2440"/>
                    <a:pt x="1368" y="2329"/>
                  </a:cubicBezTo>
                  <a:lnTo>
                    <a:pt x="1368" y="222"/>
                  </a:lnTo>
                  <a:cubicBezTo>
                    <a:pt x="1405" y="111"/>
                    <a:pt x="1294" y="0"/>
                    <a:pt x="11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3" name="Google Shape;5343;p32"/>
            <p:cNvSpPr/>
            <p:nvPr/>
          </p:nvSpPr>
          <p:spPr>
            <a:xfrm>
              <a:off x="3134538" y="3938913"/>
              <a:ext cx="69418" cy="74366"/>
            </a:xfrm>
            <a:custGeom>
              <a:avLst/>
              <a:gdLst/>
              <a:ahLst/>
              <a:cxnLst/>
              <a:rect l="l" t="t" r="r" b="b"/>
              <a:pathLst>
                <a:path w="519" h="556" extrusionOk="0">
                  <a:moveTo>
                    <a:pt x="260" y="555"/>
                  </a:moveTo>
                  <a:cubicBezTo>
                    <a:pt x="407" y="555"/>
                    <a:pt x="518" y="445"/>
                    <a:pt x="518" y="297"/>
                  </a:cubicBezTo>
                  <a:cubicBezTo>
                    <a:pt x="518" y="112"/>
                    <a:pt x="407" y="1"/>
                    <a:pt x="260" y="1"/>
                  </a:cubicBezTo>
                  <a:cubicBezTo>
                    <a:pt x="112" y="1"/>
                    <a:pt x="1" y="112"/>
                    <a:pt x="1" y="297"/>
                  </a:cubicBezTo>
                  <a:cubicBezTo>
                    <a:pt x="1" y="445"/>
                    <a:pt x="112" y="555"/>
                    <a:pt x="260" y="555"/>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4" name="Google Shape;5344;p32"/>
            <p:cNvSpPr/>
            <p:nvPr/>
          </p:nvSpPr>
          <p:spPr>
            <a:xfrm>
              <a:off x="3129589" y="3933964"/>
              <a:ext cx="74366" cy="74366"/>
            </a:xfrm>
            <a:custGeom>
              <a:avLst/>
              <a:gdLst/>
              <a:ahLst/>
              <a:cxnLst/>
              <a:rect l="l" t="t" r="r" b="b"/>
              <a:pathLst>
                <a:path w="556" h="556" extrusionOk="0">
                  <a:moveTo>
                    <a:pt x="297" y="555"/>
                  </a:moveTo>
                  <a:cubicBezTo>
                    <a:pt x="444" y="555"/>
                    <a:pt x="555" y="445"/>
                    <a:pt x="555" y="297"/>
                  </a:cubicBezTo>
                  <a:cubicBezTo>
                    <a:pt x="555" y="149"/>
                    <a:pt x="444" y="1"/>
                    <a:pt x="297" y="1"/>
                  </a:cubicBezTo>
                  <a:cubicBezTo>
                    <a:pt x="149" y="1"/>
                    <a:pt x="1" y="149"/>
                    <a:pt x="1" y="297"/>
                  </a:cubicBezTo>
                  <a:cubicBezTo>
                    <a:pt x="1" y="445"/>
                    <a:pt x="149" y="555"/>
                    <a:pt x="297" y="55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5" name="Google Shape;5345;p32"/>
            <p:cNvSpPr/>
            <p:nvPr/>
          </p:nvSpPr>
          <p:spPr>
            <a:xfrm>
              <a:off x="3134538" y="3948810"/>
              <a:ext cx="69418" cy="74366"/>
            </a:xfrm>
            <a:custGeom>
              <a:avLst/>
              <a:gdLst/>
              <a:ahLst/>
              <a:cxnLst/>
              <a:rect l="l" t="t" r="r" b="b"/>
              <a:pathLst>
                <a:path w="519" h="556" extrusionOk="0">
                  <a:moveTo>
                    <a:pt x="518" y="112"/>
                  </a:moveTo>
                  <a:cubicBezTo>
                    <a:pt x="518" y="112"/>
                    <a:pt x="518" y="149"/>
                    <a:pt x="518" y="186"/>
                  </a:cubicBezTo>
                  <a:cubicBezTo>
                    <a:pt x="481" y="444"/>
                    <a:pt x="186" y="555"/>
                    <a:pt x="38" y="371"/>
                  </a:cubicBezTo>
                  <a:cubicBezTo>
                    <a:pt x="1" y="334"/>
                    <a:pt x="1" y="297"/>
                    <a:pt x="38" y="260"/>
                  </a:cubicBezTo>
                  <a:cubicBezTo>
                    <a:pt x="38" y="112"/>
                    <a:pt x="149" y="1"/>
                    <a:pt x="297" y="1"/>
                  </a:cubicBezTo>
                  <a:cubicBezTo>
                    <a:pt x="370" y="1"/>
                    <a:pt x="444" y="38"/>
                    <a:pt x="518"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6" name="Google Shape;5346;p32"/>
            <p:cNvSpPr/>
            <p:nvPr/>
          </p:nvSpPr>
          <p:spPr>
            <a:xfrm>
              <a:off x="3520283" y="3676890"/>
              <a:ext cx="74366" cy="79181"/>
            </a:xfrm>
            <a:custGeom>
              <a:avLst/>
              <a:gdLst/>
              <a:ahLst/>
              <a:cxnLst/>
              <a:rect l="l" t="t" r="r" b="b"/>
              <a:pathLst>
                <a:path w="556" h="592" extrusionOk="0">
                  <a:moveTo>
                    <a:pt x="296" y="592"/>
                  </a:moveTo>
                  <a:cubicBezTo>
                    <a:pt x="444" y="592"/>
                    <a:pt x="555" y="481"/>
                    <a:pt x="555" y="333"/>
                  </a:cubicBezTo>
                  <a:cubicBezTo>
                    <a:pt x="518" y="0"/>
                    <a:pt x="37" y="0"/>
                    <a:pt x="0" y="333"/>
                  </a:cubicBezTo>
                  <a:cubicBezTo>
                    <a:pt x="0" y="481"/>
                    <a:pt x="111" y="592"/>
                    <a:pt x="296" y="592"/>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7" name="Google Shape;5347;p32"/>
            <p:cNvSpPr/>
            <p:nvPr/>
          </p:nvSpPr>
          <p:spPr>
            <a:xfrm>
              <a:off x="3520283" y="3681838"/>
              <a:ext cx="74366" cy="69418"/>
            </a:xfrm>
            <a:custGeom>
              <a:avLst/>
              <a:gdLst/>
              <a:ahLst/>
              <a:cxnLst/>
              <a:rect l="l" t="t" r="r" b="b"/>
              <a:pathLst>
                <a:path w="556" h="519" extrusionOk="0">
                  <a:moveTo>
                    <a:pt x="296" y="518"/>
                  </a:moveTo>
                  <a:cubicBezTo>
                    <a:pt x="444" y="518"/>
                    <a:pt x="555" y="407"/>
                    <a:pt x="555" y="259"/>
                  </a:cubicBezTo>
                  <a:cubicBezTo>
                    <a:pt x="555" y="111"/>
                    <a:pt x="444" y="0"/>
                    <a:pt x="296" y="0"/>
                  </a:cubicBezTo>
                  <a:cubicBezTo>
                    <a:pt x="111" y="0"/>
                    <a:pt x="0" y="111"/>
                    <a:pt x="0" y="259"/>
                  </a:cubicBezTo>
                  <a:cubicBezTo>
                    <a:pt x="0" y="407"/>
                    <a:pt x="111" y="518"/>
                    <a:pt x="296" y="5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8" name="Google Shape;5348;p32"/>
            <p:cNvSpPr/>
            <p:nvPr/>
          </p:nvSpPr>
          <p:spPr>
            <a:xfrm>
              <a:off x="3525232" y="3691736"/>
              <a:ext cx="64469" cy="59520"/>
            </a:xfrm>
            <a:custGeom>
              <a:avLst/>
              <a:gdLst/>
              <a:ahLst/>
              <a:cxnLst/>
              <a:rect l="l" t="t" r="r" b="b"/>
              <a:pathLst>
                <a:path w="482" h="445" extrusionOk="0">
                  <a:moveTo>
                    <a:pt x="481" y="111"/>
                  </a:moveTo>
                  <a:cubicBezTo>
                    <a:pt x="481" y="148"/>
                    <a:pt x="481" y="148"/>
                    <a:pt x="481" y="185"/>
                  </a:cubicBezTo>
                  <a:cubicBezTo>
                    <a:pt x="481" y="333"/>
                    <a:pt x="370" y="444"/>
                    <a:pt x="222" y="444"/>
                  </a:cubicBezTo>
                  <a:cubicBezTo>
                    <a:pt x="148" y="444"/>
                    <a:pt x="37" y="407"/>
                    <a:pt x="0" y="370"/>
                  </a:cubicBezTo>
                  <a:cubicBezTo>
                    <a:pt x="0" y="333"/>
                    <a:pt x="0" y="296"/>
                    <a:pt x="0" y="259"/>
                  </a:cubicBezTo>
                  <a:cubicBezTo>
                    <a:pt x="0" y="111"/>
                    <a:pt x="111" y="0"/>
                    <a:pt x="259"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9" name="Google Shape;5349;p32"/>
            <p:cNvSpPr/>
            <p:nvPr/>
          </p:nvSpPr>
          <p:spPr>
            <a:xfrm>
              <a:off x="5775233" y="3820273"/>
              <a:ext cx="183107" cy="336388"/>
            </a:xfrm>
            <a:custGeom>
              <a:avLst/>
              <a:gdLst/>
              <a:ahLst/>
              <a:cxnLst/>
              <a:rect l="l" t="t" r="r" b="b"/>
              <a:pathLst>
                <a:path w="1369" h="2515" extrusionOk="0">
                  <a:moveTo>
                    <a:pt x="1183" y="75"/>
                  </a:moveTo>
                  <a:cubicBezTo>
                    <a:pt x="1257" y="75"/>
                    <a:pt x="1294" y="148"/>
                    <a:pt x="1294" y="222"/>
                  </a:cubicBezTo>
                  <a:lnTo>
                    <a:pt x="1294" y="2293"/>
                  </a:lnTo>
                  <a:cubicBezTo>
                    <a:pt x="1294" y="2367"/>
                    <a:pt x="1257" y="2441"/>
                    <a:pt x="1183" y="2441"/>
                  </a:cubicBezTo>
                  <a:lnTo>
                    <a:pt x="185" y="2441"/>
                  </a:lnTo>
                  <a:cubicBezTo>
                    <a:pt x="111" y="2404"/>
                    <a:pt x="74" y="2367"/>
                    <a:pt x="74" y="2293"/>
                  </a:cubicBezTo>
                  <a:lnTo>
                    <a:pt x="74" y="222"/>
                  </a:lnTo>
                  <a:cubicBezTo>
                    <a:pt x="74" y="148"/>
                    <a:pt x="111" y="75"/>
                    <a:pt x="185" y="75"/>
                  </a:cubicBezTo>
                  <a:close/>
                  <a:moveTo>
                    <a:pt x="185" y="1"/>
                  </a:moveTo>
                  <a:cubicBezTo>
                    <a:pt x="74" y="1"/>
                    <a:pt x="0" y="112"/>
                    <a:pt x="0" y="222"/>
                  </a:cubicBezTo>
                  <a:lnTo>
                    <a:pt x="0" y="2293"/>
                  </a:lnTo>
                  <a:cubicBezTo>
                    <a:pt x="0" y="2404"/>
                    <a:pt x="74" y="2515"/>
                    <a:pt x="185" y="2515"/>
                  </a:cubicBezTo>
                  <a:lnTo>
                    <a:pt x="1183" y="2515"/>
                  </a:lnTo>
                  <a:cubicBezTo>
                    <a:pt x="1294" y="2515"/>
                    <a:pt x="1368" y="2404"/>
                    <a:pt x="1368" y="2293"/>
                  </a:cubicBezTo>
                  <a:lnTo>
                    <a:pt x="1368" y="222"/>
                  </a:lnTo>
                  <a:cubicBezTo>
                    <a:pt x="1368" y="112"/>
                    <a:pt x="1294" y="1"/>
                    <a:pt x="118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0" name="Google Shape;5350;p32"/>
            <p:cNvSpPr/>
            <p:nvPr/>
          </p:nvSpPr>
          <p:spPr>
            <a:xfrm>
              <a:off x="5770284" y="3815324"/>
              <a:ext cx="183107" cy="336388"/>
            </a:xfrm>
            <a:custGeom>
              <a:avLst/>
              <a:gdLst/>
              <a:ahLst/>
              <a:cxnLst/>
              <a:rect l="l" t="t" r="r" b="b"/>
              <a:pathLst>
                <a:path w="1369" h="2515" extrusionOk="0">
                  <a:moveTo>
                    <a:pt x="1183" y="75"/>
                  </a:moveTo>
                  <a:cubicBezTo>
                    <a:pt x="1257" y="75"/>
                    <a:pt x="1294" y="112"/>
                    <a:pt x="1294" y="185"/>
                  </a:cubicBezTo>
                  <a:lnTo>
                    <a:pt x="1294" y="2293"/>
                  </a:lnTo>
                  <a:cubicBezTo>
                    <a:pt x="1294" y="2367"/>
                    <a:pt x="1257" y="2441"/>
                    <a:pt x="1183" y="2441"/>
                  </a:cubicBezTo>
                  <a:lnTo>
                    <a:pt x="185" y="2441"/>
                  </a:lnTo>
                  <a:cubicBezTo>
                    <a:pt x="111" y="2441"/>
                    <a:pt x="74" y="2367"/>
                    <a:pt x="74" y="2293"/>
                  </a:cubicBezTo>
                  <a:lnTo>
                    <a:pt x="74" y="185"/>
                  </a:lnTo>
                  <a:cubicBezTo>
                    <a:pt x="74" y="112"/>
                    <a:pt x="111" y="75"/>
                    <a:pt x="185" y="75"/>
                  </a:cubicBezTo>
                  <a:close/>
                  <a:moveTo>
                    <a:pt x="185" y="1"/>
                  </a:moveTo>
                  <a:cubicBezTo>
                    <a:pt x="74" y="1"/>
                    <a:pt x="0" y="75"/>
                    <a:pt x="0" y="185"/>
                  </a:cubicBezTo>
                  <a:lnTo>
                    <a:pt x="0" y="2293"/>
                  </a:lnTo>
                  <a:cubicBezTo>
                    <a:pt x="0" y="2404"/>
                    <a:pt x="74" y="2478"/>
                    <a:pt x="185" y="2515"/>
                  </a:cubicBezTo>
                  <a:lnTo>
                    <a:pt x="1183" y="2515"/>
                  </a:lnTo>
                  <a:cubicBezTo>
                    <a:pt x="1294" y="2478"/>
                    <a:pt x="1368" y="2404"/>
                    <a:pt x="1368" y="2293"/>
                  </a:cubicBezTo>
                  <a:lnTo>
                    <a:pt x="1368" y="185"/>
                  </a:lnTo>
                  <a:cubicBezTo>
                    <a:pt x="1368" y="75"/>
                    <a:pt x="1294" y="1"/>
                    <a:pt x="11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1" name="Google Shape;5351;p32"/>
            <p:cNvSpPr/>
            <p:nvPr/>
          </p:nvSpPr>
          <p:spPr>
            <a:xfrm>
              <a:off x="5824588" y="3849966"/>
              <a:ext cx="99111" cy="98977"/>
            </a:xfrm>
            <a:custGeom>
              <a:avLst/>
              <a:gdLst/>
              <a:ahLst/>
              <a:cxnLst/>
              <a:rect l="l" t="t" r="r" b="b"/>
              <a:pathLst>
                <a:path w="741" h="740" extrusionOk="0">
                  <a:moveTo>
                    <a:pt x="297" y="703"/>
                  </a:moveTo>
                  <a:cubicBezTo>
                    <a:pt x="740" y="740"/>
                    <a:pt x="1" y="0"/>
                    <a:pt x="38" y="444"/>
                  </a:cubicBezTo>
                  <a:cubicBezTo>
                    <a:pt x="38" y="592"/>
                    <a:pt x="149" y="703"/>
                    <a:pt x="297" y="703"/>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2" name="Google Shape;5352;p32"/>
            <p:cNvSpPr/>
            <p:nvPr/>
          </p:nvSpPr>
          <p:spPr>
            <a:xfrm>
              <a:off x="5824588" y="3845018"/>
              <a:ext cx="94162" cy="98977"/>
            </a:xfrm>
            <a:custGeom>
              <a:avLst/>
              <a:gdLst/>
              <a:ahLst/>
              <a:cxnLst/>
              <a:rect l="l" t="t" r="r" b="b"/>
              <a:pathLst>
                <a:path w="704" h="740" extrusionOk="0">
                  <a:moveTo>
                    <a:pt x="260" y="740"/>
                  </a:moveTo>
                  <a:cubicBezTo>
                    <a:pt x="703" y="740"/>
                    <a:pt x="1" y="0"/>
                    <a:pt x="1" y="444"/>
                  </a:cubicBezTo>
                  <a:cubicBezTo>
                    <a:pt x="1" y="592"/>
                    <a:pt x="112" y="740"/>
                    <a:pt x="260" y="74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3" name="Google Shape;5353;p32"/>
            <p:cNvSpPr/>
            <p:nvPr/>
          </p:nvSpPr>
          <p:spPr>
            <a:xfrm>
              <a:off x="5829537" y="3879660"/>
              <a:ext cx="69418" cy="74233"/>
            </a:xfrm>
            <a:custGeom>
              <a:avLst/>
              <a:gdLst/>
              <a:ahLst/>
              <a:cxnLst/>
              <a:rect l="l" t="t" r="r" b="b"/>
              <a:pathLst>
                <a:path w="519" h="555" extrusionOk="0">
                  <a:moveTo>
                    <a:pt x="481" y="111"/>
                  </a:moveTo>
                  <a:cubicBezTo>
                    <a:pt x="518" y="148"/>
                    <a:pt x="518" y="185"/>
                    <a:pt x="481" y="185"/>
                  </a:cubicBezTo>
                  <a:cubicBezTo>
                    <a:pt x="518" y="444"/>
                    <a:pt x="186" y="555"/>
                    <a:pt x="1" y="370"/>
                  </a:cubicBezTo>
                  <a:cubicBezTo>
                    <a:pt x="1" y="333"/>
                    <a:pt x="1" y="296"/>
                    <a:pt x="1" y="296"/>
                  </a:cubicBezTo>
                  <a:cubicBezTo>
                    <a:pt x="1" y="148"/>
                    <a:pt x="149" y="0"/>
                    <a:pt x="297"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4" name="Google Shape;5354;p32"/>
            <p:cNvSpPr/>
            <p:nvPr/>
          </p:nvSpPr>
          <p:spPr>
            <a:xfrm>
              <a:off x="7861921" y="2944991"/>
              <a:ext cx="227647" cy="10031"/>
            </a:xfrm>
            <a:custGeom>
              <a:avLst/>
              <a:gdLst/>
              <a:ahLst/>
              <a:cxnLst/>
              <a:rect l="l" t="t" r="r" b="b"/>
              <a:pathLst>
                <a:path w="1702" h="75" extrusionOk="0">
                  <a:moveTo>
                    <a:pt x="1" y="1"/>
                  </a:moveTo>
                  <a:lnTo>
                    <a:pt x="1" y="75"/>
                  </a:lnTo>
                  <a:lnTo>
                    <a:pt x="1664" y="75"/>
                  </a:lnTo>
                  <a:lnTo>
                    <a:pt x="1701"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5" name="Google Shape;5355;p32"/>
            <p:cNvSpPr/>
            <p:nvPr/>
          </p:nvSpPr>
          <p:spPr>
            <a:xfrm>
              <a:off x="7861921" y="2935093"/>
              <a:ext cx="232596" cy="10031"/>
            </a:xfrm>
            <a:custGeom>
              <a:avLst/>
              <a:gdLst/>
              <a:ahLst/>
              <a:cxnLst/>
              <a:rect l="l" t="t" r="r" b="b"/>
              <a:pathLst>
                <a:path w="1739" h="75" extrusionOk="0">
                  <a:moveTo>
                    <a:pt x="1" y="1"/>
                  </a:moveTo>
                  <a:lnTo>
                    <a:pt x="1" y="75"/>
                  </a:lnTo>
                  <a:lnTo>
                    <a:pt x="1701" y="75"/>
                  </a:lnTo>
                  <a:lnTo>
                    <a:pt x="17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6" name="Google Shape;5356;p32"/>
            <p:cNvSpPr/>
            <p:nvPr/>
          </p:nvSpPr>
          <p:spPr>
            <a:xfrm>
              <a:off x="7901512" y="2702764"/>
              <a:ext cx="217749" cy="10031"/>
            </a:xfrm>
            <a:custGeom>
              <a:avLst/>
              <a:gdLst/>
              <a:ahLst/>
              <a:cxnLst/>
              <a:rect l="l" t="t" r="r" b="b"/>
              <a:pathLst>
                <a:path w="1628" h="75" extrusionOk="0">
                  <a:moveTo>
                    <a:pt x="1" y="0"/>
                  </a:moveTo>
                  <a:lnTo>
                    <a:pt x="1"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7" name="Google Shape;5357;p32"/>
            <p:cNvSpPr/>
            <p:nvPr/>
          </p:nvSpPr>
          <p:spPr>
            <a:xfrm>
              <a:off x="7901512" y="2687917"/>
              <a:ext cx="222698" cy="14980"/>
            </a:xfrm>
            <a:custGeom>
              <a:avLst/>
              <a:gdLst/>
              <a:ahLst/>
              <a:cxnLst/>
              <a:rect l="l" t="t" r="r" b="b"/>
              <a:pathLst>
                <a:path w="1665" h="112" extrusionOk="0">
                  <a:moveTo>
                    <a:pt x="1" y="0"/>
                  </a:moveTo>
                  <a:lnTo>
                    <a:pt x="1" y="111"/>
                  </a:lnTo>
                  <a:lnTo>
                    <a:pt x="1627" y="111"/>
                  </a:lnTo>
                  <a:lnTo>
                    <a:pt x="1664" y="37"/>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8" name="Google Shape;5358;p32"/>
            <p:cNvSpPr/>
            <p:nvPr/>
          </p:nvSpPr>
          <p:spPr>
            <a:xfrm>
              <a:off x="7931206" y="2495044"/>
              <a:ext cx="217749" cy="10031"/>
            </a:xfrm>
            <a:custGeom>
              <a:avLst/>
              <a:gdLst/>
              <a:ahLst/>
              <a:cxnLst/>
              <a:rect l="l" t="t" r="r" b="b"/>
              <a:pathLst>
                <a:path w="1628" h="75" extrusionOk="0">
                  <a:moveTo>
                    <a:pt x="0" y="0"/>
                  </a:moveTo>
                  <a:lnTo>
                    <a:pt x="0"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9" name="Google Shape;5359;p32"/>
            <p:cNvSpPr/>
            <p:nvPr/>
          </p:nvSpPr>
          <p:spPr>
            <a:xfrm>
              <a:off x="7931206" y="2485147"/>
              <a:ext cx="222698" cy="10031"/>
            </a:xfrm>
            <a:custGeom>
              <a:avLst/>
              <a:gdLst/>
              <a:ahLst/>
              <a:cxnLst/>
              <a:rect l="l" t="t" r="r" b="b"/>
              <a:pathLst>
                <a:path w="1665" h="75" extrusionOk="0">
                  <a:moveTo>
                    <a:pt x="0" y="1"/>
                  </a:moveTo>
                  <a:lnTo>
                    <a:pt x="0" y="74"/>
                  </a:lnTo>
                  <a:lnTo>
                    <a:pt x="1627" y="74"/>
                  </a:lnTo>
                  <a:lnTo>
                    <a:pt x="166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0" name="Google Shape;5360;p32"/>
            <p:cNvSpPr/>
            <p:nvPr/>
          </p:nvSpPr>
          <p:spPr>
            <a:xfrm>
              <a:off x="7817515" y="2282377"/>
              <a:ext cx="365947" cy="890257"/>
            </a:xfrm>
            <a:custGeom>
              <a:avLst/>
              <a:gdLst/>
              <a:ahLst/>
              <a:cxnLst/>
              <a:rect l="l" t="t" r="r" b="b"/>
              <a:pathLst>
                <a:path w="2736" h="6656" extrusionOk="0">
                  <a:moveTo>
                    <a:pt x="1812" y="1"/>
                  </a:moveTo>
                  <a:cubicBezTo>
                    <a:pt x="1590" y="1"/>
                    <a:pt x="1368" y="38"/>
                    <a:pt x="1146" y="75"/>
                  </a:cubicBezTo>
                  <a:cubicBezTo>
                    <a:pt x="1072" y="112"/>
                    <a:pt x="1035" y="186"/>
                    <a:pt x="998" y="260"/>
                  </a:cubicBezTo>
                  <a:lnTo>
                    <a:pt x="0" y="6434"/>
                  </a:lnTo>
                  <a:cubicBezTo>
                    <a:pt x="0" y="6471"/>
                    <a:pt x="0" y="6545"/>
                    <a:pt x="37" y="6582"/>
                  </a:cubicBezTo>
                  <a:cubicBezTo>
                    <a:pt x="74" y="6618"/>
                    <a:pt x="111" y="6655"/>
                    <a:pt x="185" y="6655"/>
                  </a:cubicBezTo>
                  <a:lnTo>
                    <a:pt x="1812" y="6655"/>
                  </a:lnTo>
                  <a:lnTo>
                    <a:pt x="1849" y="6582"/>
                  </a:lnTo>
                  <a:lnTo>
                    <a:pt x="185" y="6582"/>
                  </a:lnTo>
                  <a:cubicBezTo>
                    <a:pt x="148" y="6582"/>
                    <a:pt x="111" y="6545"/>
                    <a:pt x="111" y="6545"/>
                  </a:cubicBezTo>
                  <a:cubicBezTo>
                    <a:pt x="74" y="6508"/>
                    <a:pt x="74" y="6471"/>
                    <a:pt x="111" y="6434"/>
                  </a:cubicBezTo>
                  <a:lnTo>
                    <a:pt x="1072" y="260"/>
                  </a:lnTo>
                  <a:cubicBezTo>
                    <a:pt x="1109" y="223"/>
                    <a:pt x="1146" y="149"/>
                    <a:pt x="1183" y="149"/>
                  </a:cubicBezTo>
                  <a:cubicBezTo>
                    <a:pt x="1368" y="112"/>
                    <a:pt x="1553" y="75"/>
                    <a:pt x="1775" y="75"/>
                  </a:cubicBezTo>
                  <a:lnTo>
                    <a:pt x="2699" y="75"/>
                  </a:lnTo>
                  <a:lnTo>
                    <a:pt x="2736"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1" name="Google Shape;5361;p32"/>
            <p:cNvSpPr/>
            <p:nvPr/>
          </p:nvSpPr>
          <p:spPr>
            <a:xfrm>
              <a:off x="7812566" y="2272479"/>
              <a:ext cx="375845" cy="890257"/>
            </a:xfrm>
            <a:custGeom>
              <a:avLst/>
              <a:gdLst/>
              <a:ahLst/>
              <a:cxnLst/>
              <a:rect l="l" t="t" r="r" b="b"/>
              <a:pathLst>
                <a:path w="2810" h="6656" extrusionOk="0">
                  <a:moveTo>
                    <a:pt x="1775" y="1"/>
                  </a:moveTo>
                  <a:cubicBezTo>
                    <a:pt x="1553" y="1"/>
                    <a:pt x="1331" y="38"/>
                    <a:pt x="1146" y="75"/>
                  </a:cubicBezTo>
                  <a:cubicBezTo>
                    <a:pt x="1072" y="112"/>
                    <a:pt x="1035" y="186"/>
                    <a:pt x="998" y="260"/>
                  </a:cubicBezTo>
                  <a:lnTo>
                    <a:pt x="37" y="6434"/>
                  </a:lnTo>
                  <a:cubicBezTo>
                    <a:pt x="0" y="6471"/>
                    <a:pt x="0" y="6545"/>
                    <a:pt x="37" y="6582"/>
                  </a:cubicBezTo>
                  <a:cubicBezTo>
                    <a:pt x="74" y="6619"/>
                    <a:pt x="111" y="6656"/>
                    <a:pt x="185" y="6656"/>
                  </a:cubicBezTo>
                  <a:lnTo>
                    <a:pt x="1886" y="6656"/>
                  </a:lnTo>
                  <a:lnTo>
                    <a:pt x="1923" y="6582"/>
                  </a:lnTo>
                  <a:lnTo>
                    <a:pt x="185" y="6582"/>
                  </a:lnTo>
                  <a:cubicBezTo>
                    <a:pt x="148" y="6582"/>
                    <a:pt x="111" y="6545"/>
                    <a:pt x="74" y="6545"/>
                  </a:cubicBezTo>
                  <a:cubicBezTo>
                    <a:pt x="74" y="6508"/>
                    <a:pt x="74" y="6471"/>
                    <a:pt x="74" y="6434"/>
                  </a:cubicBezTo>
                  <a:lnTo>
                    <a:pt x="1072" y="260"/>
                  </a:lnTo>
                  <a:cubicBezTo>
                    <a:pt x="1109" y="186"/>
                    <a:pt x="1109" y="149"/>
                    <a:pt x="1183" y="112"/>
                  </a:cubicBezTo>
                  <a:cubicBezTo>
                    <a:pt x="1368" y="112"/>
                    <a:pt x="1553" y="75"/>
                    <a:pt x="1775" y="75"/>
                  </a:cubicBezTo>
                  <a:lnTo>
                    <a:pt x="2773" y="75"/>
                  </a:lnTo>
                  <a:lnTo>
                    <a:pt x="281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2" name="Google Shape;5362;p32"/>
            <p:cNvSpPr/>
            <p:nvPr/>
          </p:nvSpPr>
          <p:spPr>
            <a:xfrm>
              <a:off x="3515334" y="3291145"/>
              <a:ext cx="3451751" cy="420518"/>
            </a:xfrm>
            <a:custGeom>
              <a:avLst/>
              <a:gdLst/>
              <a:ahLst/>
              <a:cxnLst/>
              <a:rect l="l" t="t" r="r" b="b"/>
              <a:pathLst>
                <a:path w="25807" h="3144" extrusionOk="0">
                  <a:moveTo>
                    <a:pt x="25806" y="2219"/>
                  </a:moveTo>
                  <a:cubicBezTo>
                    <a:pt x="21739" y="1849"/>
                    <a:pt x="17303" y="1110"/>
                    <a:pt x="13273" y="555"/>
                  </a:cubicBezTo>
                  <a:cubicBezTo>
                    <a:pt x="9798" y="112"/>
                    <a:pt x="6322" y="1"/>
                    <a:pt x="2847" y="223"/>
                  </a:cubicBezTo>
                  <a:cubicBezTo>
                    <a:pt x="0" y="481"/>
                    <a:pt x="629" y="1480"/>
                    <a:pt x="1923" y="1554"/>
                  </a:cubicBezTo>
                  <a:lnTo>
                    <a:pt x="20889" y="3143"/>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3" name="Google Shape;5363;p32"/>
            <p:cNvSpPr/>
            <p:nvPr/>
          </p:nvSpPr>
          <p:spPr>
            <a:xfrm>
              <a:off x="3515334" y="3291145"/>
              <a:ext cx="3506054" cy="395774"/>
            </a:xfrm>
            <a:custGeom>
              <a:avLst/>
              <a:gdLst/>
              <a:ahLst/>
              <a:cxnLst/>
              <a:rect l="l" t="t" r="r" b="b"/>
              <a:pathLst>
                <a:path w="26213" h="2959" extrusionOk="0">
                  <a:moveTo>
                    <a:pt x="26213" y="2182"/>
                  </a:moveTo>
                  <a:cubicBezTo>
                    <a:pt x="22072" y="1664"/>
                    <a:pt x="17303" y="1110"/>
                    <a:pt x="13273" y="555"/>
                  </a:cubicBezTo>
                  <a:cubicBezTo>
                    <a:pt x="9798" y="112"/>
                    <a:pt x="6322" y="1"/>
                    <a:pt x="2847" y="223"/>
                  </a:cubicBezTo>
                  <a:cubicBezTo>
                    <a:pt x="0" y="481"/>
                    <a:pt x="592" y="1332"/>
                    <a:pt x="1849" y="1406"/>
                  </a:cubicBezTo>
                  <a:lnTo>
                    <a:pt x="20778" y="2958"/>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4" name="Google Shape;5364;p32"/>
            <p:cNvSpPr/>
            <p:nvPr/>
          </p:nvSpPr>
          <p:spPr>
            <a:xfrm>
              <a:off x="3609229" y="3291145"/>
              <a:ext cx="3357857" cy="375978"/>
            </a:xfrm>
            <a:custGeom>
              <a:avLst/>
              <a:gdLst/>
              <a:ahLst/>
              <a:cxnLst/>
              <a:rect l="l" t="t" r="r" b="b"/>
              <a:pathLst>
                <a:path w="25105" h="2811" extrusionOk="0">
                  <a:moveTo>
                    <a:pt x="25104" y="2219"/>
                  </a:moveTo>
                  <a:cubicBezTo>
                    <a:pt x="21037" y="1849"/>
                    <a:pt x="16601" y="1110"/>
                    <a:pt x="12571" y="555"/>
                  </a:cubicBezTo>
                  <a:cubicBezTo>
                    <a:pt x="9096" y="112"/>
                    <a:pt x="5620" y="1"/>
                    <a:pt x="2145" y="223"/>
                  </a:cubicBezTo>
                  <a:cubicBezTo>
                    <a:pt x="1406" y="260"/>
                    <a:pt x="666" y="407"/>
                    <a:pt x="1" y="703"/>
                  </a:cubicBezTo>
                  <a:lnTo>
                    <a:pt x="20742" y="2811"/>
                  </a:lnTo>
                  <a:lnTo>
                    <a:pt x="23256" y="2552"/>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5" name="Google Shape;5365;p32"/>
            <p:cNvSpPr/>
            <p:nvPr/>
          </p:nvSpPr>
          <p:spPr>
            <a:xfrm>
              <a:off x="6220231" y="3568148"/>
              <a:ext cx="781382" cy="143516"/>
            </a:xfrm>
            <a:custGeom>
              <a:avLst/>
              <a:gdLst/>
              <a:ahLst/>
              <a:cxnLst/>
              <a:rect l="l" t="t" r="r" b="b"/>
              <a:pathLst>
                <a:path w="5842" h="1073" extrusionOk="0">
                  <a:moveTo>
                    <a:pt x="888" y="407"/>
                  </a:moveTo>
                  <a:cubicBezTo>
                    <a:pt x="2514" y="185"/>
                    <a:pt x="5398" y="0"/>
                    <a:pt x="5842" y="185"/>
                  </a:cubicBezTo>
                  <a:cubicBezTo>
                    <a:pt x="5842" y="333"/>
                    <a:pt x="2625" y="1072"/>
                    <a:pt x="888" y="1072"/>
                  </a:cubicBezTo>
                  <a:cubicBezTo>
                    <a:pt x="37" y="1072"/>
                    <a:pt x="0" y="481"/>
                    <a:pt x="88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6" name="Google Shape;5366;p32"/>
            <p:cNvSpPr/>
            <p:nvPr/>
          </p:nvSpPr>
          <p:spPr>
            <a:xfrm>
              <a:off x="3549976" y="4008197"/>
              <a:ext cx="588511" cy="207851"/>
            </a:xfrm>
            <a:custGeom>
              <a:avLst/>
              <a:gdLst/>
              <a:ahLst/>
              <a:cxnLst/>
              <a:rect l="l" t="t" r="r" b="b"/>
              <a:pathLst>
                <a:path w="4400" h="1554" extrusionOk="0">
                  <a:moveTo>
                    <a:pt x="4289" y="74"/>
                  </a:moveTo>
                  <a:cubicBezTo>
                    <a:pt x="4289" y="74"/>
                    <a:pt x="4326" y="74"/>
                    <a:pt x="4363" y="111"/>
                  </a:cubicBezTo>
                  <a:cubicBezTo>
                    <a:pt x="4363" y="148"/>
                    <a:pt x="4363" y="148"/>
                    <a:pt x="4363" y="185"/>
                  </a:cubicBezTo>
                  <a:lnTo>
                    <a:pt x="4289" y="740"/>
                  </a:lnTo>
                  <a:cubicBezTo>
                    <a:pt x="4289" y="777"/>
                    <a:pt x="4215" y="814"/>
                    <a:pt x="4178" y="814"/>
                  </a:cubicBezTo>
                  <a:lnTo>
                    <a:pt x="333" y="1479"/>
                  </a:lnTo>
                  <a:cubicBezTo>
                    <a:pt x="296" y="1479"/>
                    <a:pt x="259" y="1442"/>
                    <a:pt x="259" y="1368"/>
                  </a:cubicBezTo>
                  <a:lnTo>
                    <a:pt x="111" y="148"/>
                  </a:lnTo>
                  <a:cubicBezTo>
                    <a:pt x="111" y="148"/>
                    <a:pt x="111" y="111"/>
                    <a:pt x="111" y="111"/>
                  </a:cubicBezTo>
                  <a:cubicBezTo>
                    <a:pt x="111" y="74"/>
                    <a:pt x="148" y="74"/>
                    <a:pt x="185" y="74"/>
                  </a:cubicBezTo>
                  <a:close/>
                  <a:moveTo>
                    <a:pt x="185" y="0"/>
                  </a:moveTo>
                  <a:cubicBezTo>
                    <a:pt x="148" y="0"/>
                    <a:pt x="74" y="0"/>
                    <a:pt x="37" y="74"/>
                  </a:cubicBezTo>
                  <a:cubicBezTo>
                    <a:pt x="37" y="74"/>
                    <a:pt x="0" y="111"/>
                    <a:pt x="0" y="185"/>
                  </a:cubicBezTo>
                  <a:lnTo>
                    <a:pt x="148" y="1368"/>
                  </a:lnTo>
                  <a:cubicBezTo>
                    <a:pt x="148" y="1479"/>
                    <a:pt x="259" y="1553"/>
                    <a:pt x="333" y="1553"/>
                  </a:cubicBezTo>
                  <a:lnTo>
                    <a:pt x="4178" y="888"/>
                  </a:lnTo>
                  <a:cubicBezTo>
                    <a:pt x="4252" y="888"/>
                    <a:pt x="4326" y="814"/>
                    <a:pt x="4363" y="740"/>
                  </a:cubicBezTo>
                  <a:lnTo>
                    <a:pt x="4400" y="185"/>
                  </a:lnTo>
                  <a:cubicBezTo>
                    <a:pt x="4400" y="148"/>
                    <a:pt x="4400" y="74"/>
                    <a:pt x="4363" y="37"/>
                  </a:cubicBezTo>
                  <a:cubicBezTo>
                    <a:pt x="4326" y="0"/>
                    <a:pt x="4252" y="0"/>
                    <a:pt x="4215"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7" name="Google Shape;5367;p32"/>
            <p:cNvSpPr/>
            <p:nvPr/>
          </p:nvSpPr>
          <p:spPr>
            <a:xfrm>
              <a:off x="3554925" y="4003248"/>
              <a:ext cx="593460" cy="207851"/>
            </a:xfrm>
            <a:custGeom>
              <a:avLst/>
              <a:gdLst/>
              <a:ahLst/>
              <a:cxnLst/>
              <a:rect l="l" t="t" r="r" b="b"/>
              <a:pathLst>
                <a:path w="4437" h="1554" extrusionOk="0">
                  <a:moveTo>
                    <a:pt x="4252" y="74"/>
                  </a:moveTo>
                  <a:cubicBezTo>
                    <a:pt x="4289" y="74"/>
                    <a:pt x="4326" y="74"/>
                    <a:pt x="4326" y="111"/>
                  </a:cubicBezTo>
                  <a:cubicBezTo>
                    <a:pt x="4363" y="111"/>
                    <a:pt x="4363" y="148"/>
                    <a:pt x="4363" y="185"/>
                  </a:cubicBezTo>
                  <a:lnTo>
                    <a:pt x="4289" y="740"/>
                  </a:lnTo>
                  <a:cubicBezTo>
                    <a:pt x="4289" y="777"/>
                    <a:pt x="4215" y="814"/>
                    <a:pt x="4178" y="814"/>
                  </a:cubicBezTo>
                  <a:lnTo>
                    <a:pt x="333" y="1479"/>
                  </a:lnTo>
                  <a:cubicBezTo>
                    <a:pt x="296" y="1479"/>
                    <a:pt x="259" y="1405"/>
                    <a:pt x="259" y="1368"/>
                  </a:cubicBezTo>
                  <a:lnTo>
                    <a:pt x="111" y="148"/>
                  </a:lnTo>
                  <a:cubicBezTo>
                    <a:pt x="111" y="148"/>
                    <a:pt x="111" y="111"/>
                    <a:pt x="111" y="111"/>
                  </a:cubicBezTo>
                  <a:cubicBezTo>
                    <a:pt x="111" y="74"/>
                    <a:pt x="148" y="74"/>
                    <a:pt x="185" y="74"/>
                  </a:cubicBezTo>
                  <a:close/>
                  <a:moveTo>
                    <a:pt x="185" y="1"/>
                  </a:moveTo>
                  <a:cubicBezTo>
                    <a:pt x="148" y="1"/>
                    <a:pt x="74" y="1"/>
                    <a:pt x="37" y="37"/>
                  </a:cubicBezTo>
                  <a:cubicBezTo>
                    <a:pt x="0" y="74"/>
                    <a:pt x="0" y="111"/>
                    <a:pt x="0" y="185"/>
                  </a:cubicBezTo>
                  <a:lnTo>
                    <a:pt x="148" y="1368"/>
                  </a:lnTo>
                  <a:cubicBezTo>
                    <a:pt x="148" y="1479"/>
                    <a:pt x="259" y="1553"/>
                    <a:pt x="333" y="1553"/>
                  </a:cubicBezTo>
                  <a:lnTo>
                    <a:pt x="4178" y="888"/>
                  </a:lnTo>
                  <a:cubicBezTo>
                    <a:pt x="4289" y="888"/>
                    <a:pt x="4363" y="814"/>
                    <a:pt x="4363" y="740"/>
                  </a:cubicBezTo>
                  <a:lnTo>
                    <a:pt x="4437" y="185"/>
                  </a:lnTo>
                  <a:cubicBezTo>
                    <a:pt x="4437" y="148"/>
                    <a:pt x="4400" y="74"/>
                    <a:pt x="4363" y="37"/>
                  </a:cubicBezTo>
                  <a:cubicBezTo>
                    <a:pt x="4326" y="1"/>
                    <a:pt x="4289" y="1"/>
                    <a:pt x="42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8" name="Google Shape;5368;p32"/>
            <p:cNvSpPr/>
            <p:nvPr/>
          </p:nvSpPr>
          <p:spPr>
            <a:xfrm>
              <a:off x="6012512" y="3864813"/>
              <a:ext cx="24878" cy="29827"/>
            </a:xfrm>
            <a:custGeom>
              <a:avLst/>
              <a:gdLst/>
              <a:ahLst/>
              <a:cxnLst/>
              <a:rect l="l" t="t" r="r" b="b"/>
              <a:pathLst>
                <a:path w="186" h="223" extrusionOk="0">
                  <a:moveTo>
                    <a:pt x="75" y="222"/>
                  </a:moveTo>
                  <a:cubicBezTo>
                    <a:pt x="186" y="222"/>
                    <a:pt x="186" y="0"/>
                    <a:pt x="75" y="37"/>
                  </a:cubicBezTo>
                  <a:cubicBezTo>
                    <a:pt x="38" y="37"/>
                    <a:pt x="1" y="74"/>
                    <a:pt x="1" y="111"/>
                  </a:cubicBezTo>
                  <a:cubicBezTo>
                    <a:pt x="1" y="185"/>
                    <a:pt x="38" y="222"/>
                    <a:pt x="75"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9" name="Google Shape;5369;p32"/>
            <p:cNvSpPr/>
            <p:nvPr/>
          </p:nvSpPr>
          <p:spPr>
            <a:xfrm>
              <a:off x="6002614" y="3864813"/>
              <a:ext cx="34776" cy="24878"/>
            </a:xfrm>
            <a:custGeom>
              <a:avLst/>
              <a:gdLst/>
              <a:ahLst/>
              <a:cxnLst/>
              <a:rect l="l" t="t" r="r" b="b"/>
              <a:pathLst>
                <a:path w="260" h="186" extrusionOk="0">
                  <a:moveTo>
                    <a:pt x="112" y="185"/>
                  </a:moveTo>
                  <a:cubicBezTo>
                    <a:pt x="260" y="185"/>
                    <a:pt x="260" y="0"/>
                    <a:pt x="112" y="0"/>
                  </a:cubicBezTo>
                  <a:cubicBezTo>
                    <a:pt x="1" y="0"/>
                    <a:pt x="1"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0" name="Google Shape;5370;p32"/>
            <p:cNvSpPr/>
            <p:nvPr/>
          </p:nvSpPr>
          <p:spPr>
            <a:xfrm>
              <a:off x="6081796" y="3864813"/>
              <a:ext cx="24878" cy="29827"/>
            </a:xfrm>
            <a:custGeom>
              <a:avLst/>
              <a:gdLst/>
              <a:ahLst/>
              <a:cxnLst/>
              <a:rect l="l" t="t" r="r" b="b"/>
              <a:pathLst>
                <a:path w="186" h="223" extrusionOk="0">
                  <a:moveTo>
                    <a:pt x="74" y="222"/>
                  </a:moveTo>
                  <a:cubicBezTo>
                    <a:pt x="185" y="222"/>
                    <a:pt x="185" y="0"/>
                    <a:pt x="74" y="37"/>
                  </a:cubicBezTo>
                  <a:cubicBezTo>
                    <a:pt x="37" y="37"/>
                    <a:pt x="0" y="74"/>
                    <a:pt x="0" y="111"/>
                  </a:cubicBezTo>
                  <a:cubicBezTo>
                    <a:pt x="0" y="185"/>
                    <a:pt x="37" y="222"/>
                    <a:pt x="74"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1" name="Google Shape;5371;p32"/>
            <p:cNvSpPr/>
            <p:nvPr/>
          </p:nvSpPr>
          <p:spPr>
            <a:xfrm>
              <a:off x="6071898" y="3864813"/>
              <a:ext cx="29827" cy="24878"/>
            </a:xfrm>
            <a:custGeom>
              <a:avLst/>
              <a:gdLst/>
              <a:ahLst/>
              <a:cxnLst/>
              <a:rect l="l" t="t" r="r" b="b"/>
              <a:pathLst>
                <a:path w="223" h="186" extrusionOk="0">
                  <a:moveTo>
                    <a:pt x="111" y="185"/>
                  </a:moveTo>
                  <a:cubicBezTo>
                    <a:pt x="222" y="185"/>
                    <a:pt x="222" y="0"/>
                    <a:pt x="111" y="0"/>
                  </a:cubicBezTo>
                  <a:cubicBezTo>
                    <a:pt x="0" y="0"/>
                    <a:pt x="0"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2" name="Google Shape;5372;p32"/>
            <p:cNvSpPr/>
            <p:nvPr/>
          </p:nvSpPr>
          <p:spPr>
            <a:xfrm>
              <a:off x="4642742" y="3889557"/>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3" name="Google Shape;5373;p32"/>
            <p:cNvSpPr/>
            <p:nvPr/>
          </p:nvSpPr>
          <p:spPr>
            <a:xfrm>
              <a:off x="4642742" y="3884609"/>
              <a:ext cx="19929" cy="19929"/>
            </a:xfrm>
            <a:custGeom>
              <a:avLst/>
              <a:gdLst/>
              <a:ahLst/>
              <a:cxnLst/>
              <a:rect l="l" t="t" r="r" b="b"/>
              <a:pathLst>
                <a:path w="149" h="149" extrusionOk="0">
                  <a:moveTo>
                    <a:pt x="75" y="148"/>
                  </a:moveTo>
                  <a:cubicBezTo>
                    <a:pt x="112" y="148"/>
                    <a:pt x="149" y="111"/>
                    <a:pt x="149" y="74"/>
                  </a:cubicBezTo>
                  <a:cubicBezTo>
                    <a:pt x="149" y="37"/>
                    <a:pt x="112" y="0"/>
                    <a:pt x="75" y="0"/>
                  </a:cubicBezTo>
                  <a:cubicBezTo>
                    <a:pt x="38" y="0"/>
                    <a:pt x="1" y="37"/>
                    <a:pt x="1" y="74"/>
                  </a:cubicBezTo>
                  <a:cubicBezTo>
                    <a:pt x="1" y="111"/>
                    <a:pt x="38" y="148"/>
                    <a:pt x="75"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4" name="Google Shape;5374;p32"/>
            <p:cNvSpPr/>
            <p:nvPr/>
          </p:nvSpPr>
          <p:spPr>
            <a:xfrm>
              <a:off x="4712026" y="3884609"/>
              <a:ext cx="29827" cy="24878"/>
            </a:xfrm>
            <a:custGeom>
              <a:avLst/>
              <a:gdLst/>
              <a:ahLst/>
              <a:cxnLst/>
              <a:rect l="l" t="t" r="r" b="b"/>
              <a:pathLst>
                <a:path w="223" h="186" extrusionOk="0">
                  <a:moveTo>
                    <a:pt x="111" y="185"/>
                  </a:moveTo>
                  <a:cubicBezTo>
                    <a:pt x="148" y="185"/>
                    <a:pt x="185" y="148"/>
                    <a:pt x="185" y="111"/>
                  </a:cubicBezTo>
                  <a:cubicBezTo>
                    <a:pt x="222" y="0"/>
                    <a:pt x="0" y="0"/>
                    <a:pt x="0" y="111"/>
                  </a:cubicBezTo>
                  <a:cubicBezTo>
                    <a:pt x="0" y="148"/>
                    <a:pt x="74"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5" name="Google Shape;5375;p32"/>
            <p:cNvSpPr/>
            <p:nvPr/>
          </p:nvSpPr>
          <p:spPr>
            <a:xfrm>
              <a:off x="4712026" y="3874711"/>
              <a:ext cx="29827" cy="29827"/>
            </a:xfrm>
            <a:custGeom>
              <a:avLst/>
              <a:gdLst/>
              <a:ahLst/>
              <a:cxnLst/>
              <a:rect l="l" t="t" r="r" b="b"/>
              <a:pathLst>
                <a:path w="223" h="223" extrusionOk="0">
                  <a:moveTo>
                    <a:pt x="74" y="222"/>
                  </a:moveTo>
                  <a:cubicBezTo>
                    <a:pt x="222" y="222"/>
                    <a:pt x="0" y="0"/>
                    <a:pt x="0" y="148"/>
                  </a:cubicBezTo>
                  <a:cubicBezTo>
                    <a:pt x="0" y="185"/>
                    <a:pt x="37" y="222"/>
                    <a:pt x="74"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6" name="Google Shape;5376;p32"/>
            <p:cNvSpPr/>
            <p:nvPr/>
          </p:nvSpPr>
          <p:spPr>
            <a:xfrm>
              <a:off x="4781177" y="3884609"/>
              <a:ext cx="24878" cy="24878"/>
            </a:xfrm>
            <a:custGeom>
              <a:avLst/>
              <a:gdLst/>
              <a:ahLst/>
              <a:cxnLst/>
              <a:rect l="l" t="t" r="r" b="b"/>
              <a:pathLst>
                <a:path w="186" h="186" extrusionOk="0">
                  <a:moveTo>
                    <a:pt x="112" y="185"/>
                  </a:moveTo>
                  <a:cubicBezTo>
                    <a:pt x="149" y="185"/>
                    <a:pt x="186" y="148"/>
                    <a:pt x="186" y="111"/>
                  </a:cubicBezTo>
                  <a:cubicBezTo>
                    <a:pt x="186" y="0"/>
                    <a:pt x="1" y="0"/>
                    <a:pt x="1" y="111"/>
                  </a:cubicBezTo>
                  <a:cubicBezTo>
                    <a:pt x="1" y="148"/>
                    <a:pt x="38"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7" name="Google Shape;5377;p32"/>
            <p:cNvSpPr/>
            <p:nvPr/>
          </p:nvSpPr>
          <p:spPr>
            <a:xfrm>
              <a:off x="4781177" y="3884609"/>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8" name="Google Shape;5378;p32"/>
            <p:cNvSpPr/>
            <p:nvPr/>
          </p:nvSpPr>
          <p:spPr>
            <a:xfrm>
              <a:off x="4850461" y="3884609"/>
              <a:ext cx="29827" cy="24878"/>
            </a:xfrm>
            <a:custGeom>
              <a:avLst/>
              <a:gdLst/>
              <a:ahLst/>
              <a:cxnLst/>
              <a:rect l="l" t="t" r="r" b="b"/>
              <a:pathLst>
                <a:path w="223" h="186" extrusionOk="0">
                  <a:moveTo>
                    <a:pt x="111" y="185"/>
                  </a:moveTo>
                  <a:cubicBezTo>
                    <a:pt x="148" y="185"/>
                    <a:pt x="222" y="148"/>
                    <a:pt x="222" y="111"/>
                  </a:cubicBezTo>
                  <a:cubicBezTo>
                    <a:pt x="222" y="0"/>
                    <a:pt x="1" y="0"/>
                    <a:pt x="38" y="111"/>
                  </a:cubicBezTo>
                  <a:cubicBezTo>
                    <a:pt x="38" y="148"/>
                    <a:pt x="75"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9" name="Google Shape;5379;p32"/>
            <p:cNvSpPr/>
            <p:nvPr/>
          </p:nvSpPr>
          <p:spPr>
            <a:xfrm>
              <a:off x="4850461" y="3874711"/>
              <a:ext cx="29827" cy="29827"/>
            </a:xfrm>
            <a:custGeom>
              <a:avLst/>
              <a:gdLst/>
              <a:ahLst/>
              <a:cxnLst/>
              <a:rect l="l" t="t" r="r" b="b"/>
              <a:pathLst>
                <a:path w="223" h="223" extrusionOk="0">
                  <a:moveTo>
                    <a:pt x="111" y="222"/>
                  </a:moveTo>
                  <a:cubicBezTo>
                    <a:pt x="222" y="222"/>
                    <a:pt x="1" y="0"/>
                    <a:pt x="1" y="148"/>
                  </a:cubicBezTo>
                  <a:cubicBezTo>
                    <a:pt x="1" y="185"/>
                    <a:pt x="38" y="222"/>
                    <a:pt x="111"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0" name="Google Shape;5380;p32"/>
            <p:cNvSpPr/>
            <p:nvPr/>
          </p:nvSpPr>
          <p:spPr>
            <a:xfrm>
              <a:off x="3901079" y="3889557"/>
              <a:ext cx="24878" cy="19929"/>
            </a:xfrm>
            <a:custGeom>
              <a:avLst/>
              <a:gdLst/>
              <a:ahLst/>
              <a:cxnLst/>
              <a:rect l="l" t="t" r="r" b="b"/>
              <a:pathLst>
                <a:path w="186" h="149" extrusionOk="0">
                  <a:moveTo>
                    <a:pt x="74" y="148"/>
                  </a:moveTo>
                  <a:cubicBezTo>
                    <a:pt x="148" y="148"/>
                    <a:pt x="185" y="111"/>
                    <a:pt x="185" y="74"/>
                  </a:cubicBezTo>
                  <a:cubicBezTo>
                    <a:pt x="185" y="37"/>
                    <a:pt x="148" y="0"/>
                    <a:pt x="74" y="0"/>
                  </a:cubicBezTo>
                  <a:cubicBezTo>
                    <a:pt x="37" y="0"/>
                    <a:pt x="0" y="37"/>
                    <a:pt x="0" y="74"/>
                  </a:cubicBezTo>
                  <a:cubicBezTo>
                    <a:pt x="0" y="111"/>
                    <a:pt x="37" y="148"/>
                    <a:pt x="74"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1" name="Google Shape;5381;p32"/>
            <p:cNvSpPr/>
            <p:nvPr/>
          </p:nvSpPr>
          <p:spPr>
            <a:xfrm>
              <a:off x="3896130"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2" name="Google Shape;5382;p32"/>
            <p:cNvSpPr/>
            <p:nvPr/>
          </p:nvSpPr>
          <p:spPr>
            <a:xfrm>
              <a:off x="3965281" y="3884609"/>
              <a:ext cx="29827" cy="24878"/>
            </a:xfrm>
            <a:custGeom>
              <a:avLst/>
              <a:gdLst/>
              <a:ahLst/>
              <a:cxnLst/>
              <a:rect l="l" t="t" r="r" b="b"/>
              <a:pathLst>
                <a:path w="223" h="186" extrusionOk="0">
                  <a:moveTo>
                    <a:pt x="149" y="185"/>
                  </a:moveTo>
                  <a:cubicBezTo>
                    <a:pt x="186" y="185"/>
                    <a:pt x="223" y="148"/>
                    <a:pt x="223" y="111"/>
                  </a:cubicBezTo>
                  <a:cubicBezTo>
                    <a:pt x="223" y="0"/>
                    <a:pt x="1" y="0"/>
                    <a:pt x="38" y="111"/>
                  </a:cubicBezTo>
                  <a:cubicBezTo>
                    <a:pt x="38" y="148"/>
                    <a:pt x="75" y="185"/>
                    <a:pt x="149"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3" name="Google Shape;5383;p32"/>
            <p:cNvSpPr/>
            <p:nvPr/>
          </p:nvSpPr>
          <p:spPr>
            <a:xfrm>
              <a:off x="3965281" y="3874711"/>
              <a:ext cx="34776" cy="29827"/>
            </a:xfrm>
            <a:custGeom>
              <a:avLst/>
              <a:gdLst/>
              <a:ahLst/>
              <a:cxnLst/>
              <a:rect l="l" t="t" r="r" b="b"/>
              <a:pathLst>
                <a:path w="260" h="223" extrusionOk="0">
                  <a:moveTo>
                    <a:pt x="112" y="222"/>
                  </a:moveTo>
                  <a:cubicBezTo>
                    <a:pt x="260" y="222"/>
                    <a:pt x="1" y="0"/>
                    <a:pt x="1" y="148"/>
                  </a:cubicBezTo>
                  <a:cubicBezTo>
                    <a:pt x="1" y="185"/>
                    <a:pt x="38" y="222"/>
                    <a:pt x="112"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4" name="Google Shape;5384;p32"/>
            <p:cNvSpPr/>
            <p:nvPr/>
          </p:nvSpPr>
          <p:spPr>
            <a:xfrm>
              <a:off x="4039514" y="3884609"/>
              <a:ext cx="24878" cy="24878"/>
            </a:xfrm>
            <a:custGeom>
              <a:avLst/>
              <a:gdLst/>
              <a:ahLst/>
              <a:cxnLst/>
              <a:rect l="l" t="t" r="r" b="b"/>
              <a:pathLst>
                <a:path w="186" h="186" extrusionOk="0">
                  <a:moveTo>
                    <a:pt x="111" y="185"/>
                  </a:moveTo>
                  <a:cubicBezTo>
                    <a:pt x="148" y="185"/>
                    <a:pt x="185" y="148"/>
                    <a:pt x="185" y="111"/>
                  </a:cubicBezTo>
                  <a:cubicBezTo>
                    <a:pt x="185" y="0"/>
                    <a:pt x="0" y="0"/>
                    <a:pt x="0" y="111"/>
                  </a:cubicBezTo>
                  <a:cubicBezTo>
                    <a:pt x="0" y="148"/>
                    <a:pt x="37"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5" name="Google Shape;5385;p32"/>
            <p:cNvSpPr/>
            <p:nvPr/>
          </p:nvSpPr>
          <p:spPr>
            <a:xfrm>
              <a:off x="4039514"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6" name="Google Shape;5386;p32"/>
            <p:cNvSpPr/>
            <p:nvPr/>
          </p:nvSpPr>
          <p:spPr>
            <a:xfrm>
              <a:off x="4108664" y="3884609"/>
              <a:ext cx="29827" cy="24878"/>
            </a:xfrm>
            <a:custGeom>
              <a:avLst/>
              <a:gdLst/>
              <a:ahLst/>
              <a:cxnLst/>
              <a:rect l="l" t="t" r="r" b="b"/>
              <a:pathLst>
                <a:path w="223" h="186" extrusionOk="0">
                  <a:moveTo>
                    <a:pt x="112" y="185"/>
                  </a:moveTo>
                  <a:cubicBezTo>
                    <a:pt x="149" y="185"/>
                    <a:pt x="186" y="148"/>
                    <a:pt x="186" y="111"/>
                  </a:cubicBezTo>
                  <a:cubicBezTo>
                    <a:pt x="223" y="0"/>
                    <a:pt x="1" y="0"/>
                    <a:pt x="38" y="111"/>
                  </a:cubicBezTo>
                  <a:cubicBezTo>
                    <a:pt x="1" y="148"/>
                    <a:pt x="75"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7" name="Google Shape;5387;p32"/>
            <p:cNvSpPr/>
            <p:nvPr/>
          </p:nvSpPr>
          <p:spPr>
            <a:xfrm>
              <a:off x="4108664" y="3874711"/>
              <a:ext cx="29827" cy="29827"/>
            </a:xfrm>
            <a:custGeom>
              <a:avLst/>
              <a:gdLst/>
              <a:ahLst/>
              <a:cxnLst/>
              <a:rect l="l" t="t" r="r" b="b"/>
              <a:pathLst>
                <a:path w="223" h="223" extrusionOk="0">
                  <a:moveTo>
                    <a:pt x="75" y="222"/>
                  </a:moveTo>
                  <a:cubicBezTo>
                    <a:pt x="223" y="222"/>
                    <a:pt x="1" y="0"/>
                    <a:pt x="1" y="148"/>
                  </a:cubicBezTo>
                  <a:cubicBezTo>
                    <a:pt x="1" y="185"/>
                    <a:pt x="38" y="222"/>
                    <a:pt x="75"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8" name="Google Shape;5388;p32"/>
            <p:cNvSpPr/>
            <p:nvPr/>
          </p:nvSpPr>
          <p:spPr>
            <a:xfrm>
              <a:off x="3841692" y="4206018"/>
              <a:ext cx="1785195" cy="133619"/>
            </a:xfrm>
            <a:custGeom>
              <a:avLst/>
              <a:gdLst/>
              <a:ahLst/>
              <a:cxnLst/>
              <a:rect l="l" t="t" r="r" b="b"/>
              <a:pathLst>
                <a:path w="13347" h="999" extrusionOk="0">
                  <a:moveTo>
                    <a:pt x="38" y="0"/>
                  </a:moveTo>
                  <a:lnTo>
                    <a:pt x="1" y="74"/>
                  </a:lnTo>
                  <a:cubicBezTo>
                    <a:pt x="1627" y="629"/>
                    <a:pt x="4511" y="999"/>
                    <a:pt x="7284" y="999"/>
                  </a:cubicBezTo>
                  <a:cubicBezTo>
                    <a:pt x="9613" y="999"/>
                    <a:pt x="11868" y="740"/>
                    <a:pt x="13347" y="222"/>
                  </a:cubicBezTo>
                  <a:lnTo>
                    <a:pt x="13310" y="148"/>
                  </a:lnTo>
                  <a:cubicBezTo>
                    <a:pt x="11845" y="687"/>
                    <a:pt x="9575" y="927"/>
                    <a:pt x="7257" y="927"/>
                  </a:cubicBezTo>
                  <a:cubicBezTo>
                    <a:pt x="4486" y="927"/>
                    <a:pt x="1648" y="584"/>
                    <a:pt x="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9" name="Google Shape;5389;p32"/>
            <p:cNvSpPr/>
            <p:nvPr/>
          </p:nvSpPr>
          <p:spPr>
            <a:xfrm>
              <a:off x="3317513" y="4136734"/>
              <a:ext cx="24878" cy="29827"/>
            </a:xfrm>
            <a:custGeom>
              <a:avLst/>
              <a:gdLst/>
              <a:ahLst/>
              <a:cxnLst/>
              <a:rect l="l" t="t" r="r" b="b"/>
              <a:pathLst>
                <a:path w="186" h="223" extrusionOk="0">
                  <a:moveTo>
                    <a:pt x="75" y="186"/>
                  </a:moveTo>
                  <a:cubicBezTo>
                    <a:pt x="186" y="223"/>
                    <a:pt x="186" y="1"/>
                    <a:pt x="75" y="1"/>
                  </a:cubicBezTo>
                  <a:cubicBezTo>
                    <a:pt x="38" y="1"/>
                    <a:pt x="1" y="38"/>
                    <a:pt x="1" y="112"/>
                  </a:cubicBezTo>
                  <a:cubicBezTo>
                    <a:pt x="1" y="149"/>
                    <a:pt x="38" y="186"/>
                    <a:pt x="75"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0" name="Google Shape;5390;p32"/>
            <p:cNvSpPr/>
            <p:nvPr/>
          </p:nvSpPr>
          <p:spPr>
            <a:xfrm>
              <a:off x="3307615" y="4131785"/>
              <a:ext cx="34776" cy="24878"/>
            </a:xfrm>
            <a:custGeom>
              <a:avLst/>
              <a:gdLst/>
              <a:ahLst/>
              <a:cxnLst/>
              <a:rect l="l" t="t" r="r" b="b"/>
              <a:pathLst>
                <a:path w="260" h="186" extrusionOk="0">
                  <a:moveTo>
                    <a:pt x="112" y="186"/>
                  </a:moveTo>
                  <a:cubicBezTo>
                    <a:pt x="260" y="186"/>
                    <a:pt x="260" y="1"/>
                    <a:pt x="112" y="1"/>
                  </a:cubicBezTo>
                  <a:cubicBezTo>
                    <a:pt x="1" y="1"/>
                    <a:pt x="1" y="186"/>
                    <a:pt x="112"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1" name="Google Shape;5391;p32"/>
            <p:cNvSpPr/>
            <p:nvPr/>
          </p:nvSpPr>
          <p:spPr>
            <a:xfrm>
              <a:off x="3416490" y="4136734"/>
              <a:ext cx="24744" cy="29827"/>
            </a:xfrm>
            <a:custGeom>
              <a:avLst/>
              <a:gdLst/>
              <a:ahLst/>
              <a:cxnLst/>
              <a:rect l="l" t="t" r="r" b="b"/>
              <a:pathLst>
                <a:path w="185" h="223" extrusionOk="0">
                  <a:moveTo>
                    <a:pt x="74" y="186"/>
                  </a:moveTo>
                  <a:cubicBezTo>
                    <a:pt x="185" y="223"/>
                    <a:pt x="185" y="1"/>
                    <a:pt x="74" y="1"/>
                  </a:cubicBezTo>
                  <a:cubicBezTo>
                    <a:pt x="37" y="1"/>
                    <a:pt x="0" y="38"/>
                    <a:pt x="0" y="112"/>
                  </a:cubicBezTo>
                  <a:cubicBezTo>
                    <a:pt x="0" y="149"/>
                    <a:pt x="37" y="186"/>
                    <a:pt x="74"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2" name="Google Shape;5392;p32"/>
            <p:cNvSpPr/>
            <p:nvPr/>
          </p:nvSpPr>
          <p:spPr>
            <a:xfrm>
              <a:off x="3406592" y="4131785"/>
              <a:ext cx="34642" cy="24878"/>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3" name="Google Shape;5393;p32"/>
            <p:cNvSpPr/>
            <p:nvPr/>
          </p:nvSpPr>
          <p:spPr>
            <a:xfrm>
              <a:off x="2852719" y="3914302"/>
              <a:ext cx="29827" cy="24744"/>
            </a:xfrm>
            <a:custGeom>
              <a:avLst/>
              <a:gdLst/>
              <a:ahLst/>
              <a:cxnLst/>
              <a:rect l="l" t="t" r="r" b="b"/>
              <a:pathLst>
                <a:path w="223" h="185" extrusionOk="0">
                  <a:moveTo>
                    <a:pt x="111" y="185"/>
                  </a:moveTo>
                  <a:cubicBezTo>
                    <a:pt x="222" y="185"/>
                    <a:pt x="222" y="0"/>
                    <a:pt x="111" y="0"/>
                  </a:cubicBezTo>
                  <a:cubicBezTo>
                    <a:pt x="0" y="0"/>
                    <a:pt x="0"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4" name="Google Shape;5394;p32"/>
            <p:cNvSpPr/>
            <p:nvPr/>
          </p:nvSpPr>
          <p:spPr>
            <a:xfrm>
              <a:off x="2852719" y="3909353"/>
              <a:ext cx="24878" cy="29693"/>
            </a:xfrm>
            <a:custGeom>
              <a:avLst/>
              <a:gdLst/>
              <a:ahLst/>
              <a:cxnLst/>
              <a:rect l="l" t="t" r="r" b="b"/>
              <a:pathLst>
                <a:path w="186" h="222" extrusionOk="0">
                  <a:moveTo>
                    <a:pt x="74" y="185"/>
                  </a:moveTo>
                  <a:cubicBezTo>
                    <a:pt x="148" y="185"/>
                    <a:pt x="185" y="148"/>
                    <a:pt x="185" y="111"/>
                  </a:cubicBezTo>
                  <a:cubicBezTo>
                    <a:pt x="185" y="37"/>
                    <a:pt x="148" y="0"/>
                    <a:pt x="111" y="0"/>
                  </a:cubicBezTo>
                  <a:cubicBezTo>
                    <a:pt x="0" y="0"/>
                    <a:pt x="0" y="222"/>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5" name="Google Shape;5395;p32"/>
            <p:cNvSpPr/>
            <p:nvPr/>
          </p:nvSpPr>
          <p:spPr>
            <a:xfrm>
              <a:off x="3594516" y="4032941"/>
              <a:ext cx="34642" cy="24878"/>
            </a:xfrm>
            <a:custGeom>
              <a:avLst/>
              <a:gdLst/>
              <a:ahLst/>
              <a:cxnLst/>
              <a:rect l="l" t="t" r="r" b="b"/>
              <a:pathLst>
                <a:path w="259" h="186" extrusionOk="0">
                  <a:moveTo>
                    <a:pt x="148" y="185"/>
                  </a:moveTo>
                  <a:cubicBezTo>
                    <a:pt x="259" y="185"/>
                    <a:pt x="259" y="0"/>
                    <a:pt x="148" y="0"/>
                  </a:cubicBezTo>
                  <a:cubicBezTo>
                    <a:pt x="0" y="0"/>
                    <a:pt x="0" y="185"/>
                    <a:pt x="148"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6" name="Google Shape;5396;p32"/>
            <p:cNvSpPr/>
            <p:nvPr/>
          </p:nvSpPr>
          <p:spPr>
            <a:xfrm>
              <a:off x="3594516" y="4027992"/>
              <a:ext cx="24744" cy="24878"/>
            </a:xfrm>
            <a:custGeom>
              <a:avLst/>
              <a:gdLst/>
              <a:ahLst/>
              <a:cxnLst/>
              <a:rect l="l" t="t" r="r" b="b"/>
              <a:pathLst>
                <a:path w="185" h="186" extrusionOk="0">
                  <a:moveTo>
                    <a:pt x="111" y="185"/>
                  </a:moveTo>
                  <a:cubicBezTo>
                    <a:pt x="148" y="185"/>
                    <a:pt x="185" y="148"/>
                    <a:pt x="185" y="148"/>
                  </a:cubicBezTo>
                  <a:cubicBezTo>
                    <a:pt x="185" y="0"/>
                    <a:pt x="0" y="0"/>
                    <a:pt x="0" y="148"/>
                  </a:cubicBezTo>
                  <a:cubicBezTo>
                    <a:pt x="37" y="185"/>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7" name="Google Shape;5397;p32"/>
            <p:cNvSpPr/>
            <p:nvPr/>
          </p:nvSpPr>
          <p:spPr>
            <a:xfrm>
              <a:off x="5972921" y="3534442"/>
              <a:ext cx="707283" cy="98041"/>
            </a:xfrm>
            <a:custGeom>
              <a:avLst/>
              <a:gdLst/>
              <a:ahLst/>
              <a:cxnLst/>
              <a:rect l="l" t="t" r="r" b="b"/>
              <a:pathLst>
                <a:path w="5288" h="733" extrusionOk="0">
                  <a:moveTo>
                    <a:pt x="3649" y="1"/>
                  </a:moveTo>
                  <a:cubicBezTo>
                    <a:pt x="1683" y="1"/>
                    <a:pt x="294" y="307"/>
                    <a:pt x="1" y="659"/>
                  </a:cubicBezTo>
                  <a:lnTo>
                    <a:pt x="38" y="733"/>
                  </a:lnTo>
                  <a:cubicBezTo>
                    <a:pt x="267" y="418"/>
                    <a:pt x="1445" y="82"/>
                    <a:pt x="3385" y="82"/>
                  </a:cubicBezTo>
                  <a:cubicBezTo>
                    <a:pt x="3955" y="82"/>
                    <a:pt x="4591" y="111"/>
                    <a:pt x="5288" y="178"/>
                  </a:cubicBezTo>
                  <a:lnTo>
                    <a:pt x="5288" y="67"/>
                  </a:lnTo>
                  <a:cubicBezTo>
                    <a:pt x="4709" y="22"/>
                    <a:pt x="4160" y="1"/>
                    <a:pt x="36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8" name="Google Shape;5398;p32"/>
            <p:cNvSpPr/>
            <p:nvPr/>
          </p:nvSpPr>
          <p:spPr>
            <a:xfrm>
              <a:off x="5300408" y="3449776"/>
              <a:ext cx="732027" cy="123454"/>
            </a:xfrm>
            <a:custGeom>
              <a:avLst/>
              <a:gdLst/>
              <a:ahLst/>
              <a:cxnLst/>
              <a:rect l="l" t="t" r="r" b="b"/>
              <a:pathLst>
                <a:path w="5473" h="923" extrusionOk="0">
                  <a:moveTo>
                    <a:pt x="3923" y="0"/>
                  </a:moveTo>
                  <a:cubicBezTo>
                    <a:pt x="1847" y="0"/>
                    <a:pt x="330" y="406"/>
                    <a:pt x="1" y="885"/>
                  </a:cubicBezTo>
                  <a:lnTo>
                    <a:pt x="38" y="922"/>
                  </a:lnTo>
                  <a:cubicBezTo>
                    <a:pt x="343" y="526"/>
                    <a:pt x="1802" y="80"/>
                    <a:pt x="3982" y="80"/>
                  </a:cubicBezTo>
                  <a:cubicBezTo>
                    <a:pt x="4447" y="80"/>
                    <a:pt x="4946" y="100"/>
                    <a:pt x="5473" y="146"/>
                  </a:cubicBezTo>
                  <a:lnTo>
                    <a:pt x="5473" y="72"/>
                  </a:lnTo>
                  <a:cubicBezTo>
                    <a:pt x="4931" y="22"/>
                    <a:pt x="4411" y="0"/>
                    <a:pt x="39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9" name="Google Shape;5399;p32"/>
            <p:cNvSpPr/>
            <p:nvPr/>
          </p:nvSpPr>
          <p:spPr>
            <a:xfrm>
              <a:off x="4637793" y="3370461"/>
              <a:ext cx="732027" cy="138434"/>
            </a:xfrm>
            <a:custGeom>
              <a:avLst/>
              <a:gdLst/>
              <a:ahLst/>
              <a:cxnLst/>
              <a:rect l="l" t="t" r="r" b="b"/>
              <a:pathLst>
                <a:path w="5473" h="1035" extrusionOk="0">
                  <a:moveTo>
                    <a:pt x="4369" y="0"/>
                  </a:moveTo>
                  <a:cubicBezTo>
                    <a:pt x="2066" y="0"/>
                    <a:pt x="353" y="485"/>
                    <a:pt x="1" y="997"/>
                  </a:cubicBezTo>
                  <a:lnTo>
                    <a:pt x="75" y="1034"/>
                  </a:lnTo>
                  <a:cubicBezTo>
                    <a:pt x="372" y="605"/>
                    <a:pt x="2057" y="87"/>
                    <a:pt x="4548" y="87"/>
                  </a:cubicBezTo>
                  <a:cubicBezTo>
                    <a:pt x="4845" y="87"/>
                    <a:pt x="5154" y="94"/>
                    <a:pt x="5473" y="110"/>
                  </a:cubicBezTo>
                  <a:lnTo>
                    <a:pt x="5473" y="36"/>
                  </a:lnTo>
                  <a:cubicBezTo>
                    <a:pt x="5093" y="12"/>
                    <a:pt x="4724" y="0"/>
                    <a:pt x="43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0" name="Google Shape;5400;p32"/>
            <p:cNvSpPr/>
            <p:nvPr/>
          </p:nvSpPr>
          <p:spPr>
            <a:xfrm>
              <a:off x="3955383" y="3300641"/>
              <a:ext cx="732027" cy="129071"/>
            </a:xfrm>
            <a:custGeom>
              <a:avLst/>
              <a:gdLst/>
              <a:ahLst/>
              <a:cxnLst/>
              <a:rect l="l" t="t" r="r" b="b"/>
              <a:pathLst>
                <a:path w="5473" h="965" extrusionOk="0">
                  <a:moveTo>
                    <a:pt x="4254" y="1"/>
                  </a:moveTo>
                  <a:cubicBezTo>
                    <a:pt x="2009" y="1"/>
                    <a:pt x="347" y="424"/>
                    <a:pt x="1" y="928"/>
                  </a:cubicBezTo>
                  <a:lnTo>
                    <a:pt x="75" y="965"/>
                  </a:lnTo>
                  <a:cubicBezTo>
                    <a:pt x="356" y="559"/>
                    <a:pt x="1873" y="101"/>
                    <a:pt x="4140" y="101"/>
                  </a:cubicBezTo>
                  <a:cubicBezTo>
                    <a:pt x="4559" y="101"/>
                    <a:pt x="5005" y="117"/>
                    <a:pt x="5473" y="152"/>
                  </a:cubicBezTo>
                  <a:lnTo>
                    <a:pt x="5473" y="41"/>
                  </a:lnTo>
                  <a:cubicBezTo>
                    <a:pt x="5051" y="13"/>
                    <a:pt x="4644" y="1"/>
                    <a:pt x="42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TextBox 2">
            <a:extLst>
              <a:ext uri="{FF2B5EF4-FFF2-40B4-BE49-F238E27FC236}">
                <a16:creationId xmlns:a16="http://schemas.microsoft.com/office/drawing/2014/main" id="{6C6B4ECC-6B76-DAA8-B5DF-19F45ABF239F}"/>
              </a:ext>
            </a:extLst>
          </p:cNvPr>
          <p:cNvSpPr txBox="1"/>
          <p:nvPr/>
        </p:nvSpPr>
        <p:spPr>
          <a:xfrm>
            <a:off x="2708910" y="582265"/>
            <a:ext cx="6118860" cy="461665"/>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200" b="0" i="0" u="none" strike="noStrike" kern="0" cap="none" spc="0" normalizeH="0" baseline="0" noProof="0" dirty="0">
                <a:ln>
                  <a:noFill/>
                </a:ln>
                <a:solidFill>
                  <a:srgbClr val="333230"/>
                </a:solidFill>
                <a:effectLst/>
                <a:uLnTx/>
                <a:uFillTx/>
                <a:latin typeface="Times New Roman" panose="02020603050405020304" pitchFamily="18" charset="0"/>
                <a:cs typeface="Times New Roman" panose="02020603050405020304" pitchFamily="18" charset="0"/>
                <a:sym typeface="Arial"/>
              </a:rPr>
              <a:t>Πάντειο Πανεπιστήμιο</a:t>
            </a:r>
          </a:p>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200" b="0" i="0" u="none" strike="noStrike" kern="0" cap="none" spc="0" normalizeH="0" baseline="0" noProof="0" dirty="0">
                <a:ln>
                  <a:noFill/>
                </a:ln>
                <a:solidFill>
                  <a:srgbClr val="333230"/>
                </a:solidFill>
                <a:effectLst/>
                <a:uLnTx/>
                <a:uFillTx/>
                <a:latin typeface="Times New Roman" panose="02020603050405020304" pitchFamily="18" charset="0"/>
                <a:cs typeface="Times New Roman" panose="02020603050405020304" pitchFamily="18" charset="0"/>
                <a:sym typeface="Arial"/>
              </a:rPr>
              <a:t>Εαρινό εξάμηνο – Μάιος </a:t>
            </a:r>
            <a:r>
              <a:rPr lang="el-GR" sz="1200" dirty="0">
                <a:solidFill>
                  <a:srgbClr val="333230"/>
                </a:solidFill>
                <a:latin typeface="Times New Roman" panose="02020603050405020304" pitchFamily="18" charset="0"/>
                <a:cs typeface="Times New Roman" panose="02020603050405020304" pitchFamily="18" charset="0"/>
              </a:rPr>
              <a:t>2026</a:t>
            </a:r>
            <a:endParaRPr kumimoji="0" lang="en-GB" sz="1200" b="0" i="0" u="none" strike="noStrike" kern="0" cap="none" spc="0" normalizeH="0" baseline="0" noProof="0" dirty="0">
              <a:ln>
                <a:noFill/>
              </a:ln>
              <a:solidFill>
                <a:srgbClr val="333230"/>
              </a:solidFill>
              <a:effectLst/>
              <a:uLnTx/>
              <a:uFillTx/>
              <a:latin typeface="Times New Roman" panose="02020603050405020304" pitchFamily="18" charset="0"/>
              <a:cs typeface="Times New Roman" panose="02020603050405020304" pitchFamily="18" charset="0"/>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878"/>
        <p:cNvGrpSpPr/>
        <p:nvPr/>
      </p:nvGrpSpPr>
      <p:grpSpPr>
        <a:xfrm>
          <a:off x="0" y="0"/>
          <a:ext cx="0" cy="0"/>
          <a:chOff x="0" y="0"/>
          <a:chExt cx="0" cy="0"/>
        </a:xfrm>
      </p:grpSpPr>
      <p:sp>
        <p:nvSpPr>
          <p:cNvPr id="6879" name="Google Shape;6879;p46"/>
          <p:cNvSpPr txBox="1">
            <a:spLocks noGrp="1"/>
          </p:cNvSpPr>
          <p:nvPr>
            <p:ph type="title"/>
          </p:nvPr>
        </p:nvSpPr>
        <p:spPr>
          <a:xfrm>
            <a:off x="720000" y="-44876"/>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l-GR" sz="2400" dirty="0"/>
              <a:t>Η ωδή του τέλους</a:t>
            </a:r>
            <a:endParaRPr lang="en-GB" sz="2400" dirty="0"/>
          </a:p>
        </p:txBody>
      </p:sp>
      <p:sp>
        <p:nvSpPr>
          <p:cNvPr id="6880" name="Google Shape;6880;p46"/>
          <p:cNvSpPr txBox="1">
            <a:spLocks noGrp="1"/>
          </p:cNvSpPr>
          <p:nvPr>
            <p:ph type="body" idx="1"/>
          </p:nvPr>
        </p:nvSpPr>
        <p:spPr>
          <a:xfrm>
            <a:off x="107795" y="337789"/>
            <a:ext cx="8928409" cy="4583616"/>
          </a:xfrm>
          <a:prstGeom prst="rect">
            <a:avLst/>
          </a:prstGeom>
        </p:spPr>
        <p:txBody>
          <a:bodyPr spcFirstLastPara="1" wrap="square" lIns="91425" tIns="91425" rIns="91425" bIns="91425" anchor="t" anchorCtr="0">
            <a:noAutofit/>
          </a:bodyPr>
          <a:lstStyle/>
          <a:p>
            <a:pPr marL="171450" indent="-171450" algn="just"/>
            <a:r>
              <a:rPr lang="el-GR" sz="1200" dirty="0">
                <a:latin typeface="Times New Roman" panose="02020603050405020304" pitchFamily="18" charset="0"/>
                <a:cs typeface="Times New Roman" panose="02020603050405020304" pitchFamily="18" charset="0"/>
              </a:rPr>
              <a:t>Η αντικατάσταση του </a:t>
            </a:r>
            <a:r>
              <a:rPr lang="en-GB" sz="1200" dirty="0">
                <a:latin typeface="Times New Roman" panose="02020603050405020304" pitchFamily="18" charset="0"/>
                <a:cs typeface="Times New Roman" panose="02020603050405020304" pitchFamily="18" charset="0"/>
              </a:rPr>
              <a:t>McNamara </a:t>
            </a:r>
            <a:r>
              <a:rPr lang="el-GR" sz="1200" dirty="0">
                <a:latin typeface="Times New Roman" panose="02020603050405020304" pitchFamily="18" charset="0"/>
                <a:cs typeface="Times New Roman" panose="02020603050405020304" pitchFamily="18" charset="0"/>
              </a:rPr>
              <a:t>ως Υπουργού Αμύνης με τον </a:t>
            </a:r>
            <a:r>
              <a:rPr lang="en-GB" sz="1200" dirty="0">
                <a:latin typeface="Times New Roman" panose="02020603050405020304" pitchFamily="18" charset="0"/>
                <a:cs typeface="Times New Roman" panose="02020603050405020304" pitchFamily="18" charset="0"/>
              </a:rPr>
              <a:t>Clifford</a:t>
            </a:r>
            <a:r>
              <a:rPr lang="el-GR" sz="1200" dirty="0">
                <a:latin typeface="Times New Roman" panose="02020603050405020304" pitchFamily="18" charset="0"/>
                <a:cs typeface="Times New Roman" panose="02020603050405020304" pitchFamily="18" charset="0"/>
              </a:rPr>
              <a:t> υπήρξε ο πρώτος κατευνασμός της επιχείρησης στο Βιετνάμ. Ο </a:t>
            </a:r>
            <a:r>
              <a:rPr lang="en-GB" sz="1200" dirty="0">
                <a:latin typeface="Times New Roman" panose="02020603050405020304" pitchFamily="18" charset="0"/>
                <a:cs typeface="Times New Roman" panose="02020603050405020304" pitchFamily="18" charset="0"/>
              </a:rPr>
              <a:t>Clifford </a:t>
            </a:r>
            <a:r>
              <a:rPr lang="el-GR" sz="1200" dirty="0">
                <a:latin typeface="Times New Roman" panose="02020603050405020304" pitchFamily="18" charset="0"/>
                <a:cs typeface="Times New Roman" panose="02020603050405020304" pitchFamily="18" charset="0"/>
              </a:rPr>
              <a:t>έπεισε τον </a:t>
            </a:r>
            <a:r>
              <a:rPr lang="en-GB" sz="1200" dirty="0">
                <a:latin typeface="Times New Roman" panose="02020603050405020304" pitchFamily="18" charset="0"/>
                <a:cs typeface="Times New Roman" panose="02020603050405020304" pitchFamily="18" charset="0"/>
              </a:rPr>
              <a:t>Johnson </a:t>
            </a:r>
            <a:r>
              <a:rPr lang="el-GR" sz="1200" dirty="0">
                <a:latin typeface="Times New Roman" panose="02020603050405020304" pitchFamily="18" charset="0"/>
                <a:cs typeface="Times New Roman" panose="02020603050405020304" pitchFamily="18" charset="0"/>
              </a:rPr>
              <a:t>να μη στείλει άλλα στρατεύματα, καθώς και να ξεκινήσει τις προσπάθειες για εύρεση μίας ειρηνικής λύσης.</a:t>
            </a:r>
          </a:p>
          <a:p>
            <a:pPr marL="0" indent="0" algn="just">
              <a:buNone/>
            </a:pPr>
            <a:endParaRPr lang="el-GR" sz="1200" dirty="0">
              <a:latin typeface="Times New Roman" panose="02020603050405020304" pitchFamily="18" charset="0"/>
              <a:cs typeface="Times New Roman" panose="02020603050405020304" pitchFamily="18" charset="0"/>
            </a:endParaRPr>
          </a:p>
          <a:p>
            <a:pPr marL="171450" indent="-171450" algn="just"/>
            <a:r>
              <a:rPr lang="el-GR" sz="1200" dirty="0">
                <a:latin typeface="Times New Roman" panose="02020603050405020304" pitchFamily="18" charset="0"/>
                <a:cs typeface="Times New Roman" panose="02020603050405020304" pitchFamily="18" charset="0"/>
              </a:rPr>
              <a:t>Στις 31 Μαρτίου ο </a:t>
            </a:r>
            <a:r>
              <a:rPr lang="en-GB" sz="1200" dirty="0">
                <a:latin typeface="Times New Roman" panose="02020603050405020304" pitchFamily="18" charset="0"/>
                <a:cs typeface="Times New Roman" panose="02020603050405020304" pitchFamily="18" charset="0"/>
              </a:rPr>
              <a:t>Johnson</a:t>
            </a:r>
            <a:r>
              <a:rPr lang="el-GR" sz="1200" dirty="0">
                <a:latin typeface="Times New Roman" panose="02020603050405020304" pitchFamily="18" charset="0"/>
                <a:cs typeface="Times New Roman" panose="02020603050405020304" pitchFamily="18" charset="0"/>
              </a:rPr>
              <a:t> κάνει την αρχή για συζητήσεις για ειρήνη → Συζητήσεις στις 13 Μαΐου στο Παρίσι με το </a:t>
            </a:r>
            <a:r>
              <a:rPr lang="el-GR" sz="1200" dirty="0" err="1">
                <a:latin typeface="Times New Roman" panose="02020603050405020304" pitchFamily="18" charset="0"/>
                <a:cs typeface="Times New Roman" panose="02020603050405020304" pitchFamily="18" charset="0"/>
              </a:rPr>
              <a:t>Ανόι</a:t>
            </a:r>
            <a:r>
              <a:rPr lang="el-GR" sz="1200" dirty="0">
                <a:latin typeface="Times New Roman" panose="02020603050405020304" pitchFamily="18" charset="0"/>
                <a:cs typeface="Times New Roman" panose="02020603050405020304" pitchFamily="18" charset="0"/>
              </a:rPr>
              <a:t> → καμία λύση → εντατικοποίηση επιθέσεων μεταξύ των μετώπων αυτές τις 8 εβδομάδες συζητήσεων, οι οποίες υπήρξαν οι πιο θανάσιμες της ρήξης συνολικά.</a:t>
            </a:r>
          </a:p>
          <a:p>
            <a:pPr marL="0" indent="0" algn="just">
              <a:buNone/>
            </a:pPr>
            <a:endParaRPr lang="el-GR" sz="1200" dirty="0">
              <a:latin typeface="Times New Roman" panose="02020603050405020304" pitchFamily="18" charset="0"/>
              <a:cs typeface="Times New Roman" panose="02020603050405020304" pitchFamily="18" charset="0"/>
            </a:endParaRPr>
          </a:p>
          <a:p>
            <a:pPr marL="171450" indent="-171450" algn="just"/>
            <a:r>
              <a:rPr lang="el-GR" sz="1200" dirty="0">
                <a:latin typeface="Times New Roman" panose="02020603050405020304" pitchFamily="18" charset="0"/>
                <a:cs typeface="Times New Roman" panose="02020603050405020304" pitchFamily="18" charset="0"/>
              </a:rPr>
              <a:t>31 Οκτωβρίου: Ο </a:t>
            </a:r>
            <a:r>
              <a:rPr lang="en-GB" sz="1200" dirty="0">
                <a:latin typeface="Times New Roman" panose="02020603050405020304" pitchFamily="18" charset="0"/>
                <a:cs typeface="Times New Roman" panose="02020603050405020304" pitchFamily="18" charset="0"/>
              </a:rPr>
              <a:t>Johnson </a:t>
            </a:r>
            <a:r>
              <a:rPr lang="el-GR" sz="1200" dirty="0">
                <a:latin typeface="Times New Roman" panose="02020603050405020304" pitchFamily="18" charset="0"/>
                <a:cs typeface="Times New Roman" panose="02020603050405020304" pitchFamily="18" charset="0"/>
              </a:rPr>
              <a:t>κηρύσσει την παύση των βομβαρδισμών. </a:t>
            </a:r>
          </a:p>
          <a:p>
            <a:pPr marL="0" indent="0" algn="just">
              <a:buNone/>
            </a:pPr>
            <a:endParaRPr lang="el-GR" sz="1200" dirty="0">
              <a:latin typeface="Times New Roman" panose="02020603050405020304" pitchFamily="18" charset="0"/>
              <a:cs typeface="Times New Roman" panose="02020603050405020304" pitchFamily="18" charset="0"/>
            </a:endParaRPr>
          </a:p>
          <a:p>
            <a:pPr marL="171450" indent="-171450" algn="just"/>
            <a:r>
              <a:rPr lang="el-GR" sz="1200" dirty="0">
                <a:latin typeface="Times New Roman" panose="02020603050405020304" pitchFamily="18" charset="0"/>
                <a:cs typeface="Times New Roman" panose="02020603050405020304" pitchFamily="18" charset="0"/>
              </a:rPr>
              <a:t>Μόλις είχε «καθίσει» το Νότιο Βιετνάμ στο τραπέζι των διαπραγματεύσεων → Εκλογή </a:t>
            </a:r>
            <a:r>
              <a:rPr lang="en-GB" sz="1200" dirty="0">
                <a:latin typeface="Times New Roman" panose="02020603050405020304" pitchFamily="18" charset="0"/>
                <a:cs typeface="Times New Roman" panose="02020603050405020304" pitchFamily="18" charset="0"/>
              </a:rPr>
              <a:t>Nixon </a:t>
            </a:r>
            <a:r>
              <a:rPr lang="el-GR" sz="1200" dirty="0">
                <a:latin typeface="Times New Roman" panose="02020603050405020304" pitchFamily="18" charset="0"/>
                <a:cs typeface="Times New Roman" panose="02020603050405020304" pitchFamily="18" charset="0"/>
              </a:rPr>
              <a:t>ως Προέδρου.</a:t>
            </a:r>
          </a:p>
          <a:p>
            <a:pPr marL="0" indent="0" algn="just">
              <a:buNone/>
            </a:pPr>
            <a:endParaRPr lang="el-GR" sz="1200" dirty="0">
              <a:latin typeface="Times New Roman" panose="02020603050405020304" pitchFamily="18" charset="0"/>
              <a:cs typeface="Times New Roman" panose="02020603050405020304" pitchFamily="18" charset="0"/>
            </a:endParaRPr>
          </a:p>
          <a:p>
            <a:pPr marL="171450" indent="-171450" algn="just"/>
            <a:r>
              <a:rPr lang="el-GR" sz="1200" dirty="0">
                <a:latin typeface="Times New Roman" panose="02020603050405020304" pitchFamily="18" charset="0"/>
                <a:cs typeface="Times New Roman" panose="02020603050405020304" pitchFamily="18" charset="0"/>
              </a:rPr>
              <a:t>Οι </a:t>
            </a:r>
            <a:r>
              <a:rPr lang="en-GB" sz="1200" dirty="0">
                <a:latin typeface="Times New Roman" panose="02020603050405020304" pitchFamily="18" charset="0"/>
                <a:cs typeface="Times New Roman" panose="02020603050405020304" pitchFamily="18" charset="0"/>
              </a:rPr>
              <a:t>Nixon &amp; Kissinger </a:t>
            </a:r>
            <a:r>
              <a:rPr lang="el-GR" sz="1200" dirty="0">
                <a:latin typeface="Times New Roman" panose="02020603050405020304" pitchFamily="18" charset="0"/>
                <a:cs typeface="Times New Roman" panose="02020603050405020304" pitchFamily="18" charset="0"/>
              </a:rPr>
              <a:t>γνωρίζοντας ότι οι ΗΠΑ δεν θα κερδίσουν τον πόλεμο στο Βιετνάμ, αλλά επιθυμώντας να ευνοήσουν το Νότιο Βιετνάμ, βομβάρδισαν κρυφές βάσεις των κομμουνιστών στη Καμπότζη + υπό την πίεση να επιστρέψουν στις ΗΠΑ τα στρατεύματα από το Βιετνάμ, ο </a:t>
            </a:r>
            <a:r>
              <a:rPr lang="en-GB" sz="1200" dirty="0">
                <a:latin typeface="Times New Roman" panose="02020603050405020304" pitchFamily="18" charset="0"/>
                <a:cs typeface="Times New Roman" panose="02020603050405020304" pitchFamily="18" charset="0"/>
              </a:rPr>
              <a:t>Nixon</a:t>
            </a:r>
            <a:r>
              <a:rPr lang="el-GR" sz="1200" dirty="0">
                <a:latin typeface="Times New Roman" panose="02020603050405020304" pitchFamily="18" charset="0"/>
                <a:cs typeface="Times New Roman" panose="02020603050405020304" pitchFamily="18" charset="0"/>
              </a:rPr>
              <a:t> επιστράτευσε ένα πρόγραμμα πολεμικής ενίσχυσης όπλων και εκπαίδευσης, ώστε το Νότιο Βιετνάμ να αναλάβει σταδιακά τον έλεγχο της κατάστασης: </a:t>
            </a:r>
            <a:r>
              <a:rPr lang="el-GR" sz="1200" b="1" dirty="0">
                <a:latin typeface="Times New Roman" panose="02020603050405020304" pitchFamily="18" charset="0"/>
                <a:cs typeface="Times New Roman" panose="02020603050405020304" pitchFamily="18" charset="0"/>
              </a:rPr>
              <a:t>«</a:t>
            </a:r>
            <a:r>
              <a:rPr lang="el-GR" sz="1200" b="1" dirty="0" err="1">
                <a:latin typeface="Times New Roman" panose="02020603050405020304" pitchFamily="18" charset="0"/>
                <a:cs typeface="Times New Roman" panose="02020603050405020304" pitchFamily="18" charset="0"/>
              </a:rPr>
              <a:t>Βιετναμοποίηση</a:t>
            </a:r>
            <a:r>
              <a:rPr lang="el-GR" sz="1200" b="1" dirty="0">
                <a:latin typeface="Times New Roman" panose="02020603050405020304" pitchFamily="18" charset="0"/>
                <a:cs typeface="Times New Roman" panose="02020603050405020304" pitchFamily="18" charset="0"/>
              </a:rPr>
              <a:t>»</a:t>
            </a:r>
            <a:r>
              <a:rPr lang="el-GR" sz="1200" dirty="0">
                <a:latin typeface="Times New Roman" panose="02020603050405020304" pitchFamily="18" charset="0"/>
                <a:cs typeface="Times New Roman" panose="02020603050405020304" pitchFamily="18" charset="0"/>
              </a:rPr>
              <a:t>.</a:t>
            </a:r>
          </a:p>
          <a:p>
            <a:pPr marL="0" indent="0" algn="just">
              <a:buNone/>
            </a:pPr>
            <a:endParaRPr lang="el-GR" sz="1200" dirty="0">
              <a:latin typeface="Times New Roman" panose="02020603050405020304" pitchFamily="18" charset="0"/>
              <a:cs typeface="Times New Roman" panose="02020603050405020304" pitchFamily="18" charset="0"/>
            </a:endParaRPr>
          </a:p>
          <a:p>
            <a:pPr marL="171450" indent="-171450" algn="just"/>
            <a:r>
              <a:rPr lang="el-GR" sz="1200" dirty="0">
                <a:latin typeface="Times New Roman" panose="02020603050405020304" pitchFamily="18" charset="0"/>
                <a:cs typeface="Times New Roman" panose="02020603050405020304" pitchFamily="18" charset="0"/>
              </a:rPr>
              <a:t>Το 1969, ο </a:t>
            </a:r>
            <a:r>
              <a:rPr lang="en-GB" sz="1200" dirty="0">
                <a:latin typeface="Times New Roman" panose="02020603050405020304" pitchFamily="18" charset="0"/>
                <a:cs typeface="Times New Roman" panose="02020603050405020304" pitchFamily="18" charset="0"/>
              </a:rPr>
              <a:t>Nixon</a:t>
            </a:r>
            <a:r>
              <a:rPr lang="el-GR" sz="1200" dirty="0">
                <a:latin typeface="Times New Roman" panose="02020603050405020304" pitchFamily="18" charset="0"/>
                <a:cs typeface="Times New Roman" panose="02020603050405020304" pitchFamily="18" charset="0"/>
              </a:rPr>
              <a:t> ανακοίνωσε την απόσυρση 25.000 στρατιωτών, ενώ μέχρι τον Μάρτιο του 1970 ανακοίνωσε την απομάκρυνση 150.000 ακόμη στρατιωτών, γεγονός που μείωσε το ηθικό στα στρατεύματα στο Νότιο Βιετνάμ και αύξησε τη χρήση ναρκωτικών, τη βία και τις ρατσιστικές επιθέσεις στο Βιετνάμ.</a:t>
            </a:r>
          </a:p>
          <a:p>
            <a:pPr marL="0" indent="0" algn="just">
              <a:buNone/>
            </a:pPr>
            <a:endParaRPr lang="en-GB" sz="1200" dirty="0">
              <a:latin typeface="Times New Roman" panose="02020603050405020304" pitchFamily="18" charset="0"/>
              <a:cs typeface="Times New Roman" panose="02020603050405020304" pitchFamily="18" charset="0"/>
            </a:endParaRPr>
          </a:p>
          <a:p>
            <a:pPr marL="171450" indent="-171450" algn="just"/>
            <a:r>
              <a:rPr lang="en-GB" sz="1200" dirty="0">
                <a:latin typeface="Times New Roman" panose="02020603050405020304" pitchFamily="18" charset="0"/>
                <a:cs typeface="Times New Roman" panose="02020603050405020304" pitchFamily="18" charset="0"/>
              </a:rPr>
              <a:t>1965</a:t>
            </a:r>
            <a:r>
              <a:rPr lang="el-GR" sz="1200" dirty="0">
                <a:latin typeface="Times New Roman" panose="02020603050405020304" pitchFamily="18" charset="0"/>
                <a:cs typeface="Times New Roman" panose="02020603050405020304" pitchFamily="18" charset="0"/>
              </a:rPr>
              <a:t> έως 1973: 30.000 ατιμωτικές απαλλαγές λόγω «εγκατάλειψης».</a:t>
            </a:r>
            <a:endParaRPr lang="en-GB" sz="1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436"/>
        <p:cNvGrpSpPr/>
        <p:nvPr/>
      </p:nvGrpSpPr>
      <p:grpSpPr>
        <a:xfrm>
          <a:off x="0" y="0"/>
          <a:ext cx="0" cy="0"/>
          <a:chOff x="0" y="0"/>
          <a:chExt cx="0" cy="0"/>
        </a:xfrm>
      </p:grpSpPr>
      <p:grpSp>
        <p:nvGrpSpPr>
          <p:cNvPr id="5437" name="Google Shape;5437;p35"/>
          <p:cNvGrpSpPr/>
          <p:nvPr/>
        </p:nvGrpSpPr>
        <p:grpSpPr>
          <a:xfrm>
            <a:off x="5812608" y="2925861"/>
            <a:ext cx="5582423" cy="1581251"/>
            <a:chOff x="908250" y="287100"/>
            <a:chExt cx="2196075" cy="622050"/>
          </a:xfrm>
        </p:grpSpPr>
        <p:sp>
          <p:nvSpPr>
            <p:cNvPr id="5438" name="Google Shape;5438;p35"/>
            <p:cNvSpPr/>
            <p:nvPr/>
          </p:nvSpPr>
          <p:spPr>
            <a:xfrm>
              <a:off x="908250" y="289875"/>
              <a:ext cx="2196075" cy="619275"/>
            </a:xfrm>
            <a:custGeom>
              <a:avLst/>
              <a:gdLst/>
              <a:ahLst/>
              <a:cxnLst/>
              <a:rect l="l" t="t" r="r" b="b"/>
              <a:pathLst>
                <a:path w="87843" h="24771" extrusionOk="0">
                  <a:moveTo>
                    <a:pt x="1" y="24771"/>
                  </a:moveTo>
                  <a:lnTo>
                    <a:pt x="12719" y="17636"/>
                  </a:lnTo>
                  <a:lnTo>
                    <a:pt x="14604" y="18893"/>
                  </a:lnTo>
                  <a:lnTo>
                    <a:pt x="24438" y="11498"/>
                  </a:lnTo>
                  <a:lnTo>
                    <a:pt x="26139" y="13088"/>
                  </a:lnTo>
                  <a:lnTo>
                    <a:pt x="37859" y="3624"/>
                  </a:lnTo>
                  <a:lnTo>
                    <a:pt x="39337" y="4622"/>
                  </a:lnTo>
                  <a:lnTo>
                    <a:pt x="45696" y="1"/>
                  </a:lnTo>
                  <a:lnTo>
                    <a:pt x="54865" y="7543"/>
                  </a:lnTo>
                  <a:lnTo>
                    <a:pt x="57453" y="5694"/>
                  </a:lnTo>
                  <a:lnTo>
                    <a:pt x="65587" y="12164"/>
                  </a:lnTo>
                  <a:lnTo>
                    <a:pt x="71095" y="8911"/>
                  </a:lnTo>
                  <a:lnTo>
                    <a:pt x="87843" y="24697"/>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9" name="Google Shape;5439;p35"/>
            <p:cNvSpPr/>
            <p:nvPr/>
          </p:nvSpPr>
          <p:spPr>
            <a:xfrm>
              <a:off x="2113500" y="425750"/>
              <a:ext cx="866975" cy="364175"/>
            </a:xfrm>
            <a:custGeom>
              <a:avLst/>
              <a:gdLst/>
              <a:ahLst/>
              <a:cxnLst/>
              <a:rect l="l" t="t" r="r" b="b"/>
              <a:pathLst>
                <a:path w="34679" h="14567" extrusionOk="0">
                  <a:moveTo>
                    <a:pt x="9021" y="0"/>
                  </a:moveTo>
                  <a:lnTo>
                    <a:pt x="17598" y="6692"/>
                  </a:lnTo>
                  <a:lnTo>
                    <a:pt x="22848" y="3291"/>
                  </a:lnTo>
                  <a:lnTo>
                    <a:pt x="34679" y="14567"/>
                  </a:lnTo>
                  <a:lnTo>
                    <a:pt x="26915" y="11683"/>
                  </a:lnTo>
                  <a:lnTo>
                    <a:pt x="19077" y="14271"/>
                  </a:lnTo>
                  <a:lnTo>
                    <a:pt x="25214" y="10019"/>
                  </a:lnTo>
                  <a:lnTo>
                    <a:pt x="21517" y="9021"/>
                  </a:lnTo>
                  <a:lnTo>
                    <a:pt x="17044" y="10611"/>
                  </a:lnTo>
                  <a:lnTo>
                    <a:pt x="18855" y="8356"/>
                  </a:lnTo>
                  <a:lnTo>
                    <a:pt x="9132" y="13347"/>
                  </a:lnTo>
                  <a:lnTo>
                    <a:pt x="15011" y="7949"/>
                  </a:lnTo>
                  <a:lnTo>
                    <a:pt x="11203" y="5361"/>
                  </a:lnTo>
                  <a:lnTo>
                    <a:pt x="6138" y="6840"/>
                  </a:lnTo>
                  <a:lnTo>
                    <a:pt x="8836" y="3217"/>
                  </a:lnTo>
                  <a:cubicBezTo>
                    <a:pt x="6027" y="4880"/>
                    <a:pt x="3069" y="6211"/>
                    <a:pt x="0" y="7210"/>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0" name="Google Shape;5440;p35"/>
            <p:cNvSpPr/>
            <p:nvPr/>
          </p:nvSpPr>
          <p:spPr>
            <a:xfrm>
              <a:off x="1301075" y="287100"/>
              <a:ext cx="740350" cy="525025"/>
            </a:xfrm>
            <a:custGeom>
              <a:avLst/>
              <a:gdLst/>
              <a:ahLst/>
              <a:cxnLst/>
              <a:rect l="l" t="t" r="r" b="b"/>
              <a:pathLst>
                <a:path w="29614" h="21001" extrusionOk="0">
                  <a:moveTo>
                    <a:pt x="29614" y="1"/>
                  </a:moveTo>
                  <a:lnTo>
                    <a:pt x="23920" y="4659"/>
                  </a:lnTo>
                  <a:lnTo>
                    <a:pt x="22072" y="3513"/>
                  </a:lnTo>
                  <a:lnTo>
                    <a:pt x="10537" y="12866"/>
                  </a:lnTo>
                  <a:lnTo>
                    <a:pt x="8651" y="11462"/>
                  </a:lnTo>
                  <a:lnTo>
                    <a:pt x="0" y="18005"/>
                  </a:lnTo>
                  <a:cubicBezTo>
                    <a:pt x="8356" y="13236"/>
                    <a:pt x="8725" y="15417"/>
                    <a:pt x="12607" y="14456"/>
                  </a:cubicBezTo>
                  <a:lnTo>
                    <a:pt x="8614" y="19706"/>
                  </a:lnTo>
                  <a:cubicBezTo>
                    <a:pt x="14012" y="14863"/>
                    <a:pt x="17598" y="15122"/>
                    <a:pt x="20778" y="15491"/>
                  </a:cubicBezTo>
                  <a:lnTo>
                    <a:pt x="16082" y="21000"/>
                  </a:lnTo>
                  <a:lnTo>
                    <a:pt x="26804" y="10722"/>
                  </a:lnTo>
                  <a:lnTo>
                    <a:pt x="23624" y="11203"/>
                  </a:lnTo>
                  <a:cubicBezTo>
                    <a:pt x="24142" y="10168"/>
                    <a:pt x="25991" y="8689"/>
                    <a:pt x="28394" y="6988"/>
                  </a:cubicBezTo>
                  <a:lnTo>
                    <a:pt x="25621" y="7469"/>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44" name="Google Shape;5444;p35"/>
          <p:cNvGrpSpPr/>
          <p:nvPr/>
        </p:nvGrpSpPr>
        <p:grpSpPr>
          <a:xfrm>
            <a:off x="100" y="4052148"/>
            <a:ext cx="1953375" cy="718919"/>
            <a:chOff x="4915476" y="298269"/>
            <a:chExt cx="2531263" cy="931604"/>
          </a:xfrm>
        </p:grpSpPr>
        <p:sp>
          <p:nvSpPr>
            <p:cNvPr id="5445" name="Google Shape;5445;p35"/>
            <p:cNvSpPr/>
            <p:nvPr/>
          </p:nvSpPr>
          <p:spPr>
            <a:xfrm>
              <a:off x="5040926" y="549169"/>
              <a:ext cx="96010" cy="162478"/>
            </a:xfrm>
            <a:custGeom>
              <a:avLst/>
              <a:gdLst/>
              <a:ahLst/>
              <a:cxnLst/>
              <a:rect l="l" t="t" r="r" b="b"/>
              <a:pathLst>
                <a:path w="962" h="1628" extrusionOk="0">
                  <a:moveTo>
                    <a:pt x="1" y="1"/>
                  </a:moveTo>
                  <a:lnTo>
                    <a:pt x="1" y="1628"/>
                  </a:lnTo>
                  <a:lnTo>
                    <a:pt x="962" y="1628"/>
                  </a:lnTo>
                  <a:lnTo>
                    <a:pt x="9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6" name="Google Shape;5446;p35"/>
            <p:cNvSpPr/>
            <p:nvPr/>
          </p:nvSpPr>
          <p:spPr>
            <a:xfrm>
              <a:off x="6147822" y="1006757"/>
              <a:ext cx="749118" cy="125552"/>
            </a:xfrm>
            <a:custGeom>
              <a:avLst/>
              <a:gdLst/>
              <a:ahLst/>
              <a:cxnLst/>
              <a:rect l="l" t="t" r="r" b="b"/>
              <a:pathLst>
                <a:path w="7506" h="1258" extrusionOk="0">
                  <a:moveTo>
                    <a:pt x="75" y="0"/>
                  </a:moveTo>
                  <a:lnTo>
                    <a:pt x="7506" y="777"/>
                  </a:lnTo>
                  <a:lnTo>
                    <a:pt x="7432" y="1257"/>
                  </a:lnTo>
                  <a:lnTo>
                    <a:pt x="1" y="48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7" name="Google Shape;5447;p35"/>
            <p:cNvSpPr/>
            <p:nvPr/>
          </p:nvSpPr>
          <p:spPr>
            <a:xfrm>
              <a:off x="5480052" y="1014142"/>
              <a:ext cx="749118" cy="125552"/>
            </a:xfrm>
            <a:custGeom>
              <a:avLst/>
              <a:gdLst/>
              <a:ahLst/>
              <a:cxnLst/>
              <a:rect l="l" t="t" r="r" b="b"/>
              <a:pathLst>
                <a:path w="7506" h="1258" extrusionOk="0">
                  <a:moveTo>
                    <a:pt x="7431" y="0"/>
                  </a:moveTo>
                  <a:lnTo>
                    <a:pt x="0" y="777"/>
                  </a:lnTo>
                  <a:lnTo>
                    <a:pt x="74" y="1257"/>
                  </a:lnTo>
                  <a:lnTo>
                    <a:pt x="7505" y="48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8" name="Google Shape;5448;p35"/>
            <p:cNvSpPr/>
            <p:nvPr/>
          </p:nvSpPr>
          <p:spPr>
            <a:xfrm>
              <a:off x="5100008" y="641485"/>
              <a:ext cx="2309829" cy="413282"/>
            </a:xfrm>
            <a:custGeom>
              <a:avLst/>
              <a:gdLst/>
              <a:ahLst/>
              <a:cxnLst/>
              <a:rect l="l" t="t" r="r" b="b"/>
              <a:pathLst>
                <a:path w="23144" h="4141" extrusionOk="0">
                  <a:moveTo>
                    <a:pt x="1516" y="4141"/>
                  </a:moveTo>
                  <a:lnTo>
                    <a:pt x="17635" y="4141"/>
                  </a:lnTo>
                  <a:lnTo>
                    <a:pt x="21665" y="3401"/>
                  </a:lnTo>
                  <a:lnTo>
                    <a:pt x="23144" y="1664"/>
                  </a:lnTo>
                  <a:lnTo>
                    <a:pt x="22256" y="0"/>
                  </a:lnTo>
                  <a:lnTo>
                    <a:pt x="0" y="0"/>
                  </a:lnTo>
                  <a:lnTo>
                    <a:pt x="0" y="358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9" name="Google Shape;5449;p35"/>
            <p:cNvSpPr/>
            <p:nvPr/>
          </p:nvSpPr>
          <p:spPr>
            <a:xfrm>
              <a:off x="5063082" y="320425"/>
              <a:ext cx="2306236" cy="701212"/>
            </a:xfrm>
            <a:custGeom>
              <a:avLst/>
              <a:gdLst/>
              <a:ahLst/>
              <a:cxnLst/>
              <a:rect l="l" t="t" r="r" b="b"/>
              <a:pathLst>
                <a:path w="23108" h="7026" extrusionOk="0">
                  <a:moveTo>
                    <a:pt x="333" y="1"/>
                  </a:moveTo>
                  <a:lnTo>
                    <a:pt x="14308" y="1"/>
                  </a:lnTo>
                  <a:cubicBezTo>
                    <a:pt x="14419" y="1"/>
                    <a:pt x="14530" y="38"/>
                    <a:pt x="14567" y="149"/>
                  </a:cubicBezTo>
                  <a:lnTo>
                    <a:pt x="16009" y="2182"/>
                  </a:lnTo>
                  <a:lnTo>
                    <a:pt x="22700" y="2958"/>
                  </a:lnTo>
                  <a:lnTo>
                    <a:pt x="23107" y="3809"/>
                  </a:lnTo>
                  <a:cubicBezTo>
                    <a:pt x="23107" y="3809"/>
                    <a:pt x="23107" y="3846"/>
                    <a:pt x="23107" y="3883"/>
                  </a:cubicBezTo>
                  <a:cubicBezTo>
                    <a:pt x="23070" y="3883"/>
                    <a:pt x="23070" y="3920"/>
                    <a:pt x="23033" y="3920"/>
                  </a:cubicBezTo>
                  <a:lnTo>
                    <a:pt x="16822" y="3920"/>
                  </a:lnTo>
                  <a:lnTo>
                    <a:pt x="15010" y="7025"/>
                  </a:lnTo>
                  <a:lnTo>
                    <a:pt x="7284" y="7025"/>
                  </a:lnTo>
                  <a:lnTo>
                    <a:pt x="6322" y="3920"/>
                  </a:lnTo>
                  <a:lnTo>
                    <a:pt x="1960" y="3920"/>
                  </a:lnTo>
                  <a:lnTo>
                    <a:pt x="925" y="5398"/>
                  </a:lnTo>
                  <a:lnTo>
                    <a:pt x="74" y="5398"/>
                  </a:lnTo>
                  <a:cubicBezTo>
                    <a:pt x="37" y="5398"/>
                    <a:pt x="0" y="5361"/>
                    <a:pt x="0" y="5325"/>
                  </a:cubicBezTo>
                  <a:lnTo>
                    <a:pt x="0" y="333"/>
                  </a:lnTo>
                  <a:cubicBezTo>
                    <a:pt x="0" y="149"/>
                    <a:pt x="148" y="1"/>
                    <a:pt x="3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0" name="Google Shape;5450;p35"/>
            <p:cNvSpPr/>
            <p:nvPr/>
          </p:nvSpPr>
          <p:spPr>
            <a:xfrm>
              <a:off x="5063082" y="320425"/>
              <a:ext cx="2273002" cy="306394"/>
            </a:xfrm>
            <a:custGeom>
              <a:avLst/>
              <a:gdLst/>
              <a:ahLst/>
              <a:cxnLst/>
              <a:rect l="l" t="t" r="r" b="b"/>
              <a:pathLst>
                <a:path w="22775" h="3070" extrusionOk="0">
                  <a:moveTo>
                    <a:pt x="333" y="1"/>
                  </a:moveTo>
                  <a:lnTo>
                    <a:pt x="14308" y="1"/>
                  </a:lnTo>
                  <a:cubicBezTo>
                    <a:pt x="14419" y="1"/>
                    <a:pt x="14530" y="38"/>
                    <a:pt x="14567" y="149"/>
                  </a:cubicBezTo>
                  <a:lnTo>
                    <a:pt x="16009" y="2182"/>
                  </a:lnTo>
                  <a:lnTo>
                    <a:pt x="22700" y="2958"/>
                  </a:lnTo>
                  <a:lnTo>
                    <a:pt x="22774" y="3069"/>
                  </a:lnTo>
                  <a:lnTo>
                    <a:pt x="11276" y="2145"/>
                  </a:lnTo>
                  <a:lnTo>
                    <a:pt x="0" y="2145"/>
                  </a:lnTo>
                  <a:lnTo>
                    <a:pt x="0" y="333"/>
                  </a:lnTo>
                  <a:cubicBezTo>
                    <a:pt x="0" y="149"/>
                    <a:pt x="148" y="1"/>
                    <a:pt x="3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1" name="Google Shape;5451;p35"/>
            <p:cNvSpPr/>
            <p:nvPr/>
          </p:nvSpPr>
          <p:spPr>
            <a:xfrm>
              <a:off x="5063082" y="711545"/>
              <a:ext cx="195613" cy="147708"/>
            </a:xfrm>
            <a:custGeom>
              <a:avLst/>
              <a:gdLst/>
              <a:ahLst/>
              <a:cxnLst/>
              <a:rect l="l" t="t" r="r" b="b"/>
              <a:pathLst>
                <a:path w="1960" h="1480" extrusionOk="0">
                  <a:moveTo>
                    <a:pt x="1960" y="1"/>
                  </a:moveTo>
                  <a:lnTo>
                    <a:pt x="925" y="1479"/>
                  </a:lnTo>
                  <a:lnTo>
                    <a:pt x="111" y="1479"/>
                  </a:lnTo>
                  <a:cubicBezTo>
                    <a:pt x="37" y="1479"/>
                    <a:pt x="0" y="1442"/>
                    <a:pt x="0" y="1406"/>
                  </a:cubicBezTo>
                  <a:lnTo>
                    <a:pt x="0" y="1"/>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2" name="Google Shape;5452;p35"/>
            <p:cNvSpPr/>
            <p:nvPr/>
          </p:nvSpPr>
          <p:spPr>
            <a:xfrm>
              <a:off x="5741930" y="866536"/>
              <a:ext cx="907804" cy="155093"/>
            </a:xfrm>
            <a:custGeom>
              <a:avLst/>
              <a:gdLst/>
              <a:ahLst/>
              <a:cxnLst/>
              <a:rect l="l" t="t" r="r" b="b"/>
              <a:pathLst>
                <a:path w="9096" h="1554" extrusionOk="0">
                  <a:moveTo>
                    <a:pt x="9096" y="0"/>
                  </a:moveTo>
                  <a:lnTo>
                    <a:pt x="8208" y="1553"/>
                  </a:lnTo>
                  <a:lnTo>
                    <a:pt x="482" y="1553"/>
                  </a:lnTo>
                  <a:lnTo>
                    <a:pt x="1"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3" name="Google Shape;5453;p35"/>
            <p:cNvSpPr/>
            <p:nvPr/>
          </p:nvSpPr>
          <p:spPr>
            <a:xfrm>
              <a:off x="5192225" y="379507"/>
              <a:ext cx="309987" cy="118166"/>
            </a:xfrm>
            <a:custGeom>
              <a:avLst/>
              <a:gdLst/>
              <a:ahLst/>
              <a:cxnLst/>
              <a:rect l="l" t="t" r="r" b="b"/>
              <a:pathLst>
                <a:path w="3106" h="1184" extrusionOk="0">
                  <a:moveTo>
                    <a:pt x="185" y="0"/>
                  </a:moveTo>
                  <a:cubicBezTo>
                    <a:pt x="74" y="0"/>
                    <a:pt x="0" y="74"/>
                    <a:pt x="0" y="148"/>
                  </a:cubicBezTo>
                  <a:lnTo>
                    <a:pt x="0" y="998"/>
                  </a:lnTo>
                  <a:cubicBezTo>
                    <a:pt x="0" y="1109"/>
                    <a:pt x="74" y="1183"/>
                    <a:pt x="185" y="1183"/>
                  </a:cubicBezTo>
                  <a:lnTo>
                    <a:pt x="2958" y="1183"/>
                  </a:lnTo>
                  <a:cubicBezTo>
                    <a:pt x="3032" y="1183"/>
                    <a:pt x="3106" y="1109"/>
                    <a:pt x="3106" y="998"/>
                  </a:cubicBezTo>
                  <a:lnTo>
                    <a:pt x="3106" y="148"/>
                  </a:lnTo>
                  <a:cubicBezTo>
                    <a:pt x="3106" y="74"/>
                    <a:pt x="3032" y="0"/>
                    <a:pt x="29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4" name="Google Shape;5454;p35"/>
            <p:cNvSpPr/>
            <p:nvPr/>
          </p:nvSpPr>
          <p:spPr>
            <a:xfrm>
              <a:off x="5291826" y="379507"/>
              <a:ext cx="184635" cy="118166"/>
            </a:xfrm>
            <a:custGeom>
              <a:avLst/>
              <a:gdLst/>
              <a:ahLst/>
              <a:cxnLst/>
              <a:rect l="l" t="t" r="r" b="b"/>
              <a:pathLst>
                <a:path w="1850" h="1184" extrusionOk="0">
                  <a:moveTo>
                    <a:pt x="481" y="0"/>
                  </a:moveTo>
                  <a:lnTo>
                    <a:pt x="1849" y="0"/>
                  </a:lnTo>
                  <a:lnTo>
                    <a:pt x="1368" y="1183"/>
                  </a:lnTo>
                  <a:lnTo>
                    <a:pt x="1" y="1183"/>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5" name="Google Shape;5455;p35"/>
            <p:cNvSpPr/>
            <p:nvPr/>
          </p:nvSpPr>
          <p:spPr>
            <a:xfrm>
              <a:off x="5668177" y="379507"/>
              <a:ext cx="310086" cy="118166"/>
            </a:xfrm>
            <a:custGeom>
              <a:avLst/>
              <a:gdLst/>
              <a:ahLst/>
              <a:cxnLst/>
              <a:rect l="l" t="t" r="r" b="b"/>
              <a:pathLst>
                <a:path w="3107" h="1184" extrusionOk="0">
                  <a:moveTo>
                    <a:pt x="185" y="0"/>
                  </a:moveTo>
                  <a:cubicBezTo>
                    <a:pt x="74" y="0"/>
                    <a:pt x="1" y="74"/>
                    <a:pt x="1" y="148"/>
                  </a:cubicBezTo>
                  <a:lnTo>
                    <a:pt x="1" y="998"/>
                  </a:lnTo>
                  <a:cubicBezTo>
                    <a:pt x="1" y="1109"/>
                    <a:pt x="74" y="1183"/>
                    <a:pt x="185" y="1183"/>
                  </a:cubicBezTo>
                  <a:lnTo>
                    <a:pt x="2958" y="1183"/>
                  </a:lnTo>
                  <a:cubicBezTo>
                    <a:pt x="3032" y="1183"/>
                    <a:pt x="3106" y="1109"/>
                    <a:pt x="3106" y="998"/>
                  </a:cubicBezTo>
                  <a:lnTo>
                    <a:pt x="3106" y="148"/>
                  </a:lnTo>
                  <a:cubicBezTo>
                    <a:pt x="3106" y="74"/>
                    <a:pt x="3032" y="0"/>
                    <a:pt x="29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6" name="Google Shape;5456;p35"/>
            <p:cNvSpPr/>
            <p:nvPr/>
          </p:nvSpPr>
          <p:spPr>
            <a:xfrm>
              <a:off x="5671870" y="379507"/>
              <a:ext cx="173557" cy="118166"/>
            </a:xfrm>
            <a:custGeom>
              <a:avLst/>
              <a:gdLst/>
              <a:ahLst/>
              <a:cxnLst/>
              <a:rect l="l" t="t" r="r" b="b"/>
              <a:pathLst>
                <a:path w="1739" h="1184" extrusionOk="0">
                  <a:moveTo>
                    <a:pt x="407" y="0"/>
                  </a:moveTo>
                  <a:lnTo>
                    <a:pt x="1738" y="0"/>
                  </a:lnTo>
                  <a:lnTo>
                    <a:pt x="1257" y="1183"/>
                  </a:lnTo>
                  <a:lnTo>
                    <a:pt x="148" y="1183"/>
                  </a:lnTo>
                  <a:cubicBezTo>
                    <a:pt x="37" y="1183"/>
                    <a:pt x="0" y="1109"/>
                    <a:pt x="0" y="1035"/>
                  </a:cubicBezTo>
                  <a:lnTo>
                    <a:pt x="0" y="998"/>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7" name="Google Shape;5457;p35"/>
            <p:cNvSpPr/>
            <p:nvPr/>
          </p:nvSpPr>
          <p:spPr>
            <a:xfrm>
              <a:off x="7180965" y="730009"/>
              <a:ext cx="262081" cy="251003"/>
            </a:xfrm>
            <a:custGeom>
              <a:avLst/>
              <a:gdLst/>
              <a:ahLst/>
              <a:cxnLst/>
              <a:rect l="l" t="t" r="r" b="b"/>
              <a:pathLst>
                <a:path w="2626" h="2515" extrusionOk="0">
                  <a:moveTo>
                    <a:pt x="111" y="37"/>
                  </a:moveTo>
                  <a:lnTo>
                    <a:pt x="2551" y="37"/>
                  </a:lnTo>
                  <a:cubicBezTo>
                    <a:pt x="2588" y="37"/>
                    <a:pt x="2625" y="37"/>
                    <a:pt x="2625" y="111"/>
                  </a:cubicBezTo>
                  <a:lnTo>
                    <a:pt x="2625" y="2145"/>
                  </a:lnTo>
                  <a:lnTo>
                    <a:pt x="814" y="2514"/>
                  </a:lnTo>
                  <a:lnTo>
                    <a:pt x="37" y="111"/>
                  </a:lnTo>
                  <a:cubicBezTo>
                    <a:pt x="1" y="74"/>
                    <a:pt x="1" y="74"/>
                    <a:pt x="37" y="37"/>
                  </a:cubicBezTo>
                  <a:cubicBezTo>
                    <a:pt x="37" y="0"/>
                    <a:pt x="74" y="0"/>
                    <a:pt x="111"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8" name="Google Shape;5458;p35"/>
            <p:cNvSpPr/>
            <p:nvPr/>
          </p:nvSpPr>
          <p:spPr>
            <a:xfrm>
              <a:off x="7225277" y="870229"/>
              <a:ext cx="221462" cy="110781"/>
            </a:xfrm>
            <a:custGeom>
              <a:avLst/>
              <a:gdLst/>
              <a:ahLst/>
              <a:cxnLst/>
              <a:rect l="l" t="t" r="r" b="b"/>
              <a:pathLst>
                <a:path w="2219" h="1110" extrusionOk="0">
                  <a:moveTo>
                    <a:pt x="2218" y="740"/>
                  </a:moveTo>
                  <a:lnTo>
                    <a:pt x="370" y="1109"/>
                  </a:lnTo>
                  <a:lnTo>
                    <a:pt x="0" y="0"/>
                  </a:lnTo>
                  <a:lnTo>
                    <a:pt x="1627"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9" name="Google Shape;5459;p35"/>
            <p:cNvSpPr/>
            <p:nvPr/>
          </p:nvSpPr>
          <p:spPr>
            <a:xfrm>
              <a:off x="7387554" y="733701"/>
              <a:ext cx="55490" cy="210384"/>
            </a:xfrm>
            <a:custGeom>
              <a:avLst/>
              <a:gdLst/>
              <a:ahLst/>
              <a:cxnLst/>
              <a:rect l="l" t="t" r="r" b="b"/>
              <a:pathLst>
                <a:path w="556" h="2108" extrusionOk="0">
                  <a:moveTo>
                    <a:pt x="1" y="0"/>
                  </a:moveTo>
                  <a:lnTo>
                    <a:pt x="481" y="0"/>
                  </a:lnTo>
                  <a:cubicBezTo>
                    <a:pt x="518" y="0"/>
                    <a:pt x="555" y="0"/>
                    <a:pt x="555" y="74"/>
                  </a:cubicBezTo>
                  <a:lnTo>
                    <a:pt x="555" y="2108"/>
                  </a:lnTo>
                  <a:lnTo>
                    <a:pt x="1" y="1368"/>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0" name="Google Shape;5460;p35"/>
            <p:cNvSpPr/>
            <p:nvPr/>
          </p:nvSpPr>
          <p:spPr>
            <a:xfrm>
              <a:off x="4915476" y="866536"/>
              <a:ext cx="236233" cy="162478"/>
            </a:xfrm>
            <a:custGeom>
              <a:avLst/>
              <a:gdLst/>
              <a:ahLst/>
              <a:cxnLst/>
              <a:rect l="l" t="t" r="r" b="b"/>
              <a:pathLst>
                <a:path w="2367" h="1628" extrusionOk="0">
                  <a:moveTo>
                    <a:pt x="2367" y="0"/>
                  </a:moveTo>
                  <a:lnTo>
                    <a:pt x="74" y="0"/>
                  </a:lnTo>
                  <a:cubicBezTo>
                    <a:pt x="74" y="0"/>
                    <a:pt x="37" y="0"/>
                    <a:pt x="37" y="0"/>
                  </a:cubicBezTo>
                  <a:cubicBezTo>
                    <a:pt x="0" y="0"/>
                    <a:pt x="0" y="37"/>
                    <a:pt x="0" y="37"/>
                  </a:cubicBezTo>
                  <a:lnTo>
                    <a:pt x="0" y="1220"/>
                  </a:lnTo>
                  <a:lnTo>
                    <a:pt x="1405" y="1627"/>
                  </a:lnTo>
                  <a:cubicBezTo>
                    <a:pt x="1442" y="1627"/>
                    <a:pt x="1479" y="1627"/>
                    <a:pt x="1479" y="159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1" name="Google Shape;5461;p35"/>
            <p:cNvSpPr/>
            <p:nvPr/>
          </p:nvSpPr>
          <p:spPr>
            <a:xfrm>
              <a:off x="4915476" y="988294"/>
              <a:ext cx="169864" cy="40719"/>
            </a:xfrm>
            <a:custGeom>
              <a:avLst/>
              <a:gdLst/>
              <a:ahLst/>
              <a:cxnLst/>
              <a:rect l="l" t="t" r="r" b="b"/>
              <a:pathLst>
                <a:path w="1702" h="408" extrusionOk="0">
                  <a:moveTo>
                    <a:pt x="0" y="0"/>
                  </a:moveTo>
                  <a:lnTo>
                    <a:pt x="1405" y="407"/>
                  </a:lnTo>
                  <a:cubicBezTo>
                    <a:pt x="1442" y="407"/>
                    <a:pt x="1479" y="407"/>
                    <a:pt x="1479" y="370"/>
                  </a:cubicBezTo>
                  <a:lnTo>
                    <a:pt x="1701" y="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2" name="Google Shape;5462;p35"/>
            <p:cNvSpPr/>
            <p:nvPr/>
          </p:nvSpPr>
          <p:spPr>
            <a:xfrm>
              <a:off x="4937632" y="449568"/>
              <a:ext cx="118166" cy="405997"/>
            </a:xfrm>
            <a:custGeom>
              <a:avLst/>
              <a:gdLst/>
              <a:ahLst/>
              <a:cxnLst/>
              <a:rect l="l" t="t" r="r" b="b"/>
              <a:pathLst>
                <a:path w="1184" h="4068" extrusionOk="0">
                  <a:moveTo>
                    <a:pt x="185" y="1"/>
                  </a:moveTo>
                  <a:cubicBezTo>
                    <a:pt x="74" y="1"/>
                    <a:pt x="0" y="75"/>
                    <a:pt x="0" y="149"/>
                  </a:cubicBezTo>
                  <a:lnTo>
                    <a:pt x="0" y="3920"/>
                  </a:lnTo>
                  <a:cubicBezTo>
                    <a:pt x="0" y="3994"/>
                    <a:pt x="74" y="4067"/>
                    <a:pt x="185" y="4067"/>
                  </a:cubicBezTo>
                  <a:lnTo>
                    <a:pt x="999" y="4067"/>
                  </a:lnTo>
                  <a:cubicBezTo>
                    <a:pt x="1109" y="4067"/>
                    <a:pt x="1183" y="3994"/>
                    <a:pt x="1183" y="3920"/>
                  </a:cubicBezTo>
                  <a:lnTo>
                    <a:pt x="1183" y="149"/>
                  </a:lnTo>
                  <a:cubicBezTo>
                    <a:pt x="1183" y="75"/>
                    <a:pt x="1109" y="1"/>
                    <a:pt x="9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3" name="Google Shape;5463;p35"/>
            <p:cNvSpPr/>
            <p:nvPr/>
          </p:nvSpPr>
          <p:spPr>
            <a:xfrm>
              <a:off x="4945017" y="464338"/>
              <a:ext cx="110781" cy="391226"/>
            </a:xfrm>
            <a:custGeom>
              <a:avLst/>
              <a:gdLst/>
              <a:ahLst/>
              <a:cxnLst/>
              <a:rect l="l" t="t" r="r" b="b"/>
              <a:pathLst>
                <a:path w="1110" h="3920" extrusionOk="0">
                  <a:moveTo>
                    <a:pt x="1109" y="38"/>
                  </a:moveTo>
                  <a:lnTo>
                    <a:pt x="1109" y="3772"/>
                  </a:lnTo>
                  <a:cubicBezTo>
                    <a:pt x="1109" y="3846"/>
                    <a:pt x="1035" y="3919"/>
                    <a:pt x="925" y="3919"/>
                  </a:cubicBezTo>
                  <a:lnTo>
                    <a:pt x="111" y="3919"/>
                  </a:lnTo>
                  <a:cubicBezTo>
                    <a:pt x="74" y="3919"/>
                    <a:pt x="37" y="3919"/>
                    <a:pt x="0" y="3919"/>
                  </a:cubicBezTo>
                  <a:lnTo>
                    <a:pt x="0" y="185"/>
                  </a:lnTo>
                  <a:cubicBezTo>
                    <a:pt x="0" y="75"/>
                    <a:pt x="74" y="1"/>
                    <a:pt x="185" y="1"/>
                  </a:cubicBezTo>
                  <a:lnTo>
                    <a:pt x="1035" y="1"/>
                  </a:lnTo>
                  <a:cubicBezTo>
                    <a:pt x="1035" y="1"/>
                    <a:pt x="1072" y="1"/>
                    <a:pt x="1109"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4" name="Google Shape;5464;p35"/>
            <p:cNvSpPr/>
            <p:nvPr/>
          </p:nvSpPr>
          <p:spPr>
            <a:xfrm>
              <a:off x="5203303" y="575017"/>
              <a:ext cx="306294" cy="18563"/>
            </a:xfrm>
            <a:custGeom>
              <a:avLst/>
              <a:gdLst/>
              <a:ahLst/>
              <a:cxnLst/>
              <a:rect l="l" t="t" r="r" b="b"/>
              <a:pathLst>
                <a:path w="3069" h="186" extrusionOk="0">
                  <a:moveTo>
                    <a:pt x="111" y="186"/>
                  </a:moveTo>
                  <a:lnTo>
                    <a:pt x="2921" y="186"/>
                  </a:lnTo>
                  <a:cubicBezTo>
                    <a:pt x="2995" y="186"/>
                    <a:pt x="3069" y="112"/>
                    <a:pt x="3069" y="1"/>
                  </a:cubicBezTo>
                  <a:lnTo>
                    <a:pt x="3069" y="1"/>
                  </a:lnTo>
                  <a:lnTo>
                    <a:pt x="0" y="1"/>
                  </a:lnTo>
                  <a:lnTo>
                    <a:pt x="0" y="38"/>
                  </a:lnTo>
                  <a:cubicBezTo>
                    <a:pt x="0" y="112"/>
                    <a:pt x="74" y="186"/>
                    <a:pt x="111" y="18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5" name="Google Shape;5465;p35"/>
            <p:cNvSpPr/>
            <p:nvPr/>
          </p:nvSpPr>
          <p:spPr>
            <a:xfrm>
              <a:off x="5203303" y="600866"/>
              <a:ext cx="306294" cy="22256"/>
            </a:xfrm>
            <a:custGeom>
              <a:avLst/>
              <a:gdLst/>
              <a:ahLst/>
              <a:cxnLst/>
              <a:rect l="l" t="t" r="r" b="b"/>
              <a:pathLst>
                <a:path w="3069" h="223" extrusionOk="0">
                  <a:moveTo>
                    <a:pt x="111" y="222"/>
                  </a:moveTo>
                  <a:lnTo>
                    <a:pt x="2921" y="222"/>
                  </a:lnTo>
                  <a:cubicBezTo>
                    <a:pt x="2995" y="222"/>
                    <a:pt x="3069" y="148"/>
                    <a:pt x="3069" y="37"/>
                  </a:cubicBezTo>
                  <a:lnTo>
                    <a:pt x="3069" y="1"/>
                  </a:lnTo>
                  <a:lnTo>
                    <a:pt x="0" y="1"/>
                  </a:lnTo>
                  <a:lnTo>
                    <a:pt x="0" y="37"/>
                  </a:lnTo>
                  <a:cubicBezTo>
                    <a:pt x="0" y="148"/>
                    <a:pt x="74" y="222"/>
                    <a:pt x="111"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6" name="Google Shape;5466;p35"/>
            <p:cNvSpPr/>
            <p:nvPr/>
          </p:nvSpPr>
          <p:spPr>
            <a:xfrm>
              <a:off x="5203303" y="630407"/>
              <a:ext cx="306294" cy="25949"/>
            </a:xfrm>
            <a:custGeom>
              <a:avLst/>
              <a:gdLst/>
              <a:ahLst/>
              <a:cxnLst/>
              <a:rect l="l" t="t" r="r" b="b"/>
              <a:pathLst>
                <a:path w="3069" h="260" extrusionOk="0">
                  <a:moveTo>
                    <a:pt x="111" y="259"/>
                  </a:moveTo>
                  <a:lnTo>
                    <a:pt x="2921" y="259"/>
                  </a:lnTo>
                  <a:cubicBezTo>
                    <a:pt x="2995" y="259"/>
                    <a:pt x="3069" y="148"/>
                    <a:pt x="3069" y="37"/>
                  </a:cubicBezTo>
                  <a:lnTo>
                    <a:pt x="3069" y="0"/>
                  </a:lnTo>
                  <a:lnTo>
                    <a:pt x="0" y="0"/>
                  </a:lnTo>
                  <a:lnTo>
                    <a:pt x="0" y="37"/>
                  </a:lnTo>
                  <a:cubicBezTo>
                    <a:pt x="0" y="148"/>
                    <a:pt x="74" y="259"/>
                    <a:pt x="111" y="259"/>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7" name="Google Shape;5467;p35"/>
            <p:cNvSpPr/>
            <p:nvPr/>
          </p:nvSpPr>
          <p:spPr>
            <a:xfrm>
              <a:off x="5203303" y="663641"/>
              <a:ext cx="306294" cy="22156"/>
            </a:xfrm>
            <a:custGeom>
              <a:avLst/>
              <a:gdLst/>
              <a:ahLst/>
              <a:cxnLst/>
              <a:rect l="l" t="t" r="r" b="b"/>
              <a:pathLst>
                <a:path w="3069" h="222" extrusionOk="0">
                  <a:moveTo>
                    <a:pt x="111" y="222"/>
                  </a:moveTo>
                  <a:lnTo>
                    <a:pt x="2921" y="222"/>
                  </a:lnTo>
                  <a:cubicBezTo>
                    <a:pt x="2995" y="222"/>
                    <a:pt x="3069" y="111"/>
                    <a:pt x="3069" y="37"/>
                  </a:cubicBezTo>
                  <a:lnTo>
                    <a:pt x="3069" y="0"/>
                  </a:lnTo>
                  <a:lnTo>
                    <a:pt x="0" y="0"/>
                  </a:lnTo>
                  <a:lnTo>
                    <a:pt x="0" y="37"/>
                  </a:lnTo>
                  <a:cubicBezTo>
                    <a:pt x="0" y="111"/>
                    <a:pt x="74" y="222"/>
                    <a:pt x="111"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8" name="Google Shape;5468;p35"/>
            <p:cNvSpPr/>
            <p:nvPr/>
          </p:nvSpPr>
          <p:spPr>
            <a:xfrm>
              <a:off x="5199610" y="563940"/>
              <a:ext cx="313679" cy="22256"/>
            </a:xfrm>
            <a:custGeom>
              <a:avLst/>
              <a:gdLst/>
              <a:ahLst/>
              <a:cxnLst/>
              <a:rect l="l" t="t" r="r" b="b"/>
              <a:pathLst>
                <a:path w="3143" h="223" extrusionOk="0">
                  <a:moveTo>
                    <a:pt x="111" y="1"/>
                  </a:moveTo>
                  <a:lnTo>
                    <a:pt x="3032" y="1"/>
                  </a:lnTo>
                  <a:cubicBezTo>
                    <a:pt x="3069" y="1"/>
                    <a:pt x="3143" y="75"/>
                    <a:pt x="3143" y="186"/>
                  </a:cubicBezTo>
                  <a:lnTo>
                    <a:pt x="3143" y="223"/>
                  </a:lnTo>
                  <a:lnTo>
                    <a:pt x="0" y="223"/>
                  </a:lnTo>
                  <a:lnTo>
                    <a:pt x="0" y="186"/>
                  </a:lnTo>
                  <a:cubicBezTo>
                    <a:pt x="0" y="112"/>
                    <a:pt x="37" y="1"/>
                    <a:pt x="1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9" name="Google Shape;5469;p35"/>
            <p:cNvSpPr/>
            <p:nvPr/>
          </p:nvSpPr>
          <p:spPr>
            <a:xfrm>
              <a:off x="5199610" y="593481"/>
              <a:ext cx="313679" cy="22256"/>
            </a:xfrm>
            <a:custGeom>
              <a:avLst/>
              <a:gdLst/>
              <a:ahLst/>
              <a:cxnLst/>
              <a:rect l="l" t="t" r="r" b="b"/>
              <a:pathLst>
                <a:path w="3143" h="223" extrusionOk="0">
                  <a:moveTo>
                    <a:pt x="111" y="1"/>
                  </a:moveTo>
                  <a:lnTo>
                    <a:pt x="3032" y="1"/>
                  </a:lnTo>
                  <a:cubicBezTo>
                    <a:pt x="3069" y="1"/>
                    <a:pt x="3143" y="75"/>
                    <a:pt x="3143" y="185"/>
                  </a:cubicBezTo>
                  <a:lnTo>
                    <a:pt x="3143" y="222"/>
                  </a:lnTo>
                  <a:lnTo>
                    <a:pt x="0" y="222"/>
                  </a:lnTo>
                  <a:lnTo>
                    <a:pt x="0" y="185"/>
                  </a:lnTo>
                  <a:cubicBezTo>
                    <a:pt x="0" y="75"/>
                    <a:pt x="37" y="1"/>
                    <a:pt x="1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0" name="Google Shape;5470;p35"/>
            <p:cNvSpPr/>
            <p:nvPr/>
          </p:nvSpPr>
          <p:spPr>
            <a:xfrm>
              <a:off x="5199610" y="623022"/>
              <a:ext cx="313679" cy="22256"/>
            </a:xfrm>
            <a:custGeom>
              <a:avLst/>
              <a:gdLst/>
              <a:ahLst/>
              <a:cxnLst/>
              <a:rect l="l" t="t" r="r" b="b"/>
              <a:pathLst>
                <a:path w="3143" h="223" extrusionOk="0">
                  <a:moveTo>
                    <a:pt x="111" y="0"/>
                  </a:moveTo>
                  <a:lnTo>
                    <a:pt x="3032" y="0"/>
                  </a:lnTo>
                  <a:cubicBezTo>
                    <a:pt x="3069" y="0"/>
                    <a:pt x="3143" y="74"/>
                    <a:pt x="3143" y="185"/>
                  </a:cubicBezTo>
                  <a:lnTo>
                    <a:pt x="3143" y="222"/>
                  </a:lnTo>
                  <a:lnTo>
                    <a:pt x="0" y="222"/>
                  </a:lnTo>
                  <a:lnTo>
                    <a:pt x="0" y="185"/>
                  </a:lnTo>
                  <a:cubicBezTo>
                    <a:pt x="0" y="74"/>
                    <a:pt x="37" y="0"/>
                    <a:pt x="1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1" name="Google Shape;5471;p35"/>
            <p:cNvSpPr/>
            <p:nvPr/>
          </p:nvSpPr>
          <p:spPr>
            <a:xfrm>
              <a:off x="5199610" y="652563"/>
              <a:ext cx="313679" cy="22156"/>
            </a:xfrm>
            <a:custGeom>
              <a:avLst/>
              <a:gdLst/>
              <a:ahLst/>
              <a:cxnLst/>
              <a:rect l="l" t="t" r="r" b="b"/>
              <a:pathLst>
                <a:path w="3143" h="222" extrusionOk="0">
                  <a:moveTo>
                    <a:pt x="111" y="0"/>
                  </a:moveTo>
                  <a:lnTo>
                    <a:pt x="3032" y="0"/>
                  </a:lnTo>
                  <a:cubicBezTo>
                    <a:pt x="3069" y="0"/>
                    <a:pt x="3143" y="74"/>
                    <a:pt x="3143" y="185"/>
                  </a:cubicBezTo>
                  <a:lnTo>
                    <a:pt x="3143" y="222"/>
                  </a:lnTo>
                  <a:lnTo>
                    <a:pt x="0" y="222"/>
                  </a:lnTo>
                  <a:lnTo>
                    <a:pt x="0" y="185"/>
                  </a:lnTo>
                  <a:cubicBezTo>
                    <a:pt x="0" y="74"/>
                    <a:pt x="37" y="0"/>
                    <a:pt x="1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2" name="Google Shape;5472;p35"/>
            <p:cNvSpPr/>
            <p:nvPr/>
          </p:nvSpPr>
          <p:spPr>
            <a:xfrm>
              <a:off x="6284350" y="899770"/>
              <a:ext cx="96010" cy="99703"/>
            </a:xfrm>
            <a:custGeom>
              <a:avLst/>
              <a:gdLst/>
              <a:ahLst/>
              <a:cxnLst/>
              <a:rect l="l" t="t" r="r" b="b"/>
              <a:pathLst>
                <a:path w="962" h="999" extrusionOk="0">
                  <a:moveTo>
                    <a:pt x="222" y="0"/>
                  </a:moveTo>
                  <a:cubicBezTo>
                    <a:pt x="112" y="0"/>
                    <a:pt x="1" y="111"/>
                    <a:pt x="1" y="222"/>
                  </a:cubicBezTo>
                  <a:lnTo>
                    <a:pt x="1" y="777"/>
                  </a:lnTo>
                  <a:cubicBezTo>
                    <a:pt x="1" y="924"/>
                    <a:pt x="112" y="998"/>
                    <a:pt x="222" y="998"/>
                  </a:cubicBezTo>
                  <a:lnTo>
                    <a:pt x="740" y="998"/>
                  </a:lnTo>
                  <a:cubicBezTo>
                    <a:pt x="851" y="998"/>
                    <a:pt x="962" y="924"/>
                    <a:pt x="962" y="777"/>
                  </a:cubicBezTo>
                  <a:lnTo>
                    <a:pt x="962" y="222"/>
                  </a:lnTo>
                  <a:cubicBezTo>
                    <a:pt x="962" y="111"/>
                    <a:pt x="851" y="0"/>
                    <a:pt x="7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3" name="Google Shape;5473;p35"/>
            <p:cNvSpPr/>
            <p:nvPr/>
          </p:nvSpPr>
          <p:spPr>
            <a:xfrm>
              <a:off x="6291736" y="962445"/>
              <a:ext cx="81239" cy="37027"/>
            </a:xfrm>
            <a:custGeom>
              <a:avLst/>
              <a:gdLst/>
              <a:ahLst/>
              <a:cxnLst/>
              <a:rect l="l" t="t" r="r" b="b"/>
              <a:pathLst>
                <a:path w="814" h="371" extrusionOk="0">
                  <a:moveTo>
                    <a:pt x="814" y="38"/>
                  </a:moveTo>
                  <a:lnTo>
                    <a:pt x="814" y="149"/>
                  </a:lnTo>
                  <a:cubicBezTo>
                    <a:pt x="814" y="259"/>
                    <a:pt x="740" y="370"/>
                    <a:pt x="629" y="370"/>
                  </a:cubicBezTo>
                  <a:lnTo>
                    <a:pt x="222" y="370"/>
                  </a:lnTo>
                  <a:cubicBezTo>
                    <a:pt x="75" y="370"/>
                    <a:pt x="1" y="259"/>
                    <a:pt x="1" y="149"/>
                  </a:cubicBezTo>
                  <a:lnTo>
                    <a:pt x="1" y="75"/>
                  </a:lnTo>
                  <a:cubicBezTo>
                    <a:pt x="38" y="38"/>
                    <a:pt x="111" y="1"/>
                    <a:pt x="148" y="1"/>
                  </a:cubicBezTo>
                  <a:lnTo>
                    <a:pt x="703" y="1"/>
                  </a:lnTo>
                  <a:cubicBezTo>
                    <a:pt x="740" y="1"/>
                    <a:pt x="777" y="38"/>
                    <a:pt x="814"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4" name="Google Shape;5474;p35"/>
            <p:cNvSpPr/>
            <p:nvPr/>
          </p:nvSpPr>
          <p:spPr>
            <a:xfrm>
              <a:off x="6192134" y="349966"/>
              <a:ext cx="428053" cy="317372"/>
            </a:xfrm>
            <a:custGeom>
              <a:avLst/>
              <a:gdLst/>
              <a:ahLst/>
              <a:cxnLst/>
              <a:rect l="l" t="t" r="r" b="b"/>
              <a:pathLst>
                <a:path w="4289" h="3180" extrusionOk="0">
                  <a:moveTo>
                    <a:pt x="3069" y="74"/>
                  </a:moveTo>
                  <a:lnTo>
                    <a:pt x="4215" y="1775"/>
                  </a:lnTo>
                  <a:lnTo>
                    <a:pt x="4215" y="3069"/>
                  </a:lnTo>
                  <a:lnTo>
                    <a:pt x="111" y="3069"/>
                  </a:lnTo>
                  <a:lnTo>
                    <a:pt x="74" y="74"/>
                  </a:lnTo>
                  <a:close/>
                  <a:moveTo>
                    <a:pt x="0" y="0"/>
                  </a:moveTo>
                  <a:lnTo>
                    <a:pt x="0" y="3106"/>
                  </a:lnTo>
                  <a:lnTo>
                    <a:pt x="0" y="3143"/>
                  </a:lnTo>
                  <a:lnTo>
                    <a:pt x="4252" y="3180"/>
                  </a:lnTo>
                  <a:lnTo>
                    <a:pt x="4289" y="3180"/>
                  </a:lnTo>
                  <a:lnTo>
                    <a:pt x="4252" y="1738"/>
                  </a:lnTo>
                  <a:lnTo>
                    <a:pt x="306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5" name="Google Shape;5475;p35"/>
            <p:cNvSpPr/>
            <p:nvPr/>
          </p:nvSpPr>
          <p:spPr>
            <a:xfrm>
              <a:off x="6745532" y="648870"/>
              <a:ext cx="166171" cy="22156"/>
            </a:xfrm>
            <a:custGeom>
              <a:avLst/>
              <a:gdLst/>
              <a:ahLst/>
              <a:cxnLst/>
              <a:rect l="l" t="t" r="r" b="b"/>
              <a:pathLst>
                <a:path w="1665" h="222" extrusionOk="0">
                  <a:moveTo>
                    <a:pt x="75" y="222"/>
                  </a:moveTo>
                  <a:lnTo>
                    <a:pt x="1591" y="222"/>
                  </a:lnTo>
                  <a:cubicBezTo>
                    <a:pt x="1628" y="222"/>
                    <a:pt x="1665" y="148"/>
                    <a:pt x="1665" y="37"/>
                  </a:cubicBezTo>
                  <a:lnTo>
                    <a:pt x="1665" y="0"/>
                  </a:lnTo>
                  <a:lnTo>
                    <a:pt x="1" y="0"/>
                  </a:lnTo>
                  <a:lnTo>
                    <a:pt x="1" y="37"/>
                  </a:lnTo>
                  <a:cubicBezTo>
                    <a:pt x="38" y="185"/>
                    <a:pt x="75" y="222"/>
                    <a:pt x="75" y="222"/>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6" name="Google Shape;5476;p35"/>
            <p:cNvSpPr/>
            <p:nvPr/>
          </p:nvSpPr>
          <p:spPr>
            <a:xfrm>
              <a:off x="6745532" y="641485"/>
              <a:ext cx="169864" cy="25849"/>
            </a:xfrm>
            <a:custGeom>
              <a:avLst/>
              <a:gdLst/>
              <a:ahLst/>
              <a:cxnLst/>
              <a:rect l="l" t="t" r="r" b="b"/>
              <a:pathLst>
                <a:path w="1702" h="259" extrusionOk="0">
                  <a:moveTo>
                    <a:pt x="75" y="0"/>
                  </a:moveTo>
                  <a:lnTo>
                    <a:pt x="1628" y="0"/>
                  </a:lnTo>
                  <a:cubicBezTo>
                    <a:pt x="1665" y="0"/>
                    <a:pt x="1702" y="74"/>
                    <a:pt x="1702" y="185"/>
                  </a:cubicBezTo>
                  <a:lnTo>
                    <a:pt x="1702" y="259"/>
                  </a:lnTo>
                  <a:lnTo>
                    <a:pt x="1" y="259"/>
                  </a:lnTo>
                  <a:lnTo>
                    <a:pt x="1" y="222"/>
                  </a:lnTo>
                  <a:cubicBezTo>
                    <a:pt x="1" y="74"/>
                    <a:pt x="38" y="0"/>
                    <a:pt x="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7" name="Google Shape;5477;p35"/>
            <p:cNvSpPr/>
            <p:nvPr/>
          </p:nvSpPr>
          <p:spPr>
            <a:xfrm>
              <a:off x="6229060" y="379507"/>
              <a:ext cx="339528" cy="144015"/>
            </a:xfrm>
            <a:custGeom>
              <a:avLst/>
              <a:gdLst/>
              <a:ahLst/>
              <a:cxnLst/>
              <a:rect l="l" t="t" r="r" b="b"/>
              <a:pathLst>
                <a:path w="3402" h="1443" extrusionOk="0">
                  <a:moveTo>
                    <a:pt x="185" y="0"/>
                  </a:moveTo>
                  <a:lnTo>
                    <a:pt x="2477" y="0"/>
                  </a:lnTo>
                  <a:cubicBezTo>
                    <a:pt x="2514" y="0"/>
                    <a:pt x="2588" y="37"/>
                    <a:pt x="2625" y="74"/>
                  </a:cubicBezTo>
                  <a:lnTo>
                    <a:pt x="3364" y="1220"/>
                  </a:lnTo>
                  <a:cubicBezTo>
                    <a:pt x="3401" y="1257"/>
                    <a:pt x="3401" y="1331"/>
                    <a:pt x="3364" y="1368"/>
                  </a:cubicBezTo>
                  <a:cubicBezTo>
                    <a:pt x="3327" y="1405"/>
                    <a:pt x="3253" y="1442"/>
                    <a:pt x="3217" y="1442"/>
                  </a:cubicBezTo>
                  <a:lnTo>
                    <a:pt x="148" y="1183"/>
                  </a:lnTo>
                  <a:cubicBezTo>
                    <a:pt x="74" y="1183"/>
                    <a:pt x="0" y="1109"/>
                    <a:pt x="0" y="1035"/>
                  </a:cubicBezTo>
                  <a:lnTo>
                    <a:pt x="0" y="148"/>
                  </a:lnTo>
                  <a:cubicBezTo>
                    <a:pt x="0" y="74"/>
                    <a:pt x="74" y="0"/>
                    <a:pt x="18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8" name="Google Shape;5478;p35"/>
            <p:cNvSpPr/>
            <p:nvPr/>
          </p:nvSpPr>
          <p:spPr>
            <a:xfrm>
              <a:off x="6251116" y="379507"/>
              <a:ext cx="184635" cy="129244"/>
            </a:xfrm>
            <a:custGeom>
              <a:avLst/>
              <a:gdLst/>
              <a:ahLst/>
              <a:cxnLst/>
              <a:rect l="l" t="t" r="r" b="b"/>
              <a:pathLst>
                <a:path w="1850" h="1295" extrusionOk="0">
                  <a:moveTo>
                    <a:pt x="482" y="0"/>
                  </a:moveTo>
                  <a:lnTo>
                    <a:pt x="1849" y="0"/>
                  </a:lnTo>
                  <a:lnTo>
                    <a:pt x="1295" y="1294"/>
                  </a:lnTo>
                  <a:lnTo>
                    <a:pt x="1" y="1183"/>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9" name="Google Shape;5479;p35"/>
            <p:cNvSpPr/>
            <p:nvPr/>
          </p:nvSpPr>
          <p:spPr>
            <a:xfrm>
              <a:off x="6236446" y="516035"/>
              <a:ext cx="103395" cy="25849"/>
            </a:xfrm>
            <a:custGeom>
              <a:avLst/>
              <a:gdLst/>
              <a:ahLst/>
              <a:cxnLst/>
              <a:rect l="l" t="t" r="r" b="b"/>
              <a:pathLst>
                <a:path w="1036" h="259" extrusionOk="0">
                  <a:moveTo>
                    <a:pt x="148" y="0"/>
                  </a:moveTo>
                  <a:cubicBezTo>
                    <a:pt x="111" y="0"/>
                    <a:pt x="74" y="37"/>
                    <a:pt x="37" y="74"/>
                  </a:cubicBezTo>
                  <a:cubicBezTo>
                    <a:pt x="0" y="74"/>
                    <a:pt x="0" y="148"/>
                    <a:pt x="0" y="185"/>
                  </a:cubicBezTo>
                  <a:lnTo>
                    <a:pt x="37" y="185"/>
                  </a:lnTo>
                  <a:cubicBezTo>
                    <a:pt x="37" y="148"/>
                    <a:pt x="74" y="111"/>
                    <a:pt x="74" y="111"/>
                  </a:cubicBezTo>
                  <a:cubicBezTo>
                    <a:pt x="111" y="74"/>
                    <a:pt x="148" y="74"/>
                    <a:pt x="148" y="74"/>
                  </a:cubicBezTo>
                  <a:lnTo>
                    <a:pt x="887" y="148"/>
                  </a:lnTo>
                  <a:cubicBezTo>
                    <a:pt x="924" y="148"/>
                    <a:pt x="961" y="148"/>
                    <a:pt x="961" y="185"/>
                  </a:cubicBezTo>
                  <a:cubicBezTo>
                    <a:pt x="961" y="222"/>
                    <a:pt x="961" y="222"/>
                    <a:pt x="961" y="259"/>
                  </a:cubicBezTo>
                  <a:lnTo>
                    <a:pt x="1035" y="259"/>
                  </a:lnTo>
                  <a:cubicBezTo>
                    <a:pt x="1035" y="222"/>
                    <a:pt x="1035" y="148"/>
                    <a:pt x="998" y="111"/>
                  </a:cubicBezTo>
                  <a:cubicBezTo>
                    <a:pt x="961" y="74"/>
                    <a:pt x="924" y="74"/>
                    <a:pt x="887" y="74"/>
                  </a:cubicBezTo>
                  <a:lnTo>
                    <a:pt x="1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0" name="Google Shape;5480;p35"/>
            <p:cNvSpPr/>
            <p:nvPr/>
          </p:nvSpPr>
          <p:spPr>
            <a:xfrm>
              <a:off x="6502017" y="445875"/>
              <a:ext cx="66568" cy="77646"/>
            </a:xfrm>
            <a:custGeom>
              <a:avLst/>
              <a:gdLst/>
              <a:ahLst/>
              <a:cxnLst/>
              <a:rect l="l" t="t" r="r" b="b"/>
              <a:pathLst>
                <a:path w="667" h="778" extrusionOk="0">
                  <a:moveTo>
                    <a:pt x="1" y="740"/>
                  </a:moveTo>
                  <a:lnTo>
                    <a:pt x="297" y="1"/>
                  </a:lnTo>
                  <a:lnTo>
                    <a:pt x="629" y="555"/>
                  </a:lnTo>
                  <a:cubicBezTo>
                    <a:pt x="666" y="592"/>
                    <a:pt x="666" y="666"/>
                    <a:pt x="629" y="703"/>
                  </a:cubicBezTo>
                  <a:cubicBezTo>
                    <a:pt x="592" y="740"/>
                    <a:pt x="555" y="777"/>
                    <a:pt x="482" y="77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1" name="Google Shape;5481;p35"/>
            <p:cNvSpPr/>
            <p:nvPr/>
          </p:nvSpPr>
          <p:spPr>
            <a:xfrm>
              <a:off x="5867380" y="379507"/>
              <a:ext cx="110881" cy="118166"/>
            </a:xfrm>
            <a:custGeom>
              <a:avLst/>
              <a:gdLst/>
              <a:ahLst/>
              <a:cxnLst/>
              <a:rect l="l" t="t" r="r" b="b"/>
              <a:pathLst>
                <a:path w="1111" h="1184" extrusionOk="0">
                  <a:moveTo>
                    <a:pt x="1110" y="37"/>
                  </a:moveTo>
                  <a:lnTo>
                    <a:pt x="629" y="1183"/>
                  </a:lnTo>
                  <a:lnTo>
                    <a:pt x="1" y="1183"/>
                  </a:lnTo>
                  <a:lnTo>
                    <a:pt x="519" y="0"/>
                  </a:lnTo>
                  <a:lnTo>
                    <a:pt x="962" y="0"/>
                  </a:lnTo>
                  <a:cubicBezTo>
                    <a:pt x="1036" y="0"/>
                    <a:pt x="1073" y="0"/>
                    <a:pt x="1110" y="3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2" name="Google Shape;5482;p35"/>
            <p:cNvSpPr/>
            <p:nvPr/>
          </p:nvSpPr>
          <p:spPr>
            <a:xfrm>
              <a:off x="5184839" y="298269"/>
              <a:ext cx="782352" cy="25949"/>
            </a:xfrm>
            <a:custGeom>
              <a:avLst/>
              <a:gdLst/>
              <a:ahLst/>
              <a:cxnLst/>
              <a:rect l="l" t="t" r="r" b="b"/>
              <a:pathLst>
                <a:path w="7839" h="260" extrusionOk="0">
                  <a:moveTo>
                    <a:pt x="74" y="1"/>
                  </a:moveTo>
                  <a:lnTo>
                    <a:pt x="7764" y="1"/>
                  </a:lnTo>
                  <a:cubicBezTo>
                    <a:pt x="7801" y="1"/>
                    <a:pt x="7838" y="38"/>
                    <a:pt x="7838" y="75"/>
                  </a:cubicBezTo>
                  <a:lnTo>
                    <a:pt x="7838" y="260"/>
                  </a:lnTo>
                  <a:lnTo>
                    <a:pt x="0" y="260"/>
                  </a:lnTo>
                  <a:lnTo>
                    <a:pt x="0" y="75"/>
                  </a:lnTo>
                  <a:cubicBezTo>
                    <a:pt x="0" y="38"/>
                    <a:pt x="37" y="1"/>
                    <a:pt x="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3" name="Google Shape;5483;p35"/>
            <p:cNvSpPr/>
            <p:nvPr/>
          </p:nvSpPr>
          <p:spPr>
            <a:xfrm>
              <a:off x="5192225" y="375815"/>
              <a:ext cx="313679" cy="125552"/>
            </a:xfrm>
            <a:custGeom>
              <a:avLst/>
              <a:gdLst/>
              <a:ahLst/>
              <a:cxnLst/>
              <a:rect l="l" t="t" r="r" b="b"/>
              <a:pathLst>
                <a:path w="3143" h="1258" extrusionOk="0">
                  <a:moveTo>
                    <a:pt x="2958" y="74"/>
                  </a:moveTo>
                  <a:cubicBezTo>
                    <a:pt x="3032" y="74"/>
                    <a:pt x="3069" y="111"/>
                    <a:pt x="3069" y="185"/>
                  </a:cubicBezTo>
                  <a:lnTo>
                    <a:pt x="3069" y="1072"/>
                  </a:lnTo>
                  <a:cubicBezTo>
                    <a:pt x="3069" y="1109"/>
                    <a:pt x="3032" y="1183"/>
                    <a:pt x="2958" y="1183"/>
                  </a:cubicBezTo>
                  <a:lnTo>
                    <a:pt x="185" y="1183"/>
                  </a:lnTo>
                  <a:cubicBezTo>
                    <a:pt x="111" y="1183"/>
                    <a:pt x="74" y="1109"/>
                    <a:pt x="74" y="1072"/>
                  </a:cubicBezTo>
                  <a:lnTo>
                    <a:pt x="74" y="185"/>
                  </a:lnTo>
                  <a:cubicBezTo>
                    <a:pt x="74" y="111"/>
                    <a:pt x="111" y="74"/>
                    <a:pt x="185" y="74"/>
                  </a:cubicBezTo>
                  <a:close/>
                  <a:moveTo>
                    <a:pt x="185" y="0"/>
                  </a:moveTo>
                  <a:cubicBezTo>
                    <a:pt x="74" y="0"/>
                    <a:pt x="0" y="74"/>
                    <a:pt x="0" y="185"/>
                  </a:cubicBezTo>
                  <a:lnTo>
                    <a:pt x="0" y="1072"/>
                  </a:lnTo>
                  <a:cubicBezTo>
                    <a:pt x="0" y="1146"/>
                    <a:pt x="74" y="1257"/>
                    <a:pt x="185" y="1257"/>
                  </a:cubicBezTo>
                  <a:lnTo>
                    <a:pt x="2958" y="1257"/>
                  </a:lnTo>
                  <a:cubicBezTo>
                    <a:pt x="3069" y="1257"/>
                    <a:pt x="3143" y="1146"/>
                    <a:pt x="3143" y="1072"/>
                  </a:cubicBezTo>
                  <a:lnTo>
                    <a:pt x="3143" y="185"/>
                  </a:lnTo>
                  <a:cubicBezTo>
                    <a:pt x="3143" y="74"/>
                    <a:pt x="3069" y="0"/>
                    <a:pt x="29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4" name="Google Shape;5484;p35"/>
            <p:cNvSpPr/>
            <p:nvPr/>
          </p:nvSpPr>
          <p:spPr>
            <a:xfrm>
              <a:off x="5668177" y="375815"/>
              <a:ext cx="317372" cy="125552"/>
            </a:xfrm>
            <a:custGeom>
              <a:avLst/>
              <a:gdLst/>
              <a:ahLst/>
              <a:cxnLst/>
              <a:rect l="l" t="t" r="r" b="b"/>
              <a:pathLst>
                <a:path w="3180" h="1258" extrusionOk="0">
                  <a:moveTo>
                    <a:pt x="2958" y="74"/>
                  </a:moveTo>
                  <a:cubicBezTo>
                    <a:pt x="3032" y="74"/>
                    <a:pt x="3069" y="111"/>
                    <a:pt x="3069" y="185"/>
                  </a:cubicBezTo>
                  <a:lnTo>
                    <a:pt x="3069" y="1072"/>
                  </a:lnTo>
                  <a:cubicBezTo>
                    <a:pt x="3069" y="1109"/>
                    <a:pt x="3032" y="1183"/>
                    <a:pt x="2958" y="1183"/>
                  </a:cubicBezTo>
                  <a:lnTo>
                    <a:pt x="185" y="1183"/>
                  </a:lnTo>
                  <a:cubicBezTo>
                    <a:pt x="111" y="1183"/>
                    <a:pt x="74" y="1109"/>
                    <a:pt x="74" y="1072"/>
                  </a:cubicBezTo>
                  <a:lnTo>
                    <a:pt x="74" y="185"/>
                  </a:lnTo>
                  <a:cubicBezTo>
                    <a:pt x="74" y="111"/>
                    <a:pt x="111" y="74"/>
                    <a:pt x="185" y="74"/>
                  </a:cubicBezTo>
                  <a:close/>
                  <a:moveTo>
                    <a:pt x="185" y="0"/>
                  </a:moveTo>
                  <a:cubicBezTo>
                    <a:pt x="74" y="0"/>
                    <a:pt x="1" y="74"/>
                    <a:pt x="1" y="185"/>
                  </a:cubicBezTo>
                  <a:lnTo>
                    <a:pt x="1" y="1072"/>
                  </a:lnTo>
                  <a:cubicBezTo>
                    <a:pt x="1" y="1146"/>
                    <a:pt x="74" y="1257"/>
                    <a:pt x="185" y="1257"/>
                  </a:cubicBezTo>
                  <a:lnTo>
                    <a:pt x="2958" y="1257"/>
                  </a:lnTo>
                  <a:cubicBezTo>
                    <a:pt x="3069" y="1257"/>
                    <a:pt x="3180" y="1146"/>
                    <a:pt x="3180" y="1072"/>
                  </a:cubicBezTo>
                  <a:lnTo>
                    <a:pt x="3180" y="185"/>
                  </a:lnTo>
                  <a:cubicBezTo>
                    <a:pt x="3180" y="74"/>
                    <a:pt x="3069" y="0"/>
                    <a:pt x="29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5" name="Google Shape;5485;p35"/>
            <p:cNvSpPr/>
            <p:nvPr/>
          </p:nvSpPr>
          <p:spPr>
            <a:xfrm>
              <a:off x="6229060" y="372122"/>
              <a:ext cx="346913" cy="155093"/>
            </a:xfrm>
            <a:custGeom>
              <a:avLst/>
              <a:gdLst/>
              <a:ahLst/>
              <a:cxnLst/>
              <a:rect l="l" t="t" r="r" b="b"/>
              <a:pathLst>
                <a:path w="3476" h="1554" extrusionOk="0">
                  <a:moveTo>
                    <a:pt x="2477" y="111"/>
                  </a:moveTo>
                  <a:cubicBezTo>
                    <a:pt x="2551" y="111"/>
                    <a:pt x="2588" y="111"/>
                    <a:pt x="2588" y="148"/>
                  </a:cubicBezTo>
                  <a:lnTo>
                    <a:pt x="3327" y="1294"/>
                  </a:lnTo>
                  <a:cubicBezTo>
                    <a:pt x="3364" y="1331"/>
                    <a:pt x="3364" y="1368"/>
                    <a:pt x="3327" y="1405"/>
                  </a:cubicBezTo>
                  <a:cubicBezTo>
                    <a:pt x="3327" y="1442"/>
                    <a:pt x="3290" y="1479"/>
                    <a:pt x="3253" y="1479"/>
                  </a:cubicBezTo>
                  <a:lnTo>
                    <a:pt x="185" y="1220"/>
                  </a:lnTo>
                  <a:cubicBezTo>
                    <a:pt x="111" y="1183"/>
                    <a:pt x="74" y="1146"/>
                    <a:pt x="74" y="1109"/>
                  </a:cubicBezTo>
                  <a:lnTo>
                    <a:pt x="74" y="222"/>
                  </a:lnTo>
                  <a:cubicBezTo>
                    <a:pt x="74" y="148"/>
                    <a:pt x="111" y="111"/>
                    <a:pt x="185" y="111"/>
                  </a:cubicBezTo>
                  <a:close/>
                  <a:moveTo>
                    <a:pt x="222" y="0"/>
                  </a:moveTo>
                  <a:cubicBezTo>
                    <a:pt x="111" y="0"/>
                    <a:pt x="0" y="111"/>
                    <a:pt x="0" y="222"/>
                  </a:cubicBezTo>
                  <a:lnTo>
                    <a:pt x="0" y="1109"/>
                  </a:lnTo>
                  <a:cubicBezTo>
                    <a:pt x="0" y="1183"/>
                    <a:pt x="74" y="1294"/>
                    <a:pt x="185" y="1294"/>
                  </a:cubicBezTo>
                  <a:lnTo>
                    <a:pt x="3253" y="1553"/>
                  </a:lnTo>
                  <a:cubicBezTo>
                    <a:pt x="3327" y="1553"/>
                    <a:pt x="3401" y="1516"/>
                    <a:pt x="3438" y="1442"/>
                  </a:cubicBezTo>
                  <a:cubicBezTo>
                    <a:pt x="3475" y="1405"/>
                    <a:pt x="3475" y="1294"/>
                    <a:pt x="3438" y="1257"/>
                  </a:cubicBezTo>
                  <a:lnTo>
                    <a:pt x="2699" y="111"/>
                  </a:lnTo>
                  <a:cubicBezTo>
                    <a:pt x="2662" y="37"/>
                    <a:pt x="2588" y="0"/>
                    <a:pt x="25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86" name="Google Shape;5486;p35"/>
            <p:cNvGrpSpPr/>
            <p:nvPr/>
          </p:nvGrpSpPr>
          <p:grpSpPr>
            <a:xfrm>
              <a:off x="5206685" y="680626"/>
              <a:ext cx="549121" cy="549248"/>
              <a:chOff x="2047771" y="2209841"/>
              <a:chExt cx="1265256" cy="1265256"/>
            </a:xfrm>
          </p:grpSpPr>
          <p:sp>
            <p:nvSpPr>
              <p:cNvPr id="5487" name="Google Shape;5487;p3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88" name="Google Shape;5488;p35"/>
              <p:cNvGrpSpPr/>
              <p:nvPr/>
            </p:nvGrpSpPr>
            <p:grpSpPr>
              <a:xfrm>
                <a:off x="2047771" y="2310683"/>
                <a:ext cx="1164414" cy="1164414"/>
                <a:chOff x="2047771" y="2310683"/>
                <a:chExt cx="1164414" cy="1164414"/>
              </a:xfrm>
            </p:grpSpPr>
            <p:sp>
              <p:nvSpPr>
                <p:cNvPr id="5489" name="Google Shape;5489;p3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0" name="Google Shape;5490;p3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1" name="Google Shape;5491;p3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92" name="Google Shape;5492;p3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3" name="Google Shape;5493;p3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4" name="Google Shape;5494;p3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95" name="Google Shape;5495;p35"/>
              <p:cNvGrpSpPr/>
              <p:nvPr/>
            </p:nvGrpSpPr>
            <p:grpSpPr>
              <a:xfrm>
                <a:off x="2376993" y="2712892"/>
                <a:ext cx="430854" cy="444324"/>
                <a:chOff x="2377419" y="2714598"/>
                <a:chExt cx="430854" cy="444324"/>
              </a:xfrm>
            </p:grpSpPr>
            <p:sp>
              <p:nvSpPr>
                <p:cNvPr id="5496" name="Google Shape;5496;p3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7" name="Google Shape;5497;p3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8" name="Google Shape;5498;p3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9" name="Google Shape;5499;p3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0" name="Google Shape;5500;p3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1" name="Google Shape;5501;p3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2" name="Google Shape;5502;p3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3" name="Google Shape;5503;p3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4" name="Google Shape;5504;p3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5" name="Google Shape;5505;p3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6" name="Google Shape;5506;p3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07" name="Google Shape;5507;p3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08" name="Google Shape;5508;p35"/>
            <p:cNvGrpSpPr/>
            <p:nvPr/>
          </p:nvGrpSpPr>
          <p:grpSpPr>
            <a:xfrm>
              <a:off x="6709516" y="680626"/>
              <a:ext cx="549121" cy="549248"/>
              <a:chOff x="2047771" y="2209841"/>
              <a:chExt cx="1265256" cy="1265256"/>
            </a:xfrm>
          </p:grpSpPr>
          <p:sp>
            <p:nvSpPr>
              <p:cNvPr id="5509" name="Google Shape;5509;p3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10" name="Google Shape;5510;p35"/>
              <p:cNvGrpSpPr/>
              <p:nvPr/>
            </p:nvGrpSpPr>
            <p:grpSpPr>
              <a:xfrm>
                <a:off x="2047771" y="2310683"/>
                <a:ext cx="1164414" cy="1164414"/>
                <a:chOff x="2047771" y="2310683"/>
                <a:chExt cx="1164414" cy="1164414"/>
              </a:xfrm>
            </p:grpSpPr>
            <p:sp>
              <p:nvSpPr>
                <p:cNvPr id="5511" name="Google Shape;5511;p3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2" name="Google Shape;5512;p3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3" name="Google Shape;5513;p3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14" name="Google Shape;5514;p3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5" name="Google Shape;5515;p3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6" name="Google Shape;5516;p3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17" name="Google Shape;5517;p35"/>
              <p:cNvGrpSpPr/>
              <p:nvPr/>
            </p:nvGrpSpPr>
            <p:grpSpPr>
              <a:xfrm>
                <a:off x="2376993" y="2712892"/>
                <a:ext cx="430854" cy="444324"/>
                <a:chOff x="2377419" y="2714598"/>
                <a:chExt cx="430854" cy="444324"/>
              </a:xfrm>
            </p:grpSpPr>
            <p:sp>
              <p:nvSpPr>
                <p:cNvPr id="5518" name="Google Shape;5518;p3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9" name="Google Shape;5519;p3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0" name="Google Shape;5520;p3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1" name="Google Shape;5521;p3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2" name="Google Shape;5522;p3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3" name="Google Shape;5523;p3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4" name="Google Shape;5524;p3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5" name="Google Shape;5525;p3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6" name="Google Shape;5526;p3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7" name="Google Shape;5527;p3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8" name="Google Shape;5528;p3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29" name="Google Shape;5529;p3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30" name="Google Shape;5530;p35"/>
            <p:cNvGrpSpPr/>
            <p:nvPr/>
          </p:nvGrpSpPr>
          <p:grpSpPr>
            <a:xfrm>
              <a:off x="5778299" y="542946"/>
              <a:ext cx="549121" cy="549248"/>
              <a:chOff x="2047771" y="2209841"/>
              <a:chExt cx="1265256" cy="1265256"/>
            </a:xfrm>
          </p:grpSpPr>
          <p:sp>
            <p:nvSpPr>
              <p:cNvPr id="5531" name="Google Shape;5531;p3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32" name="Google Shape;5532;p35"/>
              <p:cNvGrpSpPr/>
              <p:nvPr/>
            </p:nvGrpSpPr>
            <p:grpSpPr>
              <a:xfrm>
                <a:off x="2047771" y="2310683"/>
                <a:ext cx="1164414" cy="1164414"/>
                <a:chOff x="2047771" y="2310683"/>
                <a:chExt cx="1164414" cy="1164414"/>
              </a:xfrm>
            </p:grpSpPr>
            <p:sp>
              <p:nvSpPr>
                <p:cNvPr id="5533" name="Google Shape;5533;p3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4" name="Google Shape;5534;p3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5" name="Google Shape;5535;p3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36" name="Google Shape;5536;p3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7" name="Google Shape;5537;p3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8" name="Google Shape;5538;p3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39" name="Google Shape;5539;p35"/>
              <p:cNvGrpSpPr/>
              <p:nvPr/>
            </p:nvGrpSpPr>
            <p:grpSpPr>
              <a:xfrm>
                <a:off x="2376993" y="2712892"/>
                <a:ext cx="430854" cy="444324"/>
                <a:chOff x="2377419" y="2714598"/>
                <a:chExt cx="430854" cy="444324"/>
              </a:xfrm>
            </p:grpSpPr>
            <p:sp>
              <p:nvSpPr>
                <p:cNvPr id="5540" name="Google Shape;5540;p3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1" name="Google Shape;5541;p3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2" name="Google Shape;5542;p3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3" name="Google Shape;5543;p3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4" name="Google Shape;5544;p3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5" name="Google Shape;5545;p3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6" name="Google Shape;5546;p3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7" name="Google Shape;5547;p3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8" name="Google Shape;5548;p3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9" name="Google Shape;5549;p3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0" name="Google Shape;5550;p3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51" name="Google Shape;5551;p3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552" name="Google Shape;5552;p35"/>
          <p:cNvGrpSpPr/>
          <p:nvPr/>
        </p:nvGrpSpPr>
        <p:grpSpPr>
          <a:xfrm>
            <a:off x="6124098" y="3816938"/>
            <a:ext cx="3186433" cy="1436813"/>
            <a:chOff x="3991975" y="2514925"/>
            <a:chExt cx="2020566" cy="911105"/>
          </a:xfrm>
        </p:grpSpPr>
        <p:sp>
          <p:nvSpPr>
            <p:cNvPr id="5553" name="Google Shape;5553;p35"/>
            <p:cNvSpPr/>
            <p:nvPr/>
          </p:nvSpPr>
          <p:spPr>
            <a:xfrm>
              <a:off x="4036060" y="3025305"/>
              <a:ext cx="1953355" cy="239511"/>
            </a:xfrm>
            <a:custGeom>
              <a:avLst/>
              <a:gdLst/>
              <a:ahLst/>
              <a:cxnLst/>
              <a:rect l="l" t="t" r="r" b="b"/>
              <a:pathLst>
                <a:path w="34384" h="4216" extrusionOk="0">
                  <a:moveTo>
                    <a:pt x="1" y="75"/>
                  </a:moveTo>
                  <a:lnTo>
                    <a:pt x="7321" y="1"/>
                  </a:lnTo>
                  <a:lnTo>
                    <a:pt x="8504" y="999"/>
                  </a:lnTo>
                  <a:lnTo>
                    <a:pt x="12053" y="999"/>
                  </a:lnTo>
                  <a:lnTo>
                    <a:pt x="12053" y="629"/>
                  </a:lnTo>
                  <a:lnTo>
                    <a:pt x="14493" y="629"/>
                  </a:lnTo>
                  <a:lnTo>
                    <a:pt x="14493" y="999"/>
                  </a:lnTo>
                  <a:lnTo>
                    <a:pt x="15750" y="999"/>
                  </a:lnTo>
                  <a:lnTo>
                    <a:pt x="15750" y="629"/>
                  </a:lnTo>
                  <a:lnTo>
                    <a:pt x="18190" y="629"/>
                  </a:lnTo>
                  <a:lnTo>
                    <a:pt x="18190" y="999"/>
                  </a:lnTo>
                  <a:lnTo>
                    <a:pt x="21259" y="999"/>
                  </a:lnTo>
                  <a:lnTo>
                    <a:pt x="21259" y="629"/>
                  </a:lnTo>
                  <a:lnTo>
                    <a:pt x="29282" y="629"/>
                  </a:lnTo>
                  <a:lnTo>
                    <a:pt x="29282" y="999"/>
                  </a:lnTo>
                  <a:lnTo>
                    <a:pt x="31796" y="999"/>
                  </a:lnTo>
                  <a:lnTo>
                    <a:pt x="31796" y="629"/>
                  </a:lnTo>
                  <a:lnTo>
                    <a:pt x="34236" y="629"/>
                  </a:lnTo>
                  <a:lnTo>
                    <a:pt x="34236" y="999"/>
                  </a:lnTo>
                  <a:lnTo>
                    <a:pt x="34384" y="999"/>
                  </a:lnTo>
                  <a:lnTo>
                    <a:pt x="34384" y="2995"/>
                  </a:lnTo>
                  <a:lnTo>
                    <a:pt x="3180" y="2995"/>
                  </a:lnTo>
                  <a:lnTo>
                    <a:pt x="2219" y="4141"/>
                  </a:lnTo>
                  <a:lnTo>
                    <a:pt x="592" y="4215"/>
                  </a:lnTo>
                  <a:lnTo>
                    <a:pt x="260" y="310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4" name="Google Shape;5554;p35"/>
            <p:cNvSpPr/>
            <p:nvPr/>
          </p:nvSpPr>
          <p:spPr>
            <a:xfrm>
              <a:off x="4015097" y="2668255"/>
              <a:ext cx="525095" cy="462149"/>
            </a:xfrm>
            <a:custGeom>
              <a:avLst/>
              <a:gdLst/>
              <a:ahLst/>
              <a:cxnLst/>
              <a:rect l="l" t="t" r="r" b="b"/>
              <a:pathLst>
                <a:path w="9243" h="8135" extrusionOk="0">
                  <a:moveTo>
                    <a:pt x="9243" y="185"/>
                  </a:moveTo>
                  <a:lnTo>
                    <a:pt x="9243" y="6507"/>
                  </a:lnTo>
                  <a:cubicBezTo>
                    <a:pt x="9243" y="6618"/>
                    <a:pt x="9132" y="6692"/>
                    <a:pt x="9021" y="6692"/>
                  </a:cubicBezTo>
                  <a:lnTo>
                    <a:pt x="4252" y="6692"/>
                  </a:lnTo>
                  <a:cubicBezTo>
                    <a:pt x="3401" y="6729"/>
                    <a:pt x="2662" y="7284"/>
                    <a:pt x="2477" y="8134"/>
                  </a:cubicBezTo>
                  <a:lnTo>
                    <a:pt x="37" y="8134"/>
                  </a:lnTo>
                  <a:lnTo>
                    <a:pt x="0" y="3772"/>
                  </a:lnTo>
                  <a:lnTo>
                    <a:pt x="1775" y="111"/>
                  </a:lnTo>
                  <a:cubicBezTo>
                    <a:pt x="1812" y="38"/>
                    <a:pt x="1886" y="1"/>
                    <a:pt x="1960" y="1"/>
                  </a:cubicBezTo>
                  <a:lnTo>
                    <a:pt x="9021" y="1"/>
                  </a:lnTo>
                  <a:cubicBezTo>
                    <a:pt x="9132" y="1"/>
                    <a:pt x="9243" y="74"/>
                    <a:pt x="9243"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5" name="Google Shape;5555;p35"/>
            <p:cNvSpPr/>
            <p:nvPr/>
          </p:nvSpPr>
          <p:spPr>
            <a:xfrm>
              <a:off x="4044468" y="2687173"/>
              <a:ext cx="296207" cy="428518"/>
            </a:xfrm>
            <a:custGeom>
              <a:avLst/>
              <a:gdLst/>
              <a:ahLst/>
              <a:cxnLst/>
              <a:rect l="l" t="t" r="r" b="b"/>
              <a:pathLst>
                <a:path w="5214" h="7543" extrusionOk="0">
                  <a:moveTo>
                    <a:pt x="5214" y="222"/>
                  </a:moveTo>
                  <a:lnTo>
                    <a:pt x="5214" y="5879"/>
                  </a:lnTo>
                  <a:cubicBezTo>
                    <a:pt x="5214" y="5990"/>
                    <a:pt x="5103" y="6063"/>
                    <a:pt x="4992" y="6063"/>
                  </a:cubicBezTo>
                  <a:lnTo>
                    <a:pt x="3476" y="6137"/>
                  </a:lnTo>
                  <a:cubicBezTo>
                    <a:pt x="2700" y="6248"/>
                    <a:pt x="2071" y="6729"/>
                    <a:pt x="1775" y="7394"/>
                  </a:cubicBezTo>
                  <a:cubicBezTo>
                    <a:pt x="1738" y="7468"/>
                    <a:pt x="1664" y="7542"/>
                    <a:pt x="1590" y="7542"/>
                  </a:cubicBezTo>
                  <a:lnTo>
                    <a:pt x="407" y="7542"/>
                  </a:lnTo>
                  <a:cubicBezTo>
                    <a:pt x="296" y="7542"/>
                    <a:pt x="186" y="7431"/>
                    <a:pt x="186" y="7320"/>
                  </a:cubicBezTo>
                  <a:lnTo>
                    <a:pt x="1" y="3365"/>
                  </a:lnTo>
                  <a:lnTo>
                    <a:pt x="1516" y="111"/>
                  </a:lnTo>
                  <a:cubicBezTo>
                    <a:pt x="1553" y="37"/>
                    <a:pt x="1627" y="0"/>
                    <a:pt x="1701" y="0"/>
                  </a:cubicBezTo>
                  <a:lnTo>
                    <a:pt x="4992" y="0"/>
                  </a:lnTo>
                  <a:cubicBezTo>
                    <a:pt x="5103" y="0"/>
                    <a:pt x="5214" y="74"/>
                    <a:pt x="5214" y="222"/>
                  </a:cubicBezTo>
                  <a:close/>
                </a:path>
              </a:pathLst>
            </a:custGeom>
            <a:solidFill>
              <a:srgbClr val="A079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6" name="Google Shape;5556;p35"/>
            <p:cNvSpPr/>
            <p:nvPr/>
          </p:nvSpPr>
          <p:spPr>
            <a:xfrm>
              <a:off x="4365844" y="2703988"/>
              <a:ext cx="140775" cy="174350"/>
            </a:xfrm>
            <a:custGeom>
              <a:avLst/>
              <a:gdLst/>
              <a:ahLst/>
              <a:cxnLst/>
              <a:rect l="l" t="t" r="r" b="b"/>
              <a:pathLst>
                <a:path w="2478" h="3069" extrusionOk="0">
                  <a:moveTo>
                    <a:pt x="222" y="0"/>
                  </a:moveTo>
                  <a:lnTo>
                    <a:pt x="2255" y="0"/>
                  </a:lnTo>
                  <a:cubicBezTo>
                    <a:pt x="2366" y="0"/>
                    <a:pt x="2477" y="111"/>
                    <a:pt x="2477" y="222"/>
                  </a:cubicBezTo>
                  <a:lnTo>
                    <a:pt x="2477" y="2403"/>
                  </a:lnTo>
                  <a:cubicBezTo>
                    <a:pt x="2477" y="2477"/>
                    <a:pt x="2403" y="2588"/>
                    <a:pt x="2329" y="2588"/>
                  </a:cubicBezTo>
                  <a:lnTo>
                    <a:pt x="259" y="3069"/>
                  </a:lnTo>
                  <a:cubicBezTo>
                    <a:pt x="222" y="3069"/>
                    <a:pt x="148" y="3069"/>
                    <a:pt x="111" y="3032"/>
                  </a:cubicBezTo>
                  <a:cubicBezTo>
                    <a:pt x="37" y="2995"/>
                    <a:pt x="0" y="2921"/>
                    <a:pt x="37" y="2847"/>
                  </a:cubicBezTo>
                  <a:lnTo>
                    <a:pt x="37" y="185"/>
                  </a:lnTo>
                  <a:cubicBezTo>
                    <a:pt x="37" y="111"/>
                    <a:pt x="111" y="0"/>
                    <a:pt x="2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7" name="Google Shape;5557;p35"/>
            <p:cNvSpPr/>
            <p:nvPr/>
          </p:nvSpPr>
          <p:spPr>
            <a:xfrm>
              <a:off x="4697674" y="2514925"/>
              <a:ext cx="1308562" cy="453741"/>
            </a:xfrm>
            <a:custGeom>
              <a:avLst/>
              <a:gdLst/>
              <a:ahLst/>
              <a:cxnLst/>
              <a:rect l="l" t="t" r="r" b="b"/>
              <a:pathLst>
                <a:path w="23034" h="7987" extrusionOk="0">
                  <a:moveTo>
                    <a:pt x="185" y="1"/>
                  </a:moveTo>
                  <a:lnTo>
                    <a:pt x="22848" y="1"/>
                  </a:lnTo>
                  <a:cubicBezTo>
                    <a:pt x="22959" y="1"/>
                    <a:pt x="23033" y="75"/>
                    <a:pt x="23033" y="223"/>
                  </a:cubicBezTo>
                  <a:lnTo>
                    <a:pt x="23033" y="7986"/>
                  </a:lnTo>
                  <a:lnTo>
                    <a:pt x="1" y="7986"/>
                  </a:lnTo>
                  <a:lnTo>
                    <a:pt x="1" y="186"/>
                  </a:lnTo>
                  <a:cubicBezTo>
                    <a:pt x="1" y="75"/>
                    <a:pt x="74" y="1"/>
                    <a:pt x="1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8" name="Google Shape;5558;p35"/>
            <p:cNvSpPr/>
            <p:nvPr/>
          </p:nvSpPr>
          <p:spPr>
            <a:xfrm>
              <a:off x="4708184" y="2514925"/>
              <a:ext cx="1293848" cy="29484"/>
            </a:xfrm>
            <a:custGeom>
              <a:avLst/>
              <a:gdLst/>
              <a:ahLst/>
              <a:cxnLst/>
              <a:rect l="l" t="t" r="r" b="b"/>
              <a:pathLst>
                <a:path w="22775" h="519" extrusionOk="0">
                  <a:moveTo>
                    <a:pt x="0" y="1"/>
                  </a:moveTo>
                  <a:lnTo>
                    <a:pt x="22663" y="1"/>
                  </a:lnTo>
                  <a:cubicBezTo>
                    <a:pt x="22700" y="1"/>
                    <a:pt x="22737" y="1"/>
                    <a:pt x="22774" y="38"/>
                  </a:cubicBezTo>
                  <a:cubicBezTo>
                    <a:pt x="22035" y="296"/>
                    <a:pt x="21259" y="444"/>
                    <a:pt x="20482" y="407"/>
                  </a:cubicBezTo>
                  <a:cubicBezTo>
                    <a:pt x="19706" y="444"/>
                    <a:pt x="18929" y="296"/>
                    <a:pt x="18190" y="38"/>
                  </a:cubicBezTo>
                  <a:cubicBezTo>
                    <a:pt x="16674" y="518"/>
                    <a:pt x="15047" y="518"/>
                    <a:pt x="13569" y="38"/>
                  </a:cubicBezTo>
                  <a:cubicBezTo>
                    <a:pt x="12829" y="296"/>
                    <a:pt x="12053" y="444"/>
                    <a:pt x="11240" y="407"/>
                  </a:cubicBezTo>
                  <a:cubicBezTo>
                    <a:pt x="10500" y="444"/>
                    <a:pt x="9724" y="296"/>
                    <a:pt x="9021" y="75"/>
                  </a:cubicBezTo>
                  <a:cubicBezTo>
                    <a:pt x="7542" y="518"/>
                    <a:pt x="5990" y="518"/>
                    <a:pt x="4548" y="75"/>
                  </a:cubicBezTo>
                  <a:cubicBezTo>
                    <a:pt x="3808" y="296"/>
                    <a:pt x="3069" y="444"/>
                    <a:pt x="2293" y="407"/>
                  </a:cubicBezTo>
                  <a:cubicBezTo>
                    <a:pt x="1516" y="444"/>
                    <a:pt x="740" y="296"/>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9" name="Google Shape;5559;p35"/>
            <p:cNvSpPr/>
            <p:nvPr/>
          </p:nvSpPr>
          <p:spPr>
            <a:xfrm>
              <a:off x="4699776" y="2514925"/>
              <a:ext cx="14771" cy="447436"/>
            </a:xfrm>
            <a:custGeom>
              <a:avLst/>
              <a:gdLst/>
              <a:ahLst/>
              <a:cxnLst/>
              <a:rect l="l" t="t" r="r" b="b"/>
              <a:pathLst>
                <a:path w="260" h="7876" extrusionOk="0">
                  <a:moveTo>
                    <a:pt x="148" y="1"/>
                  </a:moveTo>
                  <a:lnTo>
                    <a:pt x="148" y="1"/>
                  </a:lnTo>
                  <a:cubicBezTo>
                    <a:pt x="185" y="1"/>
                    <a:pt x="259" y="75"/>
                    <a:pt x="259" y="149"/>
                  </a:cubicBezTo>
                  <a:lnTo>
                    <a:pt x="259" y="7728"/>
                  </a:lnTo>
                  <a:cubicBezTo>
                    <a:pt x="259" y="7801"/>
                    <a:pt x="185" y="7875"/>
                    <a:pt x="148" y="7875"/>
                  </a:cubicBezTo>
                  <a:lnTo>
                    <a:pt x="148" y="7875"/>
                  </a:lnTo>
                  <a:cubicBezTo>
                    <a:pt x="74" y="7875"/>
                    <a:pt x="1" y="7801"/>
                    <a:pt x="1" y="7728"/>
                  </a:cubicBezTo>
                  <a:lnTo>
                    <a:pt x="1" y="112"/>
                  </a:lnTo>
                  <a:cubicBezTo>
                    <a:pt x="1" y="75"/>
                    <a:pt x="74" y="1"/>
                    <a:pt x="1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0" name="Google Shape;5560;p35"/>
            <p:cNvSpPr/>
            <p:nvPr/>
          </p:nvSpPr>
          <p:spPr>
            <a:xfrm>
              <a:off x="4958092" y="2514925"/>
              <a:ext cx="12669" cy="447436"/>
            </a:xfrm>
            <a:custGeom>
              <a:avLst/>
              <a:gdLst/>
              <a:ahLst/>
              <a:cxnLst/>
              <a:rect l="l" t="t" r="r" b="b"/>
              <a:pathLst>
                <a:path w="223" h="7876" extrusionOk="0">
                  <a:moveTo>
                    <a:pt x="112" y="1"/>
                  </a:moveTo>
                  <a:lnTo>
                    <a:pt x="112" y="1"/>
                  </a:lnTo>
                  <a:cubicBezTo>
                    <a:pt x="186" y="1"/>
                    <a:pt x="223" y="75"/>
                    <a:pt x="223" y="149"/>
                  </a:cubicBezTo>
                  <a:lnTo>
                    <a:pt x="223" y="7728"/>
                  </a:lnTo>
                  <a:cubicBezTo>
                    <a:pt x="223" y="7801"/>
                    <a:pt x="186" y="7875"/>
                    <a:pt x="112" y="7875"/>
                  </a:cubicBezTo>
                  <a:lnTo>
                    <a:pt x="112" y="7875"/>
                  </a:lnTo>
                  <a:cubicBezTo>
                    <a:pt x="38" y="7875"/>
                    <a:pt x="1" y="7801"/>
                    <a:pt x="1" y="7728"/>
                  </a:cubicBezTo>
                  <a:lnTo>
                    <a:pt x="1" y="112"/>
                  </a:lnTo>
                  <a:cubicBezTo>
                    <a:pt x="1" y="75"/>
                    <a:pt x="38" y="1"/>
                    <a:pt x="1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1" name="Google Shape;5561;p35"/>
            <p:cNvSpPr/>
            <p:nvPr/>
          </p:nvSpPr>
          <p:spPr>
            <a:xfrm>
              <a:off x="5214364" y="2514925"/>
              <a:ext cx="14771" cy="447436"/>
            </a:xfrm>
            <a:custGeom>
              <a:avLst/>
              <a:gdLst/>
              <a:ahLst/>
              <a:cxnLst/>
              <a:rect l="l" t="t" r="r" b="b"/>
              <a:pathLst>
                <a:path w="260" h="7876" extrusionOk="0">
                  <a:moveTo>
                    <a:pt x="148" y="1"/>
                  </a:moveTo>
                  <a:lnTo>
                    <a:pt x="148" y="1"/>
                  </a:lnTo>
                  <a:cubicBezTo>
                    <a:pt x="185" y="1"/>
                    <a:pt x="259" y="75"/>
                    <a:pt x="259" y="149"/>
                  </a:cubicBezTo>
                  <a:lnTo>
                    <a:pt x="259" y="7728"/>
                  </a:lnTo>
                  <a:cubicBezTo>
                    <a:pt x="259" y="7801"/>
                    <a:pt x="185" y="7875"/>
                    <a:pt x="148" y="7875"/>
                  </a:cubicBezTo>
                  <a:lnTo>
                    <a:pt x="148" y="7875"/>
                  </a:lnTo>
                  <a:cubicBezTo>
                    <a:pt x="74" y="7875"/>
                    <a:pt x="0" y="7801"/>
                    <a:pt x="0" y="7728"/>
                  </a:cubicBezTo>
                  <a:lnTo>
                    <a:pt x="0" y="112"/>
                  </a:lnTo>
                  <a:cubicBezTo>
                    <a:pt x="0" y="75"/>
                    <a:pt x="74" y="1"/>
                    <a:pt x="1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2" name="Google Shape;5562;p35"/>
            <p:cNvSpPr/>
            <p:nvPr/>
          </p:nvSpPr>
          <p:spPr>
            <a:xfrm>
              <a:off x="5472681" y="2514925"/>
              <a:ext cx="12669" cy="447436"/>
            </a:xfrm>
            <a:custGeom>
              <a:avLst/>
              <a:gdLst/>
              <a:ahLst/>
              <a:cxnLst/>
              <a:rect l="l" t="t" r="r" b="b"/>
              <a:pathLst>
                <a:path w="223" h="7876" extrusionOk="0">
                  <a:moveTo>
                    <a:pt x="112" y="1"/>
                  </a:moveTo>
                  <a:lnTo>
                    <a:pt x="112" y="1"/>
                  </a:lnTo>
                  <a:cubicBezTo>
                    <a:pt x="186" y="1"/>
                    <a:pt x="223" y="75"/>
                    <a:pt x="223" y="149"/>
                  </a:cubicBezTo>
                  <a:lnTo>
                    <a:pt x="223" y="7728"/>
                  </a:lnTo>
                  <a:cubicBezTo>
                    <a:pt x="223" y="7801"/>
                    <a:pt x="186" y="7875"/>
                    <a:pt x="112" y="7875"/>
                  </a:cubicBezTo>
                  <a:lnTo>
                    <a:pt x="112" y="7875"/>
                  </a:lnTo>
                  <a:cubicBezTo>
                    <a:pt x="38" y="7875"/>
                    <a:pt x="1" y="7801"/>
                    <a:pt x="1" y="7728"/>
                  </a:cubicBezTo>
                  <a:lnTo>
                    <a:pt x="1" y="112"/>
                  </a:lnTo>
                  <a:cubicBezTo>
                    <a:pt x="1" y="38"/>
                    <a:pt x="38" y="1"/>
                    <a:pt x="1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3" name="Google Shape;5563;p35"/>
            <p:cNvSpPr/>
            <p:nvPr/>
          </p:nvSpPr>
          <p:spPr>
            <a:xfrm>
              <a:off x="5728953" y="2514925"/>
              <a:ext cx="14714" cy="447436"/>
            </a:xfrm>
            <a:custGeom>
              <a:avLst/>
              <a:gdLst/>
              <a:ahLst/>
              <a:cxnLst/>
              <a:rect l="l" t="t" r="r" b="b"/>
              <a:pathLst>
                <a:path w="259" h="7876" extrusionOk="0">
                  <a:moveTo>
                    <a:pt x="148" y="1"/>
                  </a:moveTo>
                  <a:lnTo>
                    <a:pt x="148" y="1"/>
                  </a:lnTo>
                  <a:cubicBezTo>
                    <a:pt x="185" y="1"/>
                    <a:pt x="259" y="75"/>
                    <a:pt x="259" y="149"/>
                  </a:cubicBezTo>
                  <a:lnTo>
                    <a:pt x="259" y="7728"/>
                  </a:lnTo>
                  <a:cubicBezTo>
                    <a:pt x="259" y="7801"/>
                    <a:pt x="222" y="7875"/>
                    <a:pt x="148" y="7875"/>
                  </a:cubicBezTo>
                  <a:lnTo>
                    <a:pt x="148" y="7875"/>
                  </a:lnTo>
                  <a:cubicBezTo>
                    <a:pt x="74" y="7875"/>
                    <a:pt x="0" y="7801"/>
                    <a:pt x="0" y="7728"/>
                  </a:cubicBezTo>
                  <a:lnTo>
                    <a:pt x="0" y="112"/>
                  </a:lnTo>
                  <a:cubicBezTo>
                    <a:pt x="0" y="38"/>
                    <a:pt x="74" y="1"/>
                    <a:pt x="14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4" name="Google Shape;5564;p35"/>
            <p:cNvSpPr/>
            <p:nvPr/>
          </p:nvSpPr>
          <p:spPr>
            <a:xfrm>
              <a:off x="5987269" y="2514925"/>
              <a:ext cx="12669" cy="447436"/>
            </a:xfrm>
            <a:custGeom>
              <a:avLst/>
              <a:gdLst/>
              <a:ahLst/>
              <a:cxnLst/>
              <a:rect l="l" t="t" r="r" b="b"/>
              <a:pathLst>
                <a:path w="223" h="7876" extrusionOk="0">
                  <a:moveTo>
                    <a:pt x="111" y="1"/>
                  </a:moveTo>
                  <a:lnTo>
                    <a:pt x="111" y="1"/>
                  </a:lnTo>
                  <a:cubicBezTo>
                    <a:pt x="185" y="1"/>
                    <a:pt x="222" y="75"/>
                    <a:pt x="222" y="149"/>
                  </a:cubicBezTo>
                  <a:lnTo>
                    <a:pt x="222" y="7728"/>
                  </a:lnTo>
                  <a:cubicBezTo>
                    <a:pt x="222" y="7801"/>
                    <a:pt x="185" y="7875"/>
                    <a:pt x="111" y="7875"/>
                  </a:cubicBezTo>
                  <a:lnTo>
                    <a:pt x="111" y="7875"/>
                  </a:lnTo>
                  <a:cubicBezTo>
                    <a:pt x="38" y="7875"/>
                    <a:pt x="1" y="7801"/>
                    <a:pt x="1" y="7728"/>
                  </a:cubicBezTo>
                  <a:lnTo>
                    <a:pt x="1" y="112"/>
                  </a:lnTo>
                  <a:cubicBezTo>
                    <a:pt x="1" y="75"/>
                    <a:pt x="38" y="1"/>
                    <a:pt x="1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5" name="Google Shape;5565;p35"/>
            <p:cNvSpPr/>
            <p:nvPr/>
          </p:nvSpPr>
          <p:spPr>
            <a:xfrm>
              <a:off x="4699776" y="2546455"/>
              <a:ext cx="14771" cy="415906"/>
            </a:xfrm>
            <a:custGeom>
              <a:avLst/>
              <a:gdLst/>
              <a:ahLst/>
              <a:cxnLst/>
              <a:rect l="l" t="t" r="r" b="b"/>
              <a:pathLst>
                <a:path w="260" h="7321" extrusionOk="0">
                  <a:moveTo>
                    <a:pt x="259" y="0"/>
                  </a:moveTo>
                  <a:lnTo>
                    <a:pt x="259" y="7173"/>
                  </a:lnTo>
                  <a:cubicBezTo>
                    <a:pt x="259" y="7246"/>
                    <a:pt x="185" y="7283"/>
                    <a:pt x="148" y="7320"/>
                  </a:cubicBezTo>
                  <a:lnTo>
                    <a:pt x="148" y="7320"/>
                  </a:lnTo>
                  <a:cubicBezTo>
                    <a:pt x="74" y="7283"/>
                    <a:pt x="1" y="7246"/>
                    <a:pt x="1" y="7173"/>
                  </a:cubicBez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6" name="Google Shape;5566;p35"/>
            <p:cNvSpPr/>
            <p:nvPr/>
          </p:nvSpPr>
          <p:spPr>
            <a:xfrm>
              <a:off x="4958092" y="2546455"/>
              <a:ext cx="12669" cy="415906"/>
            </a:xfrm>
            <a:custGeom>
              <a:avLst/>
              <a:gdLst/>
              <a:ahLst/>
              <a:cxnLst/>
              <a:rect l="l" t="t" r="r" b="b"/>
              <a:pathLst>
                <a:path w="223" h="7321" extrusionOk="0">
                  <a:moveTo>
                    <a:pt x="223" y="0"/>
                  </a:moveTo>
                  <a:lnTo>
                    <a:pt x="223" y="7173"/>
                  </a:lnTo>
                  <a:cubicBezTo>
                    <a:pt x="223" y="7246"/>
                    <a:pt x="186" y="7283"/>
                    <a:pt x="112" y="7320"/>
                  </a:cubicBezTo>
                  <a:lnTo>
                    <a:pt x="112" y="7320"/>
                  </a:lnTo>
                  <a:cubicBezTo>
                    <a:pt x="38" y="7283"/>
                    <a:pt x="1" y="7246"/>
                    <a:pt x="1" y="7173"/>
                  </a:cubicBez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7" name="Google Shape;5567;p35"/>
            <p:cNvSpPr/>
            <p:nvPr/>
          </p:nvSpPr>
          <p:spPr>
            <a:xfrm>
              <a:off x="5214364" y="2546455"/>
              <a:ext cx="14771" cy="415906"/>
            </a:xfrm>
            <a:custGeom>
              <a:avLst/>
              <a:gdLst/>
              <a:ahLst/>
              <a:cxnLst/>
              <a:rect l="l" t="t" r="r" b="b"/>
              <a:pathLst>
                <a:path w="260" h="7321" extrusionOk="0">
                  <a:moveTo>
                    <a:pt x="259" y="0"/>
                  </a:moveTo>
                  <a:lnTo>
                    <a:pt x="259" y="7173"/>
                  </a:lnTo>
                  <a:cubicBezTo>
                    <a:pt x="259" y="7246"/>
                    <a:pt x="185" y="7283"/>
                    <a:pt x="148" y="7320"/>
                  </a:cubicBezTo>
                  <a:lnTo>
                    <a:pt x="148" y="7320"/>
                  </a:lnTo>
                  <a:cubicBezTo>
                    <a:pt x="74" y="7283"/>
                    <a:pt x="0" y="7246"/>
                    <a:pt x="0" y="7173"/>
                  </a:cubicBez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8" name="Google Shape;5568;p35"/>
            <p:cNvSpPr/>
            <p:nvPr/>
          </p:nvSpPr>
          <p:spPr>
            <a:xfrm>
              <a:off x="5472681" y="2546455"/>
              <a:ext cx="12669" cy="415906"/>
            </a:xfrm>
            <a:custGeom>
              <a:avLst/>
              <a:gdLst/>
              <a:ahLst/>
              <a:cxnLst/>
              <a:rect l="l" t="t" r="r" b="b"/>
              <a:pathLst>
                <a:path w="223" h="7321" extrusionOk="0">
                  <a:moveTo>
                    <a:pt x="223" y="0"/>
                  </a:moveTo>
                  <a:lnTo>
                    <a:pt x="223" y="7173"/>
                  </a:lnTo>
                  <a:cubicBezTo>
                    <a:pt x="223" y="7246"/>
                    <a:pt x="186" y="7283"/>
                    <a:pt x="112" y="7320"/>
                  </a:cubicBezTo>
                  <a:lnTo>
                    <a:pt x="112" y="7320"/>
                  </a:lnTo>
                  <a:cubicBezTo>
                    <a:pt x="38" y="7283"/>
                    <a:pt x="1" y="7246"/>
                    <a:pt x="1" y="7173"/>
                  </a:cubicBez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9" name="Google Shape;5569;p35"/>
            <p:cNvSpPr/>
            <p:nvPr/>
          </p:nvSpPr>
          <p:spPr>
            <a:xfrm>
              <a:off x="5728953" y="2546455"/>
              <a:ext cx="14714" cy="415906"/>
            </a:xfrm>
            <a:custGeom>
              <a:avLst/>
              <a:gdLst/>
              <a:ahLst/>
              <a:cxnLst/>
              <a:rect l="l" t="t" r="r" b="b"/>
              <a:pathLst>
                <a:path w="259" h="7321" extrusionOk="0">
                  <a:moveTo>
                    <a:pt x="259" y="0"/>
                  </a:moveTo>
                  <a:lnTo>
                    <a:pt x="259" y="7173"/>
                  </a:lnTo>
                  <a:cubicBezTo>
                    <a:pt x="259" y="7246"/>
                    <a:pt x="222" y="7283"/>
                    <a:pt x="148" y="7320"/>
                  </a:cubicBezTo>
                  <a:lnTo>
                    <a:pt x="148" y="7320"/>
                  </a:lnTo>
                  <a:cubicBezTo>
                    <a:pt x="74" y="7283"/>
                    <a:pt x="0" y="7246"/>
                    <a:pt x="0" y="7173"/>
                  </a:cubicBez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0" name="Google Shape;5570;p35"/>
            <p:cNvSpPr/>
            <p:nvPr/>
          </p:nvSpPr>
          <p:spPr>
            <a:xfrm>
              <a:off x="5987269" y="2546455"/>
              <a:ext cx="12669" cy="415906"/>
            </a:xfrm>
            <a:custGeom>
              <a:avLst/>
              <a:gdLst/>
              <a:ahLst/>
              <a:cxnLst/>
              <a:rect l="l" t="t" r="r" b="b"/>
              <a:pathLst>
                <a:path w="223" h="7321" extrusionOk="0">
                  <a:moveTo>
                    <a:pt x="222" y="0"/>
                  </a:moveTo>
                  <a:lnTo>
                    <a:pt x="222" y="7173"/>
                  </a:lnTo>
                  <a:cubicBezTo>
                    <a:pt x="222" y="7246"/>
                    <a:pt x="185" y="7283"/>
                    <a:pt x="111" y="7320"/>
                  </a:cubicBezTo>
                  <a:lnTo>
                    <a:pt x="111" y="7320"/>
                  </a:lnTo>
                  <a:cubicBezTo>
                    <a:pt x="38" y="7283"/>
                    <a:pt x="1" y="7246"/>
                    <a:pt x="1" y="7173"/>
                  </a:cubicBez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1" name="Google Shape;5571;p35"/>
            <p:cNvSpPr/>
            <p:nvPr/>
          </p:nvSpPr>
          <p:spPr>
            <a:xfrm>
              <a:off x="4367946" y="3149208"/>
              <a:ext cx="357108" cy="138673"/>
            </a:xfrm>
            <a:custGeom>
              <a:avLst/>
              <a:gdLst/>
              <a:ahLst/>
              <a:cxnLst/>
              <a:rect l="l" t="t" r="r" b="b"/>
              <a:pathLst>
                <a:path w="6286" h="2441" extrusionOk="0">
                  <a:moveTo>
                    <a:pt x="6137" y="1"/>
                  </a:moveTo>
                  <a:lnTo>
                    <a:pt x="0" y="2034"/>
                  </a:lnTo>
                  <a:lnTo>
                    <a:pt x="148" y="2441"/>
                  </a:lnTo>
                  <a:lnTo>
                    <a:pt x="6285" y="408"/>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2" name="Google Shape;5572;p35"/>
            <p:cNvSpPr/>
            <p:nvPr/>
          </p:nvSpPr>
          <p:spPr>
            <a:xfrm>
              <a:off x="5117730" y="3197553"/>
              <a:ext cx="510438" cy="35733"/>
            </a:xfrm>
            <a:custGeom>
              <a:avLst/>
              <a:gdLst/>
              <a:ahLst/>
              <a:cxnLst/>
              <a:rect l="l" t="t" r="r" b="b"/>
              <a:pathLst>
                <a:path w="8985" h="629" extrusionOk="0">
                  <a:moveTo>
                    <a:pt x="1" y="0"/>
                  </a:moveTo>
                  <a:lnTo>
                    <a:pt x="1" y="629"/>
                  </a:lnTo>
                  <a:lnTo>
                    <a:pt x="8985" y="629"/>
                  </a:lnTo>
                  <a:lnTo>
                    <a:pt x="898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3" name="Google Shape;5573;p35"/>
            <p:cNvSpPr/>
            <p:nvPr/>
          </p:nvSpPr>
          <p:spPr>
            <a:xfrm>
              <a:off x="4017199" y="2955997"/>
              <a:ext cx="522993" cy="174407"/>
            </a:xfrm>
            <a:custGeom>
              <a:avLst/>
              <a:gdLst/>
              <a:ahLst/>
              <a:cxnLst/>
              <a:rect l="l" t="t" r="r" b="b"/>
              <a:pathLst>
                <a:path w="9206" h="3070" extrusionOk="0">
                  <a:moveTo>
                    <a:pt x="9206" y="37"/>
                  </a:moveTo>
                  <a:lnTo>
                    <a:pt x="9206" y="1405"/>
                  </a:lnTo>
                  <a:cubicBezTo>
                    <a:pt x="9206" y="1516"/>
                    <a:pt x="9095" y="1627"/>
                    <a:pt x="8984" y="1627"/>
                  </a:cubicBezTo>
                  <a:lnTo>
                    <a:pt x="4215" y="1627"/>
                  </a:lnTo>
                  <a:cubicBezTo>
                    <a:pt x="3364" y="1627"/>
                    <a:pt x="2625" y="2219"/>
                    <a:pt x="2440" y="3032"/>
                  </a:cubicBezTo>
                  <a:lnTo>
                    <a:pt x="0" y="3069"/>
                  </a:lnTo>
                  <a:lnTo>
                    <a:pt x="0" y="1368"/>
                  </a:lnTo>
                  <a:lnTo>
                    <a:pt x="850" y="1331"/>
                  </a:lnTo>
                  <a:lnTo>
                    <a:pt x="3919" y="1"/>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4" name="Google Shape;5574;p35"/>
            <p:cNvSpPr/>
            <p:nvPr/>
          </p:nvSpPr>
          <p:spPr>
            <a:xfrm>
              <a:off x="3991975" y="3023203"/>
              <a:ext cx="52549" cy="92487"/>
            </a:xfrm>
            <a:custGeom>
              <a:avLst/>
              <a:gdLst/>
              <a:ahLst/>
              <a:cxnLst/>
              <a:rect l="l" t="t" r="r" b="b"/>
              <a:pathLst>
                <a:path w="925" h="1628" extrusionOk="0">
                  <a:moveTo>
                    <a:pt x="222" y="1"/>
                  </a:moveTo>
                  <a:lnTo>
                    <a:pt x="703" y="1"/>
                  </a:lnTo>
                  <a:cubicBezTo>
                    <a:pt x="814" y="38"/>
                    <a:pt x="925" y="148"/>
                    <a:pt x="925" y="259"/>
                  </a:cubicBezTo>
                  <a:lnTo>
                    <a:pt x="925" y="1369"/>
                  </a:lnTo>
                  <a:cubicBezTo>
                    <a:pt x="925" y="1516"/>
                    <a:pt x="814" y="1627"/>
                    <a:pt x="703" y="1627"/>
                  </a:cubicBezTo>
                  <a:lnTo>
                    <a:pt x="222" y="1627"/>
                  </a:lnTo>
                  <a:cubicBezTo>
                    <a:pt x="111" y="1627"/>
                    <a:pt x="0" y="1516"/>
                    <a:pt x="37" y="1369"/>
                  </a:cubicBezTo>
                  <a:lnTo>
                    <a:pt x="37" y="259"/>
                  </a:lnTo>
                  <a:cubicBezTo>
                    <a:pt x="0" y="148"/>
                    <a:pt x="111" y="38"/>
                    <a:pt x="22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5" name="Google Shape;5575;p35"/>
            <p:cNvSpPr/>
            <p:nvPr/>
          </p:nvSpPr>
          <p:spPr>
            <a:xfrm>
              <a:off x="3991975" y="3023203"/>
              <a:ext cx="50447" cy="12669"/>
            </a:xfrm>
            <a:custGeom>
              <a:avLst/>
              <a:gdLst/>
              <a:ahLst/>
              <a:cxnLst/>
              <a:rect l="l" t="t" r="r" b="b"/>
              <a:pathLst>
                <a:path w="888" h="223" extrusionOk="0">
                  <a:moveTo>
                    <a:pt x="222" y="1"/>
                  </a:moveTo>
                  <a:lnTo>
                    <a:pt x="703" y="1"/>
                  </a:lnTo>
                  <a:cubicBezTo>
                    <a:pt x="814" y="38"/>
                    <a:pt x="888" y="112"/>
                    <a:pt x="888" y="222"/>
                  </a:cubicBezTo>
                  <a:lnTo>
                    <a:pt x="0" y="222"/>
                  </a:lnTo>
                  <a:cubicBezTo>
                    <a:pt x="0" y="112"/>
                    <a:pt x="111" y="1"/>
                    <a:pt x="2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6" name="Google Shape;5576;p35"/>
            <p:cNvSpPr/>
            <p:nvPr/>
          </p:nvSpPr>
          <p:spPr>
            <a:xfrm>
              <a:off x="3994077" y="3098817"/>
              <a:ext cx="50447" cy="16873"/>
            </a:xfrm>
            <a:custGeom>
              <a:avLst/>
              <a:gdLst/>
              <a:ahLst/>
              <a:cxnLst/>
              <a:rect l="l" t="t" r="r" b="b"/>
              <a:pathLst>
                <a:path w="888" h="297" extrusionOk="0">
                  <a:moveTo>
                    <a:pt x="888" y="1"/>
                  </a:moveTo>
                  <a:lnTo>
                    <a:pt x="888" y="38"/>
                  </a:lnTo>
                  <a:cubicBezTo>
                    <a:pt x="888" y="185"/>
                    <a:pt x="814" y="296"/>
                    <a:pt x="666" y="296"/>
                  </a:cubicBezTo>
                  <a:lnTo>
                    <a:pt x="222" y="296"/>
                  </a:lnTo>
                  <a:cubicBezTo>
                    <a:pt x="74" y="296"/>
                    <a:pt x="0" y="185"/>
                    <a:pt x="0" y="38"/>
                  </a:cubicBez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7" name="Google Shape;5577;p35"/>
            <p:cNvSpPr/>
            <p:nvPr/>
          </p:nvSpPr>
          <p:spPr>
            <a:xfrm>
              <a:off x="4552750" y="2695581"/>
              <a:ext cx="58855" cy="327680"/>
            </a:xfrm>
            <a:custGeom>
              <a:avLst/>
              <a:gdLst/>
              <a:ahLst/>
              <a:cxnLst/>
              <a:rect l="l" t="t" r="r" b="b"/>
              <a:pathLst>
                <a:path w="1036" h="5768" extrusionOk="0">
                  <a:moveTo>
                    <a:pt x="1" y="0"/>
                  </a:moveTo>
                  <a:lnTo>
                    <a:pt x="1" y="5768"/>
                  </a:lnTo>
                  <a:lnTo>
                    <a:pt x="1036" y="5768"/>
                  </a:lnTo>
                  <a:lnTo>
                    <a:pt x="10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8" name="Google Shape;5578;p35"/>
            <p:cNvSpPr/>
            <p:nvPr/>
          </p:nvSpPr>
          <p:spPr>
            <a:xfrm>
              <a:off x="4567464" y="2617524"/>
              <a:ext cx="75671" cy="78114"/>
            </a:xfrm>
            <a:custGeom>
              <a:avLst/>
              <a:gdLst/>
              <a:ahLst/>
              <a:cxnLst/>
              <a:rect l="l" t="t" r="r" b="b"/>
              <a:pathLst>
                <a:path w="1332" h="1375" extrusionOk="0">
                  <a:moveTo>
                    <a:pt x="1217" y="1"/>
                  </a:moveTo>
                  <a:cubicBezTo>
                    <a:pt x="886" y="1"/>
                    <a:pt x="561" y="140"/>
                    <a:pt x="296" y="339"/>
                  </a:cubicBezTo>
                  <a:cubicBezTo>
                    <a:pt x="111" y="524"/>
                    <a:pt x="0" y="783"/>
                    <a:pt x="0" y="1078"/>
                  </a:cubicBezTo>
                  <a:lnTo>
                    <a:pt x="0" y="1374"/>
                  </a:lnTo>
                  <a:lnTo>
                    <a:pt x="555" y="1374"/>
                  </a:lnTo>
                  <a:lnTo>
                    <a:pt x="555" y="1078"/>
                  </a:lnTo>
                  <a:cubicBezTo>
                    <a:pt x="555" y="931"/>
                    <a:pt x="592" y="820"/>
                    <a:pt x="666" y="746"/>
                  </a:cubicBezTo>
                  <a:cubicBezTo>
                    <a:pt x="851" y="598"/>
                    <a:pt x="1073" y="561"/>
                    <a:pt x="1331" y="561"/>
                  </a:cubicBezTo>
                  <a:lnTo>
                    <a:pt x="1331" y="6"/>
                  </a:lnTo>
                  <a:cubicBezTo>
                    <a:pt x="1293" y="2"/>
                    <a:pt x="1255" y="1"/>
                    <a:pt x="12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9" name="Google Shape;5579;p35"/>
            <p:cNvSpPr/>
            <p:nvPr/>
          </p:nvSpPr>
          <p:spPr>
            <a:xfrm>
              <a:off x="4521277" y="3023203"/>
              <a:ext cx="71410" cy="65161"/>
            </a:xfrm>
            <a:custGeom>
              <a:avLst/>
              <a:gdLst/>
              <a:ahLst/>
              <a:cxnLst/>
              <a:rect l="l" t="t" r="r" b="b"/>
              <a:pathLst>
                <a:path w="1257" h="1147" extrusionOk="0">
                  <a:moveTo>
                    <a:pt x="850" y="1"/>
                  </a:moveTo>
                  <a:lnTo>
                    <a:pt x="850" y="185"/>
                  </a:lnTo>
                  <a:cubicBezTo>
                    <a:pt x="850" y="333"/>
                    <a:pt x="813" y="444"/>
                    <a:pt x="702" y="555"/>
                  </a:cubicBezTo>
                  <a:cubicBezTo>
                    <a:pt x="549" y="678"/>
                    <a:pt x="345" y="749"/>
                    <a:pt x="133" y="749"/>
                  </a:cubicBezTo>
                  <a:cubicBezTo>
                    <a:pt x="89" y="749"/>
                    <a:pt x="44" y="746"/>
                    <a:pt x="0" y="740"/>
                  </a:cubicBezTo>
                  <a:lnTo>
                    <a:pt x="0" y="1147"/>
                  </a:lnTo>
                  <a:lnTo>
                    <a:pt x="111" y="1147"/>
                  </a:lnTo>
                  <a:cubicBezTo>
                    <a:pt x="407" y="1147"/>
                    <a:pt x="739" y="1036"/>
                    <a:pt x="961" y="814"/>
                  </a:cubicBezTo>
                  <a:cubicBezTo>
                    <a:pt x="1146" y="666"/>
                    <a:pt x="1257" y="407"/>
                    <a:pt x="1257" y="185"/>
                  </a:cubicBezTo>
                  <a:lnTo>
                    <a:pt x="125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0" name="Google Shape;5580;p35"/>
            <p:cNvSpPr/>
            <p:nvPr/>
          </p:nvSpPr>
          <p:spPr>
            <a:xfrm>
              <a:off x="4552750" y="2756481"/>
              <a:ext cx="63059" cy="14771"/>
            </a:xfrm>
            <a:custGeom>
              <a:avLst/>
              <a:gdLst/>
              <a:ahLst/>
              <a:cxnLst/>
              <a:rect l="l" t="t" r="r" b="b"/>
              <a:pathLst>
                <a:path w="1110" h="260" extrusionOk="0">
                  <a:moveTo>
                    <a:pt x="1" y="0"/>
                  </a:moveTo>
                  <a:lnTo>
                    <a:pt x="1" y="259"/>
                  </a:lnTo>
                  <a:lnTo>
                    <a:pt x="1110" y="259"/>
                  </a:lnTo>
                  <a:lnTo>
                    <a:pt x="111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1" name="Google Shape;5581;p35"/>
            <p:cNvSpPr/>
            <p:nvPr/>
          </p:nvSpPr>
          <p:spPr>
            <a:xfrm>
              <a:off x="4552750" y="2932876"/>
              <a:ext cx="63059" cy="14771"/>
            </a:xfrm>
            <a:custGeom>
              <a:avLst/>
              <a:gdLst/>
              <a:ahLst/>
              <a:cxnLst/>
              <a:rect l="l" t="t" r="r" b="b"/>
              <a:pathLst>
                <a:path w="1110" h="260" extrusionOk="0">
                  <a:moveTo>
                    <a:pt x="1" y="1"/>
                  </a:moveTo>
                  <a:lnTo>
                    <a:pt x="1" y="260"/>
                  </a:lnTo>
                  <a:lnTo>
                    <a:pt x="1110" y="260"/>
                  </a:lnTo>
                  <a:lnTo>
                    <a:pt x="111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2" name="Google Shape;5582;p35"/>
            <p:cNvSpPr/>
            <p:nvPr/>
          </p:nvSpPr>
          <p:spPr>
            <a:xfrm>
              <a:off x="4598937" y="3126143"/>
              <a:ext cx="403351" cy="159636"/>
            </a:xfrm>
            <a:custGeom>
              <a:avLst/>
              <a:gdLst/>
              <a:ahLst/>
              <a:cxnLst/>
              <a:rect l="l" t="t" r="r" b="b"/>
              <a:pathLst>
                <a:path w="7100" h="2810" extrusionOk="0">
                  <a:moveTo>
                    <a:pt x="1" y="0"/>
                  </a:moveTo>
                  <a:lnTo>
                    <a:pt x="1" y="2810"/>
                  </a:lnTo>
                  <a:lnTo>
                    <a:pt x="7099" y="2810"/>
                  </a:lnTo>
                  <a:lnTo>
                    <a:pt x="709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3" name="Google Shape;5583;p35"/>
            <p:cNvSpPr/>
            <p:nvPr/>
          </p:nvSpPr>
          <p:spPr>
            <a:xfrm>
              <a:off x="5014846" y="3142902"/>
              <a:ext cx="134469" cy="132424"/>
            </a:xfrm>
            <a:custGeom>
              <a:avLst/>
              <a:gdLst/>
              <a:ahLst/>
              <a:cxnLst/>
              <a:rect l="l" t="t" r="r" b="b"/>
              <a:pathLst>
                <a:path w="2367" h="2331" extrusionOk="0">
                  <a:moveTo>
                    <a:pt x="998" y="1"/>
                  </a:moveTo>
                  <a:cubicBezTo>
                    <a:pt x="1886" y="1"/>
                    <a:pt x="2366" y="1073"/>
                    <a:pt x="1701" y="1702"/>
                  </a:cubicBezTo>
                  <a:cubicBezTo>
                    <a:pt x="1072" y="2330"/>
                    <a:pt x="0" y="1886"/>
                    <a:pt x="0" y="999"/>
                  </a:cubicBezTo>
                  <a:cubicBezTo>
                    <a:pt x="0" y="445"/>
                    <a:pt x="444" y="1"/>
                    <a:pt x="9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4" name="Google Shape;5584;p35"/>
            <p:cNvSpPr/>
            <p:nvPr/>
          </p:nvSpPr>
          <p:spPr>
            <a:xfrm>
              <a:off x="5014846" y="3130347"/>
              <a:ext cx="115552" cy="149183"/>
            </a:xfrm>
            <a:custGeom>
              <a:avLst/>
              <a:gdLst/>
              <a:ahLst/>
              <a:cxnLst/>
              <a:rect l="l" t="t" r="r" b="b"/>
              <a:pathLst>
                <a:path w="2034" h="2626" extrusionOk="0">
                  <a:moveTo>
                    <a:pt x="1997" y="1183"/>
                  </a:moveTo>
                  <a:lnTo>
                    <a:pt x="1997" y="1220"/>
                  </a:lnTo>
                  <a:cubicBezTo>
                    <a:pt x="1997" y="2403"/>
                    <a:pt x="333" y="2625"/>
                    <a:pt x="37" y="1479"/>
                  </a:cubicBezTo>
                  <a:cubicBezTo>
                    <a:pt x="0" y="1479"/>
                    <a:pt x="0" y="1442"/>
                    <a:pt x="37" y="1442"/>
                  </a:cubicBezTo>
                  <a:cubicBezTo>
                    <a:pt x="0" y="222"/>
                    <a:pt x="1738" y="0"/>
                    <a:pt x="2034" y="118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5" name="Google Shape;5585;p35"/>
            <p:cNvSpPr/>
            <p:nvPr/>
          </p:nvSpPr>
          <p:spPr>
            <a:xfrm>
              <a:off x="5163973" y="3075696"/>
              <a:ext cx="756141" cy="161795"/>
            </a:xfrm>
            <a:custGeom>
              <a:avLst/>
              <a:gdLst/>
              <a:ahLst/>
              <a:cxnLst/>
              <a:rect l="l" t="t" r="r" b="b"/>
              <a:pathLst>
                <a:path w="13310" h="2848" extrusionOk="0">
                  <a:moveTo>
                    <a:pt x="1442" y="1"/>
                  </a:moveTo>
                  <a:lnTo>
                    <a:pt x="296" y="777"/>
                  </a:lnTo>
                  <a:lnTo>
                    <a:pt x="0" y="2848"/>
                  </a:lnTo>
                  <a:lnTo>
                    <a:pt x="444" y="2848"/>
                  </a:lnTo>
                  <a:lnTo>
                    <a:pt x="739" y="1036"/>
                  </a:lnTo>
                  <a:lnTo>
                    <a:pt x="1627" y="408"/>
                  </a:lnTo>
                  <a:lnTo>
                    <a:pt x="11979" y="408"/>
                  </a:lnTo>
                  <a:lnTo>
                    <a:pt x="12866" y="1036"/>
                  </a:lnTo>
                  <a:lnTo>
                    <a:pt x="12866" y="2848"/>
                  </a:lnTo>
                  <a:lnTo>
                    <a:pt x="13310" y="2848"/>
                  </a:lnTo>
                  <a:lnTo>
                    <a:pt x="13310" y="777"/>
                  </a:lnTo>
                  <a:lnTo>
                    <a:pt x="12200" y="1"/>
                  </a:lnTo>
                  <a:lnTo>
                    <a:pt x="12200" y="1"/>
                  </a:lnTo>
                  <a:lnTo>
                    <a:pt x="1220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6" name="Google Shape;5586;p35"/>
            <p:cNvSpPr/>
            <p:nvPr/>
          </p:nvSpPr>
          <p:spPr>
            <a:xfrm>
              <a:off x="4006689" y="3061039"/>
              <a:ext cx="550318" cy="228944"/>
            </a:xfrm>
            <a:custGeom>
              <a:avLst/>
              <a:gdLst/>
              <a:ahLst/>
              <a:cxnLst/>
              <a:rect l="l" t="t" r="r" b="b"/>
              <a:pathLst>
                <a:path w="9687" h="4030" extrusionOk="0">
                  <a:moveTo>
                    <a:pt x="370" y="1812"/>
                  </a:moveTo>
                  <a:lnTo>
                    <a:pt x="2810" y="1812"/>
                  </a:lnTo>
                  <a:cubicBezTo>
                    <a:pt x="3032" y="998"/>
                    <a:pt x="3660" y="111"/>
                    <a:pt x="4658" y="37"/>
                  </a:cubicBezTo>
                  <a:lnTo>
                    <a:pt x="9465" y="0"/>
                  </a:lnTo>
                  <a:cubicBezTo>
                    <a:pt x="9576" y="222"/>
                    <a:pt x="9687" y="407"/>
                    <a:pt x="9650" y="555"/>
                  </a:cubicBezTo>
                  <a:lnTo>
                    <a:pt x="5472" y="592"/>
                  </a:lnTo>
                  <a:cubicBezTo>
                    <a:pt x="4252" y="592"/>
                    <a:pt x="3475" y="1775"/>
                    <a:pt x="3512" y="3808"/>
                  </a:cubicBezTo>
                  <a:cubicBezTo>
                    <a:pt x="3512" y="3919"/>
                    <a:pt x="3401" y="4030"/>
                    <a:pt x="3291" y="4030"/>
                  </a:cubicBezTo>
                  <a:lnTo>
                    <a:pt x="703" y="4030"/>
                  </a:lnTo>
                  <a:cubicBezTo>
                    <a:pt x="629" y="4030"/>
                    <a:pt x="555" y="3956"/>
                    <a:pt x="518" y="3882"/>
                  </a:cubicBezTo>
                  <a:lnTo>
                    <a:pt x="37" y="2181"/>
                  </a:lnTo>
                  <a:cubicBezTo>
                    <a:pt x="0" y="2070"/>
                    <a:pt x="37" y="1960"/>
                    <a:pt x="148" y="192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7" name="Google Shape;5587;p35"/>
            <p:cNvSpPr/>
            <p:nvPr/>
          </p:nvSpPr>
          <p:spPr>
            <a:xfrm>
              <a:off x="4006689" y="3067288"/>
              <a:ext cx="550318" cy="222695"/>
            </a:xfrm>
            <a:custGeom>
              <a:avLst/>
              <a:gdLst/>
              <a:ahLst/>
              <a:cxnLst/>
              <a:rect l="l" t="t" r="r" b="b"/>
              <a:pathLst>
                <a:path w="9687" h="3920" extrusionOk="0">
                  <a:moveTo>
                    <a:pt x="9539" y="1"/>
                  </a:moveTo>
                  <a:cubicBezTo>
                    <a:pt x="9613" y="112"/>
                    <a:pt x="9687" y="297"/>
                    <a:pt x="9650" y="445"/>
                  </a:cubicBezTo>
                  <a:lnTo>
                    <a:pt x="5472" y="482"/>
                  </a:lnTo>
                  <a:cubicBezTo>
                    <a:pt x="4252" y="482"/>
                    <a:pt x="3512" y="1665"/>
                    <a:pt x="3512" y="3735"/>
                  </a:cubicBezTo>
                  <a:cubicBezTo>
                    <a:pt x="3512" y="3846"/>
                    <a:pt x="3438" y="3920"/>
                    <a:pt x="3328" y="3920"/>
                  </a:cubicBezTo>
                  <a:lnTo>
                    <a:pt x="703" y="3920"/>
                  </a:lnTo>
                  <a:cubicBezTo>
                    <a:pt x="629" y="3920"/>
                    <a:pt x="555" y="3883"/>
                    <a:pt x="518" y="3772"/>
                  </a:cubicBezTo>
                  <a:lnTo>
                    <a:pt x="37" y="2182"/>
                  </a:lnTo>
                  <a:cubicBezTo>
                    <a:pt x="0" y="2108"/>
                    <a:pt x="0" y="2034"/>
                    <a:pt x="37" y="1997"/>
                  </a:cubicBezTo>
                  <a:cubicBezTo>
                    <a:pt x="74" y="1960"/>
                    <a:pt x="148" y="1923"/>
                    <a:pt x="222" y="1923"/>
                  </a:cubicBezTo>
                  <a:lnTo>
                    <a:pt x="2921" y="1923"/>
                  </a:lnTo>
                  <a:cubicBezTo>
                    <a:pt x="3180" y="1036"/>
                    <a:pt x="3808" y="112"/>
                    <a:pt x="4917" y="3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8" name="Google Shape;5588;p35"/>
            <p:cNvSpPr/>
            <p:nvPr/>
          </p:nvSpPr>
          <p:spPr>
            <a:xfrm>
              <a:off x="4243986" y="2899301"/>
              <a:ext cx="63059" cy="12669"/>
            </a:xfrm>
            <a:custGeom>
              <a:avLst/>
              <a:gdLst/>
              <a:ahLst/>
              <a:cxnLst/>
              <a:rect l="l" t="t" r="r" b="b"/>
              <a:pathLst>
                <a:path w="1110" h="223" extrusionOk="0">
                  <a:moveTo>
                    <a:pt x="1" y="0"/>
                  </a:moveTo>
                  <a:lnTo>
                    <a:pt x="1" y="222"/>
                  </a:lnTo>
                  <a:lnTo>
                    <a:pt x="1110" y="222"/>
                  </a:lnTo>
                  <a:lnTo>
                    <a:pt x="111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9" name="Google Shape;5589;p35"/>
            <p:cNvSpPr/>
            <p:nvPr/>
          </p:nvSpPr>
          <p:spPr>
            <a:xfrm>
              <a:off x="5966250" y="3149208"/>
              <a:ext cx="18975" cy="124016"/>
            </a:xfrm>
            <a:custGeom>
              <a:avLst/>
              <a:gdLst/>
              <a:ahLst/>
              <a:cxnLst/>
              <a:rect l="l" t="t" r="r" b="b"/>
              <a:pathLst>
                <a:path w="334" h="2183" extrusionOk="0">
                  <a:moveTo>
                    <a:pt x="1" y="1"/>
                  </a:moveTo>
                  <a:lnTo>
                    <a:pt x="1" y="2182"/>
                  </a:lnTo>
                  <a:lnTo>
                    <a:pt x="334" y="2182"/>
                  </a:lnTo>
                  <a:lnTo>
                    <a:pt x="33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0" name="Google Shape;5590;p35"/>
            <p:cNvSpPr/>
            <p:nvPr/>
          </p:nvSpPr>
          <p:spPr>
            <a:xfrm>
              <a:off x="4080202" y="3195451"/>
              <a:ext cx="65161" cy="67263"/>
            </a:xfrm>
            <a:custGeom>
              <a:avLst/>
              <a:gdLst/>
              <a:ahLst/>
              <a:cxnLst/>
              <a:rect l="l" t="t" r="r" b="b"/>
              <a:pathLst>
                <a:path w="1147" h="1184" extrusionOk="0">
                  <a:moveTo>
                    <a:pt x="296" y="0"/>
                  </a:moveTo>
                  <a:cubicBezTo>
                    <a:pt x="148" y="0"/>
                    <a:pt x="0" y="111"/>
                    <a:pt x="0" y="259"/>
                  </a:cubicBezTo>
                  <a:lnTo>
                    <a:pt x="0" y="887"/>
                  </a:lnTo>
                  <a:cubicBezTo>
                    <a:pt x="0" y="1072"/>
                    <a:pt x="148" y="1183"/>
                    <a:pt x="296" y="1183"/>
                  </a:cubicBezTo>
                  <a:lnTo>
                    <a:pt x="887" y="1183"/>
                  </a:lnTo>
                  <a:cubicBezTo>
                    <a:pt x="1035" y="1183"/>
                    <a:pt x="1146" y="1072"/>
                    <a:pt x="1146" y="887"/>
                  </a:cubicBezTo>
                  <a:lnTo>
                    <a:pt x="1146" y="259"/>
                  </a:lnTo>
                  <a:cubicBezTo>
                    <a:pt x="1146" y="111"/>
                    <a:pt x="1035" y="0"/>
                    <a:pt x="8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1" name="Google Shape;5591;p35"/>
            <p:cNvSpPr/>
            <p:nvPr/>
          </p:nvSpPr>
          <p:spPr>
            <a:xfrm>
              <a:off x="4086507" y="3237433"/>
              <a:ext cx="54651" cy="25280"/>
            </a:xfrm>
            <a:custGeom>
              <a:avLst/>
              <a:gdLst/>
              <a:ahLst/>
              <a:cxnLst/>
              <a:rect l="l" t="t" r="r" b="b"/>
              <a:pathLst>
                <a:path w="962" h="445" extrusionOk="0">
                  <a:moveTo>
                    <a:pt x="961" y="38"/>
                  </a:moveTo>
                  <a:lnTo>
                    <a:pt x="961" y="185"/>
                  </a:lnTo>
                  <a:cubicBezTo>
                    <a:pt x="961" y="296"/>
                    <a:pt x="850" y="407"/>
                    <a:pt x="703" y="444"/>
                  </a:cubicBezTo>
                  <a:lnTo>
                    <a:pt x="222" y="444"/>
                  </a:lnTo>
                  <a:cubicBezTo>
                    <a:pt x="74" y="407"/>
                    <a:pt x="0" y="296"/>
                    <a:pt x="0" y="185"/>
                  </a:cubicBezTo>
                  <a:lnTo>
                    <a:pt x="0" y="75"/>
                  </a:lnTo>
                  <a:cubicBezTo>
                    <a:pt x="37" y="38"/>
                    <a:pt x="111" y="1"/>
                    <a:pt x="185" y="1"/>
                  </a:cubicBezTo>
                  <a:lnTo>
                    <a:pt x="813" y="1"/>
                  </a:lnTo>
                  <a:cubicBezTo>
                    <a:pt x="850" y="1"/>
                    <a:pt x="924" y="1"/>
                    <a:pt x="961" y="3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2" name="Google Shape;5592;p35"/>
            <p:cNvSpPr/>
            <p:nvPr/>
          </p:nvSpPr>
          <p:spPr>
            <a:xfrm>
              <a:off x="4361640" y="2697682"/>
              <a:ext cx="140775" cy="174350"/>
            </a:xfrm>
            <a:custGeom>
              <a:avLst/>
              <a:gdLst/>
              <a:ahLst/>
              <a:cxnLst/>
              <a:rect l="l" t="t" r="r" b="b"/>
              <a:pathLst>
                <a:path w="2478" h="3069" extrusionOk="0">
                  <a:moveTo>
                    <a:pt x="222" y="37"/>
                  </a:moveTo>
                  <a:lnTo>
                    <a:pt x="2255" y="37"/>
                  </a:lnTo>
                  <a:cubicBezTo>
                    <a:pt x="2366" y="0"/>
                    <a:pt x="2477" y="111"/>
                    <a:pt x="2477" y="222"/>
                  </a:cubicBezTo>
                  <a:lnTo>
                    <a:pt x="2477" y="2403"/>
                  </a:lnTo>
                  <a:cubicBezTo>
                    <a:pt x="2477" y="2477"/>
                    <a:pt x="2403" y="2588"/>
                    <a:pt x="2329" y="2588"/>
                  </a:cubicBezTo>
                  <a:lnTo>
                    <a:pt x="259" y="3069"/>
                  </a:lnTo>
                  <a:cubicBezTo>
                    <a:pt x="185" y="3069"/>
                    <a:pt x="148" y="3069"/>
                    <a:pt x="74" y="3032"/>
                  </a:cubicBezTo>
                  <a:cubicBezTo>
                    <a:pt x="37" y="2995"/>
                    <a:pt x="0" y="2921"/>
                    <a:pt x="0" y="2847"/>
                  </a:cubicBezTo>
                  <a:lnTo>
                    <a:pt x="0" y="185"/>
                  </a:lnTo>
                  <a:cubicBezTo>
                    <a:pt x="37" y="111"/>
                    <a:pt x="111" y="0"/>
                    <a:pt x="222" y="3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3" name="Google Shape;5593;p35"/>
            <p:cNvSpPr/>
            <p:nvPr/>
          </p:nvSpPr>
          <p:spPr>
            <a:xfrm>
              <a:off x="4689266" y="2922366"/>
              <a:ext cx="1323275" cy="147081"/>
            </a:xfrm>
            <a:custGeom>
              <a:avLst/>
              <a:gdLst/>
              <a:ahLst/>
              <a:cxnLst/>
              <a:rect l="l" t="t" r="r" b="b"/>
              <a:pathLst>
                <a:path w="23293" h="2589" extrusionOk="0">
                  <a:moveTo>
                    <a:pt x="1" y="1"/>
                  </a:moveTo>
                  <a:lnTo>
                    <a:pt x="1" y="2589"/>
                  </a:lnTo>
                  <a:lnTo>
                    <a:pt x="23292" y="2589"/>
                  </a:lnTo>
                  <a:lnTo>
                    <a:pt x="2329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4" name="Google Shape;5594;p35"/>
            <p:cNvSpPr/>
            <p:nvPr/>
          </p:nvSpPr>
          <p:spPr>
            <a:xfrm>
              <a:off x="4689266" y="2922366"/>
              <a:ext cx="1323275" cy="10567"/>
            </a:xfrm>
            <a:custGeom>
              <a:avLst/>
              <a:gdLst/>
              <a:ahLst/>
              <a:cxnLst/>
              <a:rect l="l" t="t" r="r" b="b"/>
              <a:pathLst>
                <a:path w="23293" h="186" extrusionOk="0">
                  <a:moveTo>
                    <a:pt x="1" y="1"/>
                  </a:moveTo>
                  <a:lnTo>
                    <a:pt x="1" y="186"/>
                  </a:lnTo>
                  <a:lnTo>
                    <a:pt x="23292" y="186"/>
                  </a:lnTo>
                  <a:lnTo>
                    <a:pt x="2329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5" name="Google Shape;5595;p35"/>
            <p:cNvSpPr/>
            <p:nvPr/>
          </p:nvSpPr>
          <p:spPr>
            <a:xfrm>
              <a:off x="4689266" y="2964405"/>
              <a:ext cx="1323275" cy="10567"/>
            </a:xfrm>
            <a:custGeom>
              <a:avLst/>
              <a:gdLst/>
              <a:ahLst/>
              <a:cxnLst/>
              <a:rect l="l" t="t" r="r" b="b"/>
              <a:pathLst>
                <a:path w="23293" h="186" extrusionOk="0">
                  <a:moveTo>
                    <a:pt x="1" y="0"/>
                  </a:moveTo>
                  <a:lnTo>
                    <a:pt x="1" y="185"/>
                  </a:lnTo>
                  <a:lnTo>
                    <a:pt x="23292" y="185"/>
                  </a:lnTo>
                  <a:lnTo>
                    <a:pt x="2329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6" name="Google Shape;5596;p35"/>
            <p:cNvSpPr/>
            <p:nvPr/>
          </p:nvSpPr>
          <p:spPr>
            <a:xfrm>
              <a:off x="4689266" y="3006388"/>
              <a:ext cx="1323275" cy="8465"/>
            </a:xfrm>
            <a:custGeom>
              <a:avLst/>
              <a:gdLst/>
              <a:ahLst/>
              <a:cxnLst/>
              <a:rect l="l" t="t" r="r" b="b"/>
              <a:pathLst>
                <a:path w="23293" h="149" extrusionOk="0">
                  <a:moveTo>
                    <a:pt x="1" y="1"/>
                  </a:moveTo>
                  <a:lnTo>
                    <a:pt x="1" y="149"/>
                  </a:lnTo>
                  <a:lnTo>
                    <a:pt x="23292" y="149"/>
                  </a:lnTo>
                  <a:lnTo>
                    <a:pt x="2329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7" name="Google Shape;5597;p35"/>
            <p:cNvSpPr/>
            <p:nvPr/>
          </p:nvSpPr>
          <p:spPr>
            <a:xfrm>
              <a:off x="4361640" y="2699784"/>
              <a:ext cx="140775" cy="174350"/>
            </a:xfrm>
            <a:custGeom>
              <a:avLst/>
              <a:gdLst/>
              <a:ahLst/>
              <a:cxnLst/>
              <a:rect l="l" t="t" r="r" b="b"/>
              <a:pathLst>
                <a:path w="2478" h="3069" extrusionOk="0">
                  <a:moveTo>
                    <a:pt x="0" y="2070"/>
                  </a:moveTo>
                  <a:lnTo>
                    <a:pt x="1923" y="0"/>
                  </a:lnTo>
                  <a:lnTo>
                    <a:pt x="2255" y="0"/>
                  </a:lnTo>
                  <a:cubicBezTo>
                    <a:pt x="2366" y="0"/>
                    <a:pt x="2477" y="74"/>
                    <a:pt x="2477" y="185"/>
                  </a:cubicBezTo>
                  <a:lnTo>
                    <a:pt x="2477" y="1442"/>
                  </a:lnTo>
                  <a:lnTo>
                    <a:pt x="1183" y="2847"/>
                  </a:lnTo>
                  <a:lnTo>
                    <a:pt x="259" y="3069"/>
                  </a:lnTo>
                  <a:cubicBezTo>
                    <a:pt x="222" y="3069"/>
                    <a:pt x="148" y="3032"/>
                    <a:pt x="111" y="3032"/>
                  </a:cubicBezTo>
                  <a:cubicBezTo>
                    <a:pt x="37" y="2958"/>
                    <a:pt x="0" y="2921"/>
                    <a:pt x="0" y="284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8" name="Google Shape;5598;p35"/>
            <p:cNvSpPr/>
            <p:nvPr/>
          </p:nvSpPr>
          <p:spPr>
            <a:xfrm>
              <a:off x="4598937" y="3142902"/>
              <a:ext cx="403351" cy="144979"/>
            </a:xfrm>
            <a:custGeom>
              <a:avLst/>
              <a:gdLst/>
              <a:ahLst/>
              <a:cxnLst/>
              <a:rect l="l" t="t" r="r" b="b"/>
              <a:pathLst>
                <a:path w="7100" h="2552" extrusionOk="0">
                  <a:moveTo>
                    <a:pt x="1" y="1"/>
                  </a:moveTo>
                  <a:lnTo>
                    <a:pt x="1" y="2552"/>
                  </a:lnTo>
                  <a:lnTo>
                    <a:pt x="7099" y="2552"/>
                  </a:lnTo>
                  <a:lnTo>
                    <a:pt x="709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9" name="Google Shape;5599;p35"/>
            <p:cNvSpPr/>
            <p:nvPr/>
          </p:nvSpPr>
          <p:spPr>
            <a:xfrm>
              <a:off x="4598937" y="3273167"/>
              <a:ext cx="403351" cy="12612"/>
            </a:xfrm>
            <a:custGeom>
              <a:avLst/>
              <a:gdLst/>
              <a:ahLst/>
              <a:cxnLst/>
              <a:rect l="l" t="t" r="r" b="b"/>
              <a:pathLst>
                <a:path w="7100" h="222" extrusionOk="0">
                  <a:moveTo>
                    <a:pt x="1" y="0"/>
                  </a:moveTo>
                  <a:lnTo>
                    <a:pt x="1" y="222"/>
                  </a:lnTo>
                  <a:lnTo>
                    <a:pt x="7099" y="222"/>
                  </a:lnTo>
                  <a:lnTo>
                    <a:pt x="7099" y="0"/>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0" name="Google Shape;5600;p35"/>
            <p:cNvSpPr/>
            <p:nvPr/>
          </p:nvSpPr>
          <p:spPr>
            <a:xfrm>
              <a:off x="4655691" y="3126143"/>
              <a:ext cx="25224" cy="159636"/>
            </a:xfrm>
            <a:custGeom>
              <a:avLst/>
              <a:gdLst/>
              <a:ahLst/>
              <a:cxnLst/>
              <a:rect l="l" t="t" r="r" b="b"/>
              <a:pathLst>
                <a:path w="444" h="2810" extrusionOk="0">
                  <a:moveTo>
                    <a:pt x="0" y="0"/>
                  </a:moveTo>
                  <a:lnTo>
                    <a:pt x="0" y="2810"/>
                  </a:lnTo>
                  <a:lnTo>
                    <a:pt x="444" y="2810"/>
                  </a:lnTo>
                  <a:lnTo>
                    <a:pt x="44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1" name="Google Shape;5601;p35"/>
            <p:cNvSpPr/>
            <p:nvPr/>
          </p:nvSpPr>
          <p:spPr>
            <a:xfrm>
              <a:off x="4655691" y="3273167"/>
              <a:ext cx="25224" cy="12612"/>
            </a:xfrm>
            <a:custGeom>
              <a:avLst/>
              <a:gdLst/>
              <a:ahLst/>
              <a:cxnLst/>
              <a:rect l="l" t="t" r="r" b="b"/>
              <a:pathLst>
                <a:path w="444" h="222" extrusionOk="0">
                  <a:moveTo>
                    <a:pt x="0" y="0"/>
                  </a:moveTo>
                  <a:lnTo>
                    <a:pt x="0" y="222"/>
                  </a:lnTo>
                  <a:lnTo>
                    <a:pt x="444" y="222"/>
                  </a:lnTo>
                  <a:lnTo>
                    <a:pt x="444" y="0"/>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2" name="Google Shape;5602;p35"/>
            <p:cNvSpPr/>
            <p:nvPr/>
          </p:nvSpPr>
          <p:spPr>
            <a:xfrm>
              <a:off x="4922416" y="3126143"/>
              <a:ext cx="25280" cy="159636"/>
            </a:xfrm>
            <a:custGeom>
              <a:avLst/>
              <a:gdLst/>
              <a:ahLst/>
              <a:cxnLst/>
              <a:rect l="l" t="t" r="r" b="b"/>
              <a:pathLst>
                <a:path w="445" h="2810" extrusionOk="0">
                  <a:moveTo>
                    <a:pt x="0" y="0"/>
                  </a:moveTo>
                  <a:lnTo>
                    <a:pt x="0" y="2810"/>
                  </a:lnTo>
                  <a:lnTo>
                    <a:pt x="444" y="2810"/>
                  </a:lnTo>
                  <a:lnTo>
                    <a:pt x="44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3" name="Google Shape;5603;p35"/>
            <p:cNvSpPr/>
            <p:nvPr/>
          </p:nvSpPr>
          <p:spPr>
            <a:xfrm>
              <a:off x="4922416" y="3273167"/>
              <a:ext cx="25280" cy="12612"/>
            </a:xfrm>
            <a:custGeom>
              <a:avLst/>
              <a:gdLst/>
              <a:ahLst/>
              <a:cxnLst/>
              <a:rect l="l" t="t" r="r" b="b"/>
              <a:pathLst>
                <a:path w="445" h="222" extrusionOk="0">
                  <a:moveTo>
                    <a:pt x="0" y="0"/>
                  </a:moveTo>
                  <a:lnTo>
                    <a:pt x="0" y="222"/>
                  </a:lnTo>
                  <a:lnTo>
                    <a:pt x="444" y="222"/>
                  </a:lnTo>
                  <a:lnTo>
                    <a:pt x="444" y="0"/>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4" name="Google Shape;5604;p35"/>
            <p:cNvSpPr/>
            <p:nvPr/>
          </p:nvSpPr>
          <p:spPr>
            <a:xfrm>
              <a:off x="4792206" y="3126143"/>
              <a:ext cx="25224" cy="159636"/>
            </a:xfrm>
            <a:custGeom>
              <a:avLst/>
              <a:gdLst/>
              <a:ahLst/>
              <a:cxnLst/>
              <a:rect l="l" t="t" r="r" b="b"/>
              <a:pathLst>
                <a:path w="444" h="2810" extrusionOk="0">
                  <a:moveTo>
                    <a:pt x="0" y="0"/>
                  </a:moveTo>
                  <a:lnTo>
                    <a:pt x="0" y="2810"/>
                  </a:lnTo>
                  <a:lnTo>
                    <a:pt x="444" y="2810"/>
                  </a:lnTo>
                  <a:lnTo>
                    <a:pt x="44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5" name="Google Shape;5605;p35"/>
            <p:cNvSpPr/>
            <p:nvPr/>
          </p:nvSpPr>
          <p:spPr>
            <a:xfrm>
              <a:off x="4792206" y="3273167"/>
              <a:ext cx="25224" cy="12612"/>
            </a:xfrm>
            <a:custGeom>
              <a:avLst/>
              <a:gdLst/>
              <a:ahLst/>
              <a:cxnLst/>
              <a:rect l="l" t="t" r="r" b="b"/>
              <a:pathLst>
                <a:path w="444" h="222" extrusionOk="0">
                  <a:moveTo>
                    <a:pt x="0" y="0"/>
                  </a:moveTo>
                  <a:lnTo>
                    <a:pt x="0" y="222"/>
                  </a:lnTo>
                  <a:lnTo>
                    <a:pt x="444" y="222"/>
                  </a:lnTo>
                  <a:lnTo>
                    <a:pt x="444" y="0"/>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6" name="Google Shape;5606;p35"/>
            <p:cNvSpPr/>
            <p:nvPr/>
          </p:nvSpPr>
          <p:spPr>
            <a:xfrm>
              <a:off x="4853107" y="3138698"/>
              <a:ext cx="48345" cy="35790"/>
            </a:xfrm>
            <a:custGeom>
              <a:avLst/>
              <a:gdLst/>
              <a:ahLst/>
              <a:cxnLst/>
              <a:rect l="l" t="t" r="r" b="b"/>
              <a:pathLst>
                <a:path w="851" h="630" extrusionOk="0">
                  <a:moveTo>
                    <a:pt x="444" y="1"/>
                  </a:moveTo>
                  <a:cubicBezTo>
                    <a:pt x="851" y="1"/>
                    <a:pt x="851" y="629"/>
                    <a:pt x="444" y="629"/>
                  </a:cubicBezTo>
                  <a:cubicBezTo>
                    <a:pt x="0" y="629"/>
                    <a:pt x="0" y="1"/>
                    <a:pt x="4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7" name="Google Shape;5607;p35"/>
            <p:cNvSpPr/>
            <p:nvPr/>
          </p:nvSpPr>
          <p:spPr>
            <a:xfrm>
              <a:off x="4853107" y="3134551"/>
              <a:ext cx="48345" cy="35733"/>
            </a:xfrm>
            <a:custGeom>
              <a:avLst/>
              <a:gdLst/>
              <a:ahLst/>
              <a:cxnLst/>
              <a:rect l="l" t="t" r="r" b="b"/>
              <a:pathLst>
                <a:path w="851" h="629" extrusionOk="0">
                  <a:moveTo>
                    <a:pt x="444" y="0"/>
                  </a:moveTo>
                  <a:cubicBezTo>
                    <a:pt x="851" y="0"/>
                    <a:pt x="851" y="629"/>
                    <a:pt x="444" y="629"/>
                  </a:cubicBezTo>
                  <a:cubicBezTo>
                    <a:pt x="0" y="629"/>
                    <a:pt x="0" y="0"/>
                    <a:pt x="4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8" name="Google Shape;5608;p35"/>
            <p:cNvSpPr/>
            <p:nvPr/>
          </p:nvSpPr>
          <p:spPr>
            <a:xfrm>
              <a:off x="4359538" y="2697682"/>
              <a:ext cx="144979" cy="178554"/>
            </a:xfrm>
            <a:custGeom>
              <a:avLst/>
              <a:gdLst/>
              <a:ahLst/>
              <a:cxnLst/>
              <a:rect l="l" t="t" r="r" b="b"/>
              <a:pathLst>
                <a:path w="2552" h="3143" extrusionOk="0">
                  <a:moveTo>
                    <a:pt x="2292" y="74"/>
                  </a:moveTo>
                  <a:cubicBezTo>
                    <a:pt x="2403" y="74"/>
                    <a:pt x="2477" y="148"/>
                    <a:pt x="2477" y="259"/>
                  </a:cubicBezTo>
                  <a:lnTo>
                    <a:pt x="2477" y="2440"/>
                  </a:lnTo>
                  <a:cubicBezTo>
                    <a:pt x="2477" y="2514"/>
                    <a:pt x="2403" y="2551"/>
                    <a:pt x="2329" y="2588"/>
                  </a:cubicBezTo>
                  <a:lnTo>
                    <a:pt x="296" y="3032"/>
                  </a:lnTo>
                  <a:cubicBezTo>
                    <a:pt x="271" y="3044"/>
                    <a:pt x="251" y="3048"/>
                    <a:pt x="233" y="3048"/>
                  </a:cubicBezTo>
                  <a:cubicBezTo>
                    <a:pt x="197" y="3048"/>
                    <a:pt x="173" y="3032"/>
                    <a:pt x="148" y="3032"/>
                  </a:cubicBezTo>
                  <a:cubicBezTo>
                    <a:pt x="111" y="2995"/>
                    <a:pt x="74" y="2921"/>
                    <a:pt x="74" y="2884"/>
                  </a:cubicBezTo>
                  <a:lnTo>
                    <a:pt x="74" y="222"/>
                  </a:lnTo>
                  <a:cubicBezTo>
                    <a:pt x="74" y="148"/>
                    <a:pt x="148" y="74"/>
                    <a:pt x="259" y="74"/>
                  </a:cubicBezTo>
                  <a:close/>
                  <a:moveTo>
                    <a:pt x="259" y="0"/>
                  </a:moveTo>
                  <a:cubicBezTo>
                    <a:pt x="111" y="0"/>
                    <a:pt x="0" y="111"/>
                    <a:pt x="0" y="222"/>
                  </a:cubicBezTo>
                  <a:lnTo>
                    <a:pt x="0" y="2884"/>
                  </a:lnTo>
                  <a:cubicBezTo>
                    <a:pt x="0" y="2958"/>
                    <a:pt x="37" y="3032"/>
                    <a:pt x="111" y="3069"/>
                  </a:cubicBezTo>
                  <a:cubicBezTo>
                    <a:pt x="148" y="3106"/>
                    <a:pt x="185" y="3143"/>
                    <a:pt x="259" y="3143"/>
                  </a:cubicBezTo>
                  <a:lnTo>
                    <a:pt x="296" y="3106"/>
                  </a:lnTo>
                  <a:lnTo>
                    <a:pt x="2366" y="2662"/>
                  </a:lnTo>
                  <a:cubicBezTo>
                    <a:pt x="2477" y="2625"/>
                    <a:pt x="2551" y="2514"/>
                    <a:pt x="2551" y="2403"/>
                  </a:cubicBezTo>
                  <a:lnTo>
                    <a:pt x="2551" y="222"/>
                  </a:lnTo>
                  <a:cubicBezTo>
                    <a:pt x="2551" y="111"/>
                    <a:pt x="2440" y="0"/>
                    <a:pt x="22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9" name="Google Shape;5609;p35"/>
            <p:cNvSpPr/>
            <p:nvPr/>
          </p:nvSpPr>
          <p:spPr>
            <a:xfrm>
              <a:off x="4239782" y="2895097"/>
              <a:ext cx="65218" cy="12669"/>
            </a:xfrm>
            <a:custGeom>
              <a:avLst/>
              <a:gdLst/>
              <a:ahLst/>
              <a:cxnLst/>
              <a:rect l="l" t="t" r="r" b="b"/>
              <a:pathLst>
                <a:path w="1148" h="223" extrusionOk="0">
                  <a:moveTo>
                    <a:pt x="1" y="0"/>
                  </a:moveTo>
                  <a:lnTo>
                    <a:pt x="1" y="222"/>
                  </a:lnTo>
                  <a:lnTo>
                    <a:pt x="1147" y="222"/>
                  </a:lnTo>
                  <a:lnTo>
                    <a:pt x="114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0" name="Google Shape;5610;p35"/>
            <p:cNvSpPr/>
            <p:nvPr/>
          </p:nvSpPr>
          <p:spPr>
            <a:xfrm>
              <a:off x="4724999" y="2808973"/>
              <a:ext cx="119755" cy="109302"/>
            </a:xfrm>
            <a:custGeom>
              <a:avLst/>
              <a:gdLst/>
              <a:ahLst/>
              <a:cxnLst/>
              <a:rect l="l" t="t" r="r" b="b"/>
              <a:pathLst>
                <a:path w="2108" h="1924" extrusionOk="0">
                  <a:moveTo>
                    <a:pt x="0" y="1923"/>
                  </a:moveTo>
                  <a:cubicBezTo>
                    <a:pt x="259" y="1849"/>
                    <a:pt x="1701" y="1442"/>
                    <a:pt x="2034" y="333"/>
                  </a:cubicBezTo>
                  <a:cubicBezTo>
                    <a:pt x="2108" y="1"/>
                    <a:pt x="961" y="1775"/>
                    <a:pt x="0" y="192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1" name="Google Shape;5611;p35"/>
            <p:cNvSpPr/>
            <p:nvPr/>
          </p:nvSpPr>
          <p:spPr>
            <a:xfrm>
              <a:off x="4727101" y="2783750"/>
              <a:ext cx="65161" cy="128220"/>
            </a:xfrm>
            <a:custGeom>
              <a:avLst/>
              <a:gdLst/>
              <a:ahLst/>
              <a:cxnLst/>
              <a:rect l="l" t="t" r="r" b="b"/>
              <a:pathLst>
                <a:path w="1147" h="2257" extrusionOk="0">
                  <a:moveTo>
                    <a:pt x="0" y="2256"/>
                  </a:moveTo>
                  <a:cubicBezTo>
                    <a:pt x="850" y="1665"/>
                    <a:pt x="1146" y="1110"/>
                    <a:pt x="1146" y="482"/>
                  </a:cubicBezTo>
                  <a:cubicBezTo>
                    <a:pt x="1146" y="1"/>
                    <a:pt x="813" y="1517"/>
                    <a:pt x="0" y="2256"/>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2" name="Google Shape;5612;p35"/>
            <p:cNvSpPr/>
            <p:nvPr/>
          </p:nvSpPr>
          <p:spPr>
            <a:xfrm>
              <a:off x="5911655" y="2876179"/>
              <a:ext cx="67263" cy="44198"/>
            </a:xfrm>
            <a:custGeom>
              <a:avLst/>
              <a:gdLst/>
              <a:ahLst/>
              <a:cxnLst/>
              <a:rect l="l" t="t" r="r" b="b"/>
              <a:pathLst>
                <a:path w="1184" h="778" extrusionOk="0">
                  <a:moveTo>
                    <a:pt x="1184" y="666"/>
                  </a:moveTo>
                  <a:cubicBezTo>
                    <a:pt x="1036" y="666"/>
                    <a:pt x="222" y="740"/>
                    <a:pt x="38" y="149"/>
                  </a:cubicBezTo>
                  <a:cubicBezTo>
                    <a:pt x="1" y="1"/>
                    <a:pt x="629" y="777"/>
                    <a:pt x="1184" y="666"/>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3" name="Google Shape;5613;p35"/>
            <p:cNvSpPr/>
            <p:nvPr/>
          </p:nvSpPr>
          <p:spPr>
            <a:xfrm>
              <a:off x="5909553" y="2781648"/>
              <a:ext cx="65161" cy="128220"/>
            </a:xfrm>
            <a:custGeom>
              <a:avLst/>
              <a:gdLst/>
              <a:ahLst/>
              <a:cxnLst/>
              <a:rect l="l" t="t" r="r" b="b"/>
              <a:pathLst>
                <a:path w="1147" h="2257" extrusionOk="0">
                  <a:moveTo>
                    <a:pt x="1147" y="2256"/>
                  </a:moveTo>
                  <a:cubicBezTo>
                    <a:pt x="333" y="1665"/>
                    <a:pt x="1" y="1073"/>
                    <a:pt x="1" y="445"/>
                  </a:cubicBezTo>
                  <a:cubicBezTo>
                    <a:pt x="1" y="1"/>
                    <a:pt x="370" y="1517"/>
                    <a:pt x="1147" y="2256"/>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4" name="Google Shape;5614;p35"/>
            <p:cNvSpPr/>
            <p:nvPr/>
          </p:nvSpPr>
          <p:spPr>
            <a:xfrm>
              <a:off x="5350879" y="2874077"/>
              <a:ext cx="113450" cy="42096"/>
            </a:xfrm>
            <a:custGeom>
              <a:avLst/>
              <a:gdLst/>
              <a:ahLst/>
              <a:cxnLst/>
              <a:rect l="l" t="t" r="r" b="b"/>
              <a:pathLst>
                <a:path w="1997" h="741" extrusionOk="0">
                  <a:moveTo>
                    <a:pt x="1997" y="666"/>
                  </a:moveTo>
                  <a:cubicBezTo>
                    <a:pt x="1775" y="666"/>
                    <a:pt x="370" y="703"/>
                    <a:pt x="74" y="149"/>
                  </a:cubicBezTo>
                  <a:cubicBezTo>
                    <a:pt x="0" y="1"/>
                    <a:pt x="1073" y="740"/>
                    <a:pt x="1997" y="666"/>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5" name="Google Shape;5615;p35"/>
            <p:cNvSpPr/>
            <p:nvPr/>
          </p:nvSpPr>
          <p:spPr>
            <a:xfrm>
              <a:off x="4985418" y="2811075"/>
              <a:ext cx="65161" cy="105099"/>
            </a:xfrm>
            <a:custGeom>
              <a:avLst/>
              <a:gdLst/>
              <a:ahLst/>
              <a:cxnLst/>
              <a:rect l="l" t="t" r="r" b="b"/>
              <a:pathLst>
                <a:path w="1147" h="1850" extrusionOk="0">
                  <a:moveTo>
                    <a:pt x="1" y="1849"/>
                  </a:moveTo>
                  <a:cubicBezTo>
                    <a:pt x="851" y="1553"/>
                    <a:pt x="1147" y="1073"/>
                    <a:pt x="1147" y="444"/>
                  </a:cubicBezTo>
                  <a:cubicBezTo>
                    <a:pt x="1147" y="1"/>
                    <a:pt x="814" y="1368"/>
                    <a:pt x="1" y="1849"/>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6" name="Google Shape;5616;p35"/>
            <p:cNvSpPr/>
            <p:nvPr/>
          </p:nvSpPr>
          <p:spPr>
            <a:xfrm>
              <a:off x="4042366" y="2687173"/>
              <a:ext cx="300411" cy="432722"/>
            </a:xfrm>
            <a:custGeom>
              <a:avLst/>
              <a:gdLst/>
              <a:ahLst/>
              <a:cxnLst/>
              <a:rect l="l" t="t" r="r" b="b"/>
              <a:pathLst>
                <a:path w="5288" h="7617" extrusionOk="0">
                  <a:moveTo>
                    <a:pt x="5029" y="37"/>
                  </a:moveTo>
                  <a:cubicBezTo>
                    <a:pt x="5140" y="37"/>
                    <a:pt x="5214" y="111"/>
                    <a:pt x="5214" y="222"/>
                  </a:cubicBezTo>
                  <a:lnTo>
                    <a:pt x="5214" y="5916"/>
                  </a:lnTo>
                  <a:cubicBezTo>
                    <a:pt x="5214" y="5990"/>
                    <a:pt x="5140" y="6063"/>
                    <a:pt x="5029" y="6063"/>
                  </a:cubicBezTo>
                  <a:lnTo>
                    <a:pt x="3476" y="6100"/>
                  </a:lnTo>
                  <a:cubicBezTo>
                    <a:pt x="2737" y="6211"/>
                    <a:pt x="2071" y="6729"/>
                    <a:pt x="1775" y="7394"/>
                  </a:cubicBezTo>
                  <a:cubicBezTo>
                    <a:pt x="1738" y="7468"/>
                    <a:pt x="1701" y="7505"/>
                    <a:pt x="1627" y="7505"/>
                  </a:cubicBezTo>
                  <a:lnTo>
                    <a:pt x="444" y="7505"/>
                  </a:lnTo>
                  <a:cubicBezTo>
                    <a:pt x="333" y="7505"/>
                    <a:pt x="259" y="7431"/>
                    <a:pt x="259" y="7357"/>
                  </a:cubicBezTo>
                  <a:lnTo>
                    <a:pt x="112" y="3402"/>
                  </a:lnTo>
                  <a:lnTo>
                    <a:pt x="1590" y="148"/>
                  </a:lnTo>
                  <a:cubicBezTo>
                    <a:pt x="1627" y="74"/>
                    <a:pt x="1664" y="37"/>
                    <a:pt x="1738" y="37"/>
                  </a:cubicBezTo>
                  <a:close/>
                  <a:moveTo>
                    <a:pt x="1738" y="0"/>
                  </a:moveTo>
                  <a:cubicBezTo>
                    <a:pt x="1627" y="0"/>
                    <a:pt x="1553" y="37"/>
                    <a:pt x="1516" y="148"/>
                  </a:cubicBezTo>
                  <a:lnTo>
                    <a:pt x="1" y="3365"/>
                  </a:lnTo>
                  <a:lnTo>
                    <a:pt x="186" y="7357"/>
                  </a:lnTo>
                  <a:cubicBezTo>
                    <a:pt x="186" y="7505"/>
                    <a:pt x="296" y="7616"/>
                    <a:pt x="444" y="7616"/>
                  </a:cubicBezTo>
                  <a:lnTo>
                    <a:pt x="1627" y="7616"/>
                  </a:lnTo>
                  <a:cubicBezTo>
                    <a:pt x="1701" y="7616"/>
                    <a:pt x="1812" y="7542"/>
                    <a:pt x="1849" y="7468"/>
                  </a:cubicBezTo>
                  <a:cubicBezTo>
                    <a:pt x="2145" y="6766"/>
                    <a:pt x="2773" y="6322"/>
                    <a:pt x="3476" y="6211"/>
                  </a:cubicBezTo>
                  <a:lnTo>
                    <a:pt x="5029" y="6137"/>
                  </a:lnTo>
                  <a:cubicBezTo>
                    <a:pt x="5177" y="6137"/>
                    <a:pt x="5287" y="6027"/>
                    <a:pt x="5287" y="5916"/>
                  </a:cubicBezTo>
                  <a:lnTo>
                    <a:pt x="5287" y="222"/>
                  </a:lnTo>
                  <a:cubicBezTo>
                    <a:pt x="5287" y="111"/>
                    <a:pt x="5177" y="0"/>
                    <a:pt x="502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7" name="Google Shape;5617;p35"/>
            <p:cNvSpPr/>
            <p:nvPr/>
          </p:nvSpPr>
          <p:spPr>
            <a:xfrm>
              <a:off x="4071794" y="2701886"/>
              <a:ext cx="262576" cy="184860"/>
            </a:xfrm>
            <a:custGeom>
              <a:avLst/>
              <a:gdLst/>
              <a:ahLst/>
              <a:cxnLst/>
              <a:rect l="l" t="t" r="r" b="b"/>
              <a:pathLst>
                <a:path w="4622" h="3254" extrusionOk="0">
                  <a:moveTo>
                    <a:pt x="1442" y="0"/>
                  </a:moveTo>
                  <a:lnTo>
                    <a:pt x="4437" y="0"/>
                  </a:lnTo>
                  <a:cubicBezTo>
                    <a:pt x="4548" y="0"/>
                    <a:pt x="4622" y="111"/>
                    <a:pt x="4622" y="222"/>
                  </a:cubicBezTo>
                  <a:lnTo>
                    <a:pt x="4622" y="2995"/>
                  </a:lnTo>
                  <a:cubicBezTo>
                    <a:pt x="4622" y="3106"/>
                    <a:pt x="4548" y="3180"/>
                    <a:pt x="4437" y="3180"/>
                  </a:cubicBezTo>
                  <a:lnTo>
                    <a:pt x="481" y="3253"/>
                  </a:lnTo>
                  <a:cubicBezTo>
                    <a:pt x="222" y="3253"/>
                    <a:pt x="0" y="3032"/>
                    <a:pt x="111" y="2773"/>
                  </a:cubicBezTo>
                  <a:lnTo>
                    <a:pt x="1257" y="148"/>
                  </a:lnTo>
                  <a:cubicBezTo>
                    <a:pt x="1294" y="74"/>
                    <a:pt x="1368" y="0"/>
                    <a:pt x="14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8" name="Google Shape;5618;p35"/>
            <p:cNvSpPr/>
            <p:nvPr/>
          </p:nvSpPr>
          <p:spPr>
            <a:xfrm>
              <a:off x="4069692" y="2697682"/>
              <a:ext cx="258372" cy="184860"/>
            </a:xfrm>
            <a:custGeom>
              <a:avLst/>
              <a:gdLst/>
              <a:ahLst/>
              <a:cxnLst/>
              <a:rect l="l" t="t" r="r" b="b"/>
              <a:pathLst>
                <a:path w="4548" h="3254" extrusionOk="0">
                  <a:moveTo>
                    <a:pt x="1405" y="0"/>
                  </a:moveTo>
                  <a:lnTo>
                    <a:pt x="4363" y="0"/>
                  </a:lnTo>
                  <a:cubicBezTo>
                    <a:pt x="4474" y="0"/>
                    <a:pt x="4548" y="74"/>
                    <a:pt x="4548" y="185"/>
                  </a:cubicBezTo>
                  <a:lnTo>
                    <a:pt x="4548" y="2958"/>
                  </a:lnTo>
                  <a:cubicBezTo>
                    <a:pt x="4548" y="3069"/>
                    <a:pt x="4474" y="3180"/>
                    <a:pt x="4363" y="3180"/>
                  </a:cubicBezTo>
                  <a:lnTo>
                    <a:pt x="407" y="3217"/>
                  </a:lnTo>
                  <a:cubicBezTo>
                    <a:pt x="296" y="3254"/>
                    <a:pt x="185" y="3180"/>
                    <a:pt x="111" y="3069"/>
                  </a:cubicBezTo>
                  <a:cubicBezTo>
                    <a:pt x="0" y="2995"/>
                    <a:pt x="0" y="2847"/>
                    <a:pt x="37" y="2736"/>
                  </a:cubicBezTo>
                  <a:lnTo>
                    <a:pt x="1220" y="111"/>
                  </a:lnTo>
                  <a:cubicBezTo>
                    <a:pt x="1257" y="37"/>
                    <a:pt x="1331" y="0"/>
                    <a:pt x="14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9" name="Google Shape;5619;p35"/>
            <p:cNvSpPr/>
            <p:nvPr/>
          </p:nvSpPr>
          <p:spPr>
            <a:xfrm>
              <a:off x="4069692" y="2697682"/>
              <a:ext cx="256270" cy="184860"/>
            </a:xfrm>
            <a:custGeom>
              <a:avLst/>
              <a:gdLst/>
              <a:ahLst/>
              <a:cxnLst/>
              <a:rect l="l" t="t" r="r" b="b"/>
              <a:pathLst>
                <a:path w="4511" h="3254" extrusionOk="0">
                  <a:moveTo>
                    <a:pt x="777" y="1072"/>
                  </a:moveTo>
                  <a:lnTo>
                    <a:pt x="1775" y="0"/>
                  </a:lnTo>
                  <a:lnTo>
                    <a:pt x="4363" y="0"/>
                  </a:lnTo>
                  <a:cubicBezTo>
                    <a:pt x="4400" y="0"/>
                    <a:pt x="4474" y="0"/>
                    <a:pt x="4511" y="37"/>
                  </a:cubicBezTo>
                  <a:lnTo>
                    <a:pt x="1553" y="3217"/>
                  </a:lnTo>
                  <a:lnTo>
                    <a:pt x="407" y="3217"/>
                  </a:lnTo>
                  <a:cubicBezTo>
                    <a:pt x="296" y="3254"/>
                    <a:pt x="185" y="3180"/>
                    <a:pt x="111" y="3106"/>
                  </a:cubicBezTo>
                  <a:cubicBezTo>
                    <a:pt x="0" y="2995"/>
                    <a:pt x="0" y="2847"/>
                    <a:pt x="37" y="273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0" name="Google Shape;5620;p35"/>
            <p:cNvSpPr/>
            <p:nvPr/>
          </p:nvSpPr>
          <p:spPr>
            <a:xfrm>
              <a:off x="4197799" y="2737563"/>
              <a:ext cx="130265" cy="142877"/>
            </a:xfrm>
            <a:custGeom>
              <a:avLst/>
              <a:gdLst/>
              <a:ahLst/>
              <a:cxnLst/>
              <a:rect l="l" t="t" r="r" b="b"/>
              <a:pathLst>
                <a:path w="2293" h="2515" extrusionOk="0">
                  <a:moveTo>
                    <a:pt x="1" y="2515"/>
                  </a:moveTo>
                  <a:lnTo>
                    <a:pt x="2293" y="1"/>
                  </a:lnTo>
                  <a:lnTo>
                    <a:pt x="2293" y="1147"/>
                  </a:lnTo>
                  <a:lnTo>
                    <a:pt x="1036" y="2515"/>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1" name="Google Shape;5621;p35"/>
            <p:cNvSpPr/>
            <p:nvPr/>
          </p:nvSpPr>
          <p:spPr>
            <a:xfrm>
              <a:off x="4067590" y="2693479"/>
              <a:ext cx="264678" cy="189064"/>
            </a:xfrm>
            <a:custGeom>
              <a:avLst/>
              <a:gdLst/>
              <a:ahLst/>
              <a:cxnLst/>
              <a:rect l="l" t="t" r="r" b="b"/>
              <a:pathLst>
                <a:path w="4659" h="3328" extrusionOk="0">
                  <a:moveTo>
                    <a:pt x="4400" y="111"/>
                  </a:moveTo>
                  <a:cubicBezTo>
                    <a:pt x="4474" y="111"/>
                    <a:pt x="4548" y="185"/>
                    <a:pt x="4548" y="259"/>
                  </a:cubicBezTo>
                  <a:lnTo>
                    <a:pt x="4548" y="3032"/>
                  </a:lnTo>
                  <a:cubicBezTo>
                    <a:pt x="4548" y="3143"/>
                    <a:pt x="4474" y="3217"/>
                    <a:pt x="4400" y="3217"/>
                  </a:cubicBezTo>
                  <a:lnTo>
                    <a:pt x="444" y="3254"/>
                  </a:lnTo>
                  <a:cubicBezTo>
                    <a:pt x="333" y="3254"/>
                    <a:pt x="222" y="3217"/>
                    <a:pt x="185" y="3143"/>
                  </a:cubicBezTo>
                  <a:cubicBezTo>
                    <a:pt x="111" y="3032"/>
                    <a:pt x="74" y="2921"/>
                    <a:pt x="111" y="2810"/>
                  </a:cubicBezTo>
                  <a:lnTo>
                    <a:pt x="1294" y="185"/>
                  </a:lnTo>
                  <a:cubicBezTo>
                    <a:pt x="1294" y="148"/>
                    <a:pt x="1368" y="111"/>
                    <a:pt x="1442" y="111"/>
                  </a:cubicBezTo>
                  <a:close/>
                  <a:moveTo>
                    <a:pt x="1442" y="0"/>
                  </a:moveTo>
                  <a:cubicBezTo>
                    <a:pt x="1331" y="0"/>
                    <a:pt x="1257" y="74"/>
                    <a:pt x="1220" y="148"/>
                  </a:cubicBezTo>
                  <a:lnTo>
                    <a:pt x="37" y="2773"/>
                  </a:lnTo>
                  <a:cubicBezTo>
                    <a:pt x="0" y="2921"/>
                    <a:pt x="0" y="3069"/>
                    <a:pt x="111" y="3180"/>
                  </a:cubicBezTo>
                  <a:cubicBezTo>
                    <a:pt x="185" y="3254"/>
                    <a:pt x="296" y="3328"/>
                    <a:pt x="407" y="3328"/>
                  </a:cubicBezTo>
                  <a:lnTo>
                    <a:pt x="444" y="3291"/>
                  </a:lnTo>
                  <a:lnTo>
                    <a:pt x="4400" y="3254"/>
                  </a:lnTo>
                  <a:cubicBezTo>
                    <a:pt x="4548" y="3254"/>
                    <a:pt x="4659" y="3143"/>
                    <a:pt x="4622" y="3032"/>
                  </a:cubicBezTo>
                  <a:lnTo>
                    <a:pt x="4622" y="259"/>
                  </a:lnTo>
                  <a:cubicBezTo>
                    <a:pt x="4622" y="111"/>
                    <a:pt x="4548" y="0"/>
                    <a:pt x="44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2" name="Google Shape;5622;p35"/>
            <p:cNvSpPr/>
            <p:nvPr/>
          </p:nvSpPr>
          <p:spPr>
            <a:xfrm>
              <a:off x="4082304" y="2760685"/>
              <a:ext cx="12612" cy="35733"/>
            </a:xfrm>
            <a:custGeom>
              <a:avLst/>
              <a:gdLst/>
              <a:ahLst/>
              <a:cxnLst/>
              <a:rect l="l" t="t" r="r" b="b"/>
              <a:pathLst>
                <a:path w="222" h="629" extrusionOk="0">
                  <a:moveTo>
                    <a:pt x="0" y="0"/>
                  </a:moveTo>
                  <a:lnTo>
                    <a:pt x="0" y="629"/>
                  </a:lnTo>
                  <a:lnTo>
                    <a:pt x="222" y="629"/>
                  </a:lnTo>
                  <a:lnTo>
                    <a:pt x="22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3" name="Google Shape;5623;p35"/>
            <p:cNvSpPr/>
            <p:nvPr/>
          </p:nvSpPr>
          <p:spPr>
            <a:xfrm>
              <a:off x="4094859" y="2691377"/>
              <a:ext cx="18975" cy="163840"/>
            </a:xfrm>
            <a:custGeom>
              <a:avLst/>
              <a:gdLst/>
              <a:ahLst/>
              <a:cxnLst/>
              <a:rect l="l" t="t" r="r" b="b"/>
              <a:pathLst>
                <a:path w="334" h="2884" extrusionOk="0">
                  <a:moveTo>
                    <a:pt x="149" y="0"/>
                  </a:moveTo>
                  <a:cubicBezTo>
                    <a:pt x="75" y="0"/>
                    <a:pt x="1" y="74"/>
                    <a:pt x="1" y="185"/>
                  </a:cubicBezTo>
                  <a:lnTo>
                    <a:pt x="1" y="2736"/>
                  </a:lnTo>
                  <a:cubicBezTo>
                    <a:pt x="1" y="2810"/>
                    <a:pt x="75" y="2884"/>
                    <a:pt x="149" y="2884"/>
                  </a:cubicBezTo>
                  <a:lnTo>
                    <a:pt x="186" y="2884"/>
                  </a:lnTo>
                  <a:cubicBezTo>
                    <a:pt x="260" y="2884"/>
                    <a:pt x="334" y="2810"/>
                    <a:pt x="334" y="2736"/>
                  </a:cubicBezTo>
                  <a:lnTo>
                    <a:pt x="334" y="185"/>
                  </a:lnTo>
                  <a:cubicBezTo>
                    <a:pt x="334" y="74"/>
                    <a:pt x="260" y="0"/>
                    <a:pt x="1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24" name="Google Shape;5624;p35"/>
            <p:cNvGrpSpPr/>
            <p:nvPr/>
          </p:nvGrpSpPr>
          <p:grpSpPr>
            <a:xfrm>
              <a:off x="4248473" y="3080742"/>
              <a:ext cx="345162" cy="345288"/>
              <a:chOff x="2047771" y="2209841"/>
              <a:chExt cx="1265256" cy="1265256"/>
            </a:xfrm>
          </p:grpSpPr>
          <p:sp>
            <p:nvSpPr>
              <p:cNvPr id="5625" name="Google Shape;5625;p3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26" name="Google Shape;5626;p35"/>
              <p:cNvGrpSpPr/>
              <p:nvPr/>
            </p:nvGrpSpPr>
            <p:grpSpPr>
              <a:xfrm>
                <a:off x="2047771" y="2310683"/>
                <a:ext cx="1164414" cy="1164414"/>
                <a:chOff x="2047771" y="2310683"/>
                <a:chExt cx="1164414" cy="1164414"/>
              </a:xfrm>
            </p:grpSpPr>
            <p:sp>
              <p:nvSpPr>
                <p:cNvPr id="5627" name="Google Shape;5627;p3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8" name="Google Shape;5628;p3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9" name="Google Shape;5629;p3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30" name="Google Shape;5630;p3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1" name="Google Shape;5631;p3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2" name="Google Shape;5632;p3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33" name="Google Shape;5633;p35"/>
              <p:cNvGrpSpPr/>
              <p:nvPr/>
            </p:nvGrpSpPr>
            <p:grpSpPr>
              <a:xfrm>
                <a:off x="2376993" y="2712892"/>
                <a:ext cx="430854" cy="444324"/>
                <a:chOff x="2377419" y="2714598"/>
                <a:chExt cx="430854" cy="444324"/>
              </a:xfrm>
            </p:grpSpPr>
            <p:sp>
              <p:nvSpPr>
                <p:cNvPr id="5634" name="Google Shape;5634;p3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5" name="Google Shape;5635;p3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6" name="Google Shape;5636;p3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7" name="Google Shape;5637;p3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8" name="Google Shape;5638;p3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9" name="Google Shape;5639;p3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0" name="Google Shape;5640;p3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1" name="Google Shape;5641;p3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2" name="Google Shape;5642;p3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3" name="Google Shape;5643;p3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4" name="Google Shape;5644;p3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45" name="Google Shape;5645;p3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46" name="Google Shape;5646;p35"/>
            <p:cNvGrpSpPr/>
            <p:nvPr/>
          </p:nvGrpSpPr>
          <p:grpSpPr>
            <a:xfrm>
              <a:off x="5228504" y="3080742"/>
              <a:ext cx="345162" cy="345288"/>
              <a:chOff x="2047771" y="2209841"/>
              <a:chExt cx="1265256" cy="1265256"/>
            </a:xfrm>
          </p:grpSpPr>
          <p:sp>
            <p:nvSpPr>
              <p:cNvPr id="5647" name="Google Shape;5647;p3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48" name="Google Shape;5648;p35"/>
              <p:cNvGrpSpPr/>
              <p:nvPr/>
            </p:nvGrpSpPr>
            <p:grpSpPr>
              <a:xfrm>
                <a:off x="2047771" y="2310683"/>
                <a:ext cx="1164414" cy="1164414"/>
                <a:chOff x="2047771" y="2310683"/>
                <a:chExt cx="1164414" cy="1164414"/>
              </a:xfrm>
            </p:grpSpPr>
            <p:sp>
              <p:nvSpPr>
                <p:cNvPr id="5649" name="Google Shape;5649;p3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0" name="Google Shape;5650;p3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1" name="Google Shape;5651;p3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52" name="Google Shape;5652;p3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3" name="Google Shape;5653;p3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4" name="Google Shape;5654;p3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55" name="Google Shape;5655;p35"/>
              <p:cNvGrpSpPr/>
              <p:nvPr/>
            </p:nvGrpSpPr>
            <p:grpSpPr>
              <a:xfrm>
                <a:off x="2376993" y="2712892"/>
                <a:ext cx="430854" cy="444324"/>
                <a:chOff x="2377419" y="2714598"/>
                <a:chExt cx="430854" cy="444324"/>
              </a:xfrm>
            </p:grpSpPr>
            <p:sp>
              <p:nvSpPr>
                <p:cNvPr id="5656" name="Google Shape;5656;p3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7" name="Google Shape;5657;p3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8" name="Google Shape;5658;p3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9" name="Google Shape;5659;p3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0" name="Google Shape;5660;p3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1" name="Google Shape;5661;p3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2" name="Google Shape;5662;p3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3" name="Google Shape;5663;p3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4" name="Google Shape;5664;p3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5" name="Google Shape;5665;p3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6" name="Google Shape;5666;p3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67" name="Google Shape;5667;p3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68" name="Google Shape;5668;p35"/>
            <p:cNvGrpSpPr/>
            <p:nvPr/>
          </p:nvGrpSpPr>
          <p:grpSpPr>
            <a:xfrm>
              <a:off x="5573654" y="3080742"/>
              <a:ext cx="345162" cy="345288"/>
              <a:chOff x="2047771" y="2209841"/>
              <a:chExt cx="1265256" cy="1265256"/>
            </a:xfrm>
          </p:grpSpPr>
          <p:sp>
            <p:nvSpPr>
              <p:cNvPr id="5669" name="Google Shape;5669;p35"/>
              <p:cNvSpPr/>
              <p:nvPr/>
            </p:nvSpPr>
            <p:spPr>
              <a:xfrm>
                <a:off x="2047771" y="2209841"/>
                <a:ext cx="1265256" cy="1265256"/>
              </a:xfrm>
              <a:custGeom>
                <a:avLst/>
                <a:gdLst/>
                <a:ahLst/>
                <a:cxnLst/>
                <a:rect l="l" t="t" r="r" b="b"/>
                <a:pathLst>
                  <a:path w="6951" h="6951" extrusionOk="0">
                    <a:moveTo>
                      <a:pt x="2995" y="6951"/>
                    </a:moveTo>
                    <a:cubicBezTo>
                      <a:pt x="5620" y="6914"/>
                      <a:pt x="6951" y="3734"/>
                      <a:pt x="5065" y="1849"/>
                    </a:cubicBezTo>
                    <a:cubicBezTo>
                      <a:pt x="3217" y="0"/>
                      <a:pt x="0" y="1331"/>
                      <a:pt x="0" y="3956"/>
                    </a:cubicBezTo>
                    <a:cubicBezTo>
                      <a:pt x="0" y="5620"/>
                      <a:pt x="1331" y="6951"/>
                      <a:pt x="2995" y="69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70" name="Google Shape;5670;p35"/>
              <p:cNvGrpSpPr/>
              <p:nvPr/>
            </p:nvGrpSpPr>
            <p:grpSpPr>
              <a:xfrm>
                <a:off x="2047771" y="2310683"/>
                <a:ext cx="1164414" cy="1164414"/>
                <a:chOff x="2047771" y="2310683"/>
                <a:chExt cx="1164414" cy="1164414"/>
              </a:xfrm>
            </p:grpSpPr>
            <p:sp>
              <p:nvSpPr>
                <p:cNvPr id="5671" name="Google Shape;5671;p35"/>
                <p:cNvSpPr/>
                <p:nvPr/>
              </p:nvSpPr>
              <p:spPr>
                <a:xfrm>
                  <a:off x="2121673" y="2310683"/>
                  <a:ext cx="1090512" cy="1090512"/>
                </a:xfrm>
                <a:custGeom>
                  <a:avLst/>
                  <a:gdLst/>
                  <a:ahLst/>
                  <a:cxnLst/>
                  <a:rect l="l" t="t" r="r" b="b"/>
                  <a:pathLst>
                    <a:path w="5991" h="5991" extrusionOk="0">
                      <a:moveTo>
                        <a:pt x="2589" y="5990"/>
                      </a:moveTo>
                      <a:cubicBezTo>
                        <a:pt x="4844" y="5990"/>
                        <a:pt x="5990" y="3217"/>
                        <a:pt x="4400" y="1628"/>
                      </a:cubicBezTo>
                      <a:cubicBezTo>
                        <a:pt x="2774" y="1"/>
                        <a:pt x="1" y="1147"/>
                        <a:pt x="1" y="3439"/>
                      </a:cubicBezTo>
                      <a:cubicBezTo>
                        <a:pt x="1" y="4844"/>
                        <a:pt x="1147" y="5990"/>
                        <a:pt x="2589" y="599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2" name="Google Shape;5672;p35"/>
                <p:cNvSpPr/>
                <p:nvPr/>
              </p:nvSpPr>
              <p:spPr>
                <a:xfrm>
                  <a:off x="2047771" y="2391502"/>
                  <a:ext cx="1083595" cy="1083595"/>
                </a:xfrm>
                <a:custGeom>
                  <a:avLst/>
                  <a:gdLst/>
                  <a:ahLst/>
                  <a:cxnLst/>
                  <a:rect l="l" t="t" r="r" b="b"/>
                  <a:pathLst>
                    <a:path w="5953" h="5953" extrusionOk="0">
                      <a:moveTo>
                        <a:pt x="5102" y="4955"/>
                      </a:moveTo>
                      <a:lnTo>
                        <a:pt x="5102" y="4696"/>
                      </a:lnTo>
                      <a:lnTo>
                        <a:pt x="5287" y="4881"/>
                      </a:lnTo>
                      <a:cubicBezTo>
                        <a:pt x="5250" y="4918"/>
                        <a:pt x="5213" y="4955"/>
                        <a:pt x="5176" y="4992"/>
                      </a:cubicBezTo>
                      <a:close/>
                      <a:moveTo>
                        <a:pt x="5102" y="4326"/>
                      </a:moveTo>
                      <a:lnTo>
                        <a:pt x="5102" y="4178"/>
                      </a:lnTo>
                      <a:cubicBezTo>
                        <a:pt x="5102" y="4141"/>
                        <a:pt x="5176" y="4104"/>
                        <a:pt x="5176" y="4067"/>
                      </a:cubicBezTo>
                      <a:lnTo>
                        <a:pt x="5657" y="4363"/>
                      </a:lnTo>
                      <a:lnTo>
                        <a:pt x="5546" y="4511"/>
                      </a:lnTo>
                      <a:lnTo>
                        <a:pt x="5139" y="4326"/>
                      </a:lnTo>
                      <a:close/>
                      <a:moveTo>
                        <a:pt x="5102" y="1775"/>
                      </a:moveTo>
                      <a:lnTo>
                        <a:pt x="5102" y="1553"/>
                      </a:lnTo>
                      <a:lnTo>
                        <a:pt x="5472" y="1368"/>
                      </a:lnTo>
                      <a:cubicBezTo>
                        <a:pt x="5509" y="1442"/>
                        <a:pt x="5546" y="1479"/>
                        <a:pt x="5583" y="1516"/>
                      </a:cubicBezTo>
                      <a:lnTo>
                        <a:pt x="5139" y="1812"/>
                      </a:lnTo>
                      <a:close/>
                      <a:moveTo>
                        <a:pt x="5102" y="1147"/>
                      </a:moveTo>
                      <a:lnTo>
                        <a:pt x="5102" y="925"/>
                      </a:lnTo>
                      <a:lnTo>
                        <a:pt x="5213" y="1036"/>
                      </a:lnTo>
                      <a:close/>
                      <a:moveTo>
                        <a:pt x="5768" y="1923"/>
                      </a:moveTo>
                      <a:lnTo>
                        <a:pt x="5841" y="2108"/>
                      </a:lnTo>
                      <a:lnTo>
                        <a:pt x="5361" y="2293"/>
                      </a:lnTo>
                      <a:cubicBezTo>
                        <a:pt x="5324" y="2219"/>
                        <a:pt x="5324" y="2145"/>
                        <a:pt x="5287" y="2071"/>
                      </a:cubicBezTo>
                      <a:lnTo>
                        <a:pt x="5805" y="1923"/>
                      </a:lnTo>
                      <a:close/>
                      <a:moveTo>
                        <a:pt x="5915" y="2552"/>
                      </a:moveTo>
                      <a:lnTo>
                        <a:pt x="5915" y="2699"/>
                      </a:lnTo>
                      <a:lnTo>
                        <a:pt x="5398" y="2810"/>
                      </a:lnTo>
                      <a:cubicBezTo>
                        <a:pt x="5398" y="2736"/>
                        <a:pt x="5398" y="2662"/>
                        <a:pt x="5361" y="2552"/>
                      </a:cubicBezTo>
                      <a:lnTo>
                        <a:pt x="5915" y="2552"/>
                      </a:lnTo>
                      <a:close/>
                      <a:moveTo>
                        <a:pt x="5952" y="3143"/>
                      </a:moveTo>
                      <a:lnTo>
                        <a:pt x="5952" y="3328"/>
                      </a:lnTo>
                      <a:lnTo>
                        <a:pt x="5435" y="3328"/>
                      </a:lnTo>
                      <a:cubicBezTo>
                        <a:pt x="5435" y="3254"/>
                        <a:pt x="5435" y="3180"/>
                        <a:pt x="5435" y="3106"/>
                      </a:cubicBezTo>
                      <a:lnTo>
                        <a:pt x="5952" y="3180"/>
                      </a:lnTo>
                      <a:close/>
                      <a:moveTo>
                        <a:pt x="5841" y="3772"/>
                      </a:moveTo>
                      <a:cubicBezTo>
                        <a:pt x="5841" y="3846"/>
                        <a:pt x="5805" y="3882"/>
                        <a:pt x="5805" y="3956"/>
                      </a:cubicBezTo>
                      <a:lnTo>
                        <a:pt x="5287" y="3809"/>
                      </a:lnTo>
                      <a:cubicBezTo>
                        <a:pt x="5324" y="3735"/>
                        <a:pt x="5324" y="3661"/>
                        <a:pt x="5361" y="3587"/>
                      </a:cubicBezTo>
                      <a:close/>
                      <a:moveTo>
                        <a:pt x="5102" y="925"/>
                      </a:moveTo>
                      <a:lnTo>
                        <a:pt x="5102" y="1147"/>
                      </a:lnTo>
                      <a:lnTo>
                        <a:pt x="4843" y="1405"/>
                      </a:lnTo>
                      <a:lnTo>
                        <a:pt x="4806" y="1332"/>
                      </a:lnTo>
                      <a:lnTo>
                        <a:pt x="4806" y="1147"/>
                      </a:lnTo>
                      <a:lnTo>
                        <a:pt x="5102" y="888"/>
                      </a:lnTo>
                      <a:lnTo>
                        <a:pt x="5102" y="888"/>
                      </a:lnTo>
                      <a:close/>
                      <a:moveTo>
                        <a:pt x="5102" y="1553"/>
                      </a:moveTo>
                      <a:lnTo>
                        <a:pt x="5102" y="1775"/>
                      </a:lnTo>
                      <a:cubicBezTo>
                        <a:pt x="5102" y="1738"/>
                        <a:pt x="5065" y="1664"/>
                        <a:pt x="5028" y="1627"/>
                      </a:cubicBezTo>
                      <a:lnTo>
                        <a:pt x="5102" y="1553"/>
                      </a:lnTo>
                      <a:close/>
                      <a:moveTo>
                        <a:pt x="5102" y="4178"/>
                      </a:moveTo>
                      <a:lnTo>
                        <a:pt x="5102" y="4326"/>
                      </a:lnTo>
                      <a:lnTo>
                        <a:pt x="5065" y="4289"/>
                      </a:lnTo>
                      <a:close/>
                      <a:moveTo>
                        <a:pt x="5102" y="4696"/>
                      </a:moveTo>
                      <a:lnTo>
                        <a:pt x="5102" y="4955"/>
                      </a:lnTo>
                      <a:lnTo>
                        <a:pt x="4806" y="4733"/>
                      </a:lnTo>
                      <a:lnTo>
                        <a:pt x="4806" y="4622"/>
                      </a:lnTo>
                      <a:cubicBezTo>
                        <a:pt x="4843" y="4585"/>
                        <a:pt x="4880" y="4548"/>
                        <a:pt x="4917" y="4511"/>
                      </a:cubicBezTo>
                      <a:close/>
                      <a:moveTo>
                        <a:pt x="4806" y="5361"/>
                      </a:moveTo>
                      <a:lnTo>
                        <a:pt x="4806" y="5250"/>
                      </a:lnTo>
                      <a:lnTo>
                        <a:pt x="4843" y="5324"/>
                      </a:lnTo>
                      <a:cubicBezTo>
                        <a:pt x="4843" y="5324"/>
                        <a:pt x="4806" y="5324"/>
                        <a:pt x="4806" y="5361"/>
                      </a:cubicBezTo>
                      <a:close/>
                      <a:moveTo>
                        <a:pt x="4806" y="1147"/>
                      </a:moveTo>
                      <a:lnTo>
                        <a:pt x="4806" y="1332"/>
                      </a:lnTo>
                      <a:lnTo>
                        <a:pt x="4732" y="1258"/>
                      </a:lnTo>
                      <a:lnTo>
                        <a:pt x="4732" y="1184"/>
                      </a:lnTo>
                      <a:close/>
                      <a:moveTo>
                        <a:pt x="4806" y="4622"/>
                      </a:moveTo>
                      <a:lnTo>
                        <a:pt x="4806" y="4733"/>
                      </a:lnTo>
                      <a:lnTo>
                        <a:pt x="4732" y="4696"/>
                      </a:lnTo>
                      <a:close/>
                      <a:moveTo>
                        <a:pt x="4806" y="5250"/>
                      </a:moveTo>
                      <a:lnTo>
                        <a:pt x="4806" y="5361"/>
                      </a:lnTo>
                      <a:lnTo>
                        <a:pt x="4732" y="5398"/>
                      </a:lnTo>
                      <a:lnTo>
                        <a:pt x="4732" y="5139"/>
                      </a:lnTo>
                      <a:close/>
                      <a:moveTo>
                        <a:pt x="4732" y="666"/>
                      </a:moveTo>
                      <a:lnTo>
                        <a:pt x="4732" y="555"/>
                      </a:lnTo>
                      <a:lnTo>
                        <a:pt x="4769" y="592"/>
                      </a:lnTo>
                      <a:close/>
                      <a:moveTo>
                        <a:pt x="2847" y="1"/>
                      </a:moveTo>
                      <a:lnTo>
                        <a:pt x="2810" y="555"/>
                      </a:lnTo>
                      <a:lnTo>
                        <a:pt x="3069" y="555"/>
                      </a:lnTo>
                      <a:lnTo>
                        <a:pt x="3032" y="1"/>
                      </a:lnTo>
                      <a:close/>
                      <a:moveTo>
                        <a:pt x="4732" y="555"/>
                      </a:moveTo>
                      <a:lnTo>
                        <a:pt x="4732" y="666"/>
                      </a:lnTo>
                      <a:lnTo>
                        <a:pt x="4474" y="1036"/>
                      </a:lnTo>
                      <a:cubicBezTo>
                        <a:pt x="4437" y="999"/>
                        <a:pt x="4363" y="962"/>
                        <a:pt x="4289" y="925"/>
                      </a:cubicBezTo>
                      <a:lnTo>
                        <a:pt x="4621" y="481"/>
                      </a:lnTo>
                      <a:close/>
                      <a:moveTo>
                        <a:pt x="4732" y="1184"/>
                      </a:moveTo>
                      <a:lnTo>
                        <a:pt x="4732" y="1258"/>
                      </a:lnTo>
                      <a:lnTo>
                        <a:pt x="4695" y="1221"/>
                      </a:lnTo>
                      <a:close/>
                      <a:moveTo>
                        <a:pt x="4732" y="5139"/>
                      </a:moveTo>
                      <a:lnTo>
                        <a:pt x="4732" y="5398"/>
                      </a:lnTo>
                      <a:lnTo>
                        <a:pt x="4732" y="5398"/>
                      </a:lnTo>
                      <a:lnTo>
                        <a:pt x="4363" y="4992"/>
                      </a:lnTo>
                      <a:cubicBezTo>
                        <a:pt x="4437" y="4955"/>
                        <a:pt x="4511" y="4918"/>
                        <a:pt x="4584" y="4844"/>
                      </a:cubicBezTo>
                      <a:lnTo>
                        <a:pt x="4732" y="5103"/>
                      </a:lnTo>
                      <a:close/>
                      <a:moveTo>
                        <a:pt x="1220" y="5398"/>
                      </a:moveTo>
                      <a:lnTo>
                        <a:pt x="1220" y="5324"/>
                      </a:lnTo>
                      <a:lnTo>
                        <a:pt x="1479" y="4918"/>
                      </a:lnTo>
                      <a:cubicBezTo>
                        <a:pt x="1553" y="4955"/>
                        <a:pt x="1590" y="5029"/>
                        <a:pt x="1664" y="5066"/>
                      </a:cubicBezTo>
                      <a:lnTo>
                        <a:pt x="1368" y="5472"/>
                      </a:lnTo>
                      <a:lnTo>
                        <a:pt x="1257" y="5398"/>
                      </a:lnTo>
                      <a:close/>
                      <a:moveTo>
                        <a:pt x="1220" y="4770"/>
                      </a:moveTo>
                      <a:lnTo>
                        <a:pt x="1220" y="4696"/>
                      </a:lnTo>
                      <a:lnTo>
                        <a:pt x="1257" y="4733"/>
                      </a:lnTo>
                      <a:close/>
                      <a:moveTo>
                        <a:pt x="1220" y="851"/>
                      </a:moveTo>
                      <a:lnTo>
                        <a:pt x="1220" y="555"/>
                      </a:lnTo>
                      <a:lnTo>
                        <a:pt x="1220" y="555"/>
                      </a:lnTo>
                      <a:lnTo>
                        <a:pt x="1590" y="962"/>
                      </a:lnTo>
                      <a:cubicBezTo>
                        <a:pt x="1516" y="999"/>
                        <a:pt x="1442" y="1073"/>
                        <a:pt x="1405" y="1110"/>
                      </a:cubicBezTo>
                      <a:lnTo>
                        <a:pt x="1220" y="851"/>
                      </a:lnTo>
                      <a:close/>
                      <a:moveTo>
                        <a:pt x="3475" y="38"/>
                      </a:moveTo>
                      <a:lnTo>
                        <a:pt x="3623" y="75"/>
                      </a:lnTo>
                      <a:lnTo>
                        <a:pt x="3586" y="592"/>
                      </a:lnTo>
                      <a:cubicBezTo>
                        <a:pt x="3475" y="592"/>
                        <a:pt x="3401" y="555"/>
                        <a:pt x="3327" y="555"/>
                      </a:cubicBezTo>
                      <a:close/>
                      <a:moveTo>
                        <a:pt x="4067" y="222"/>
                      </a:moveTo>
                      <a:lnTo>
                        <a:pt x="4215" y="296"/>
                      </a:lnTo>
                      <a:lnTo>
                        <a:pt x="4067" y="777"/>
                      </a:lnTo>
                      <a:cubicBezTo>
                        <a:pt x="3993" y="740"/>
                        <a:pt x="3919" y="703"/>
                        <a:pt x="3845" y="703"/>
                      </a:cubicBezTo>
                      <a:lnTo>
                        <a:pt x="4067" y="222"/>
                      </a:lnTo>
                      <a:close/>
                      <a:moveTo>
                        <a:pt x="4326" y="5657"/>
                      </a:moveTo>
                      <a:lnTo>
                        <a:pt x="4141" y="5731"/>
                      </a:lnTo>
                      <a:lnTo>
                        <a:pt x="3919" y="5250"/>
                      </a:lnTo>
                      <a:lnTo>
                        <a:pt x="4141" y="5139"/>
                      </a:lnTo>
                      <a:close/>
                      <a:moveTo>
                        <a:pt x="3734" y="5879"/>
                      </a:moveTo>
                      <a:cubicBezTo>
                        <a:pt x="3660" y="5879"/>
                        <a:pt x="3623" y="5879"/>
                        <a:pt x="3549" y="5916"/>
                      </a:cubicBezTo>
                      <a:lnTo>
                        <a:pt x="3401" y="5398"/>
                      </a:lnTo>
                      <a:cubicBezTo>
                        <a:pt x="3475" y="5398"/>
                        <a:pt x="3549" y="5361"/>
                        <a:pt x="3660" y="5324"/>
                      </a:cubicBezTo>
                      <a:close/>
                      <a:moveTo>
                        <a:pt x="3106" y="5953"/>
                      </a:moveTo>
                      <a:lnTo>
                        <a:pt x="2958" y="5953"/>
                      </a:lnTo>
                      <a:lnTo>
                        <a:pt x="2884" y="5435"/>
                      </a:lnTo>
                      <a:lnTo>
                        <a:pt x="3143" y="5435"/>
                      </a:lnTo>
                      <a:lnTo>
                        <a:pt x="3106" y="5953"/>
                      </a:lnTo>
                      <a:close/>
                      <a:moveTo>
                        <a:pt x="2514" y="5916"/>
                      </a:moveTo>
                      <a:lnTo>
                        <a:pt x="2329" y="5879"/>
                      </a:lnTo>
                      <a:lnTo>
                        <a:pt x="2403" y="5361"/>
                      </a:lnTo>
                      <a:cubicBezTo>
                        <a:pt x="2477" y="5398"/>
                        <a:pt x="2551" y="5398"/>
                        <a:pt x="2625" y="5398"/>
                      </a:cubicBezTo>
                      <a:close/>
                      <a:moveTo>
                        <a:pt x="1886" y="5768"/>
                      </a:moveTo>
                      <a:cubicBezTo>
                        <a:pt x="1849" y="5731"/>
                        <a:pt x="1775" y="5731"/>
                        <a:pt x="1738" y="5694"/>
                      </a:cubicBezTo>
                      <a:lnTo>
                        <a:pt x="1923" y="5176"/>
                      </a:lnTo>
                      <a:cubicBezTo>
                        <a:pt x="1997" y="5213"/>
                        <a:pt x="2070" y="5250"/>
                        <a:pt x="2144" y="5287"/>
                      </a:cubicBezTo>
                      <a:lnTo>
                        <a:pt x="1886" y="5768"/>
                      </a:lnTo>
                      <a:close/>
                      <a:moveTo>
                        <a:pt x="1627" y="333"/>
                      </a:moveTo>
                      <a:lnTo>
                        <a:pt x="1812" y="259"/>
                      </a:lnTo>
                      <a:lnTo>
                        <a:pt x="2070" y="703"/>
                      </a:lnTo>
                      <a:cubicBezTo>
                        <a:pt x="1997" y="740"/>
                        <a:pt x="1923" y="777"/>
                        <a:pt x="1849" y="814"/>
                      </a:cubicBezTo>
                      <a:close/>
                      <a:moveTo>
                        <a:pt x="2218" y="111"/>
                      </a:moveTo>
                      <a:lnTo>
                        <a:pt x="2403" y="75"/>
                      </a:lnTo>
                      <a:lnTo>
                        <a:pt x="2551" y="555"/>
                      </a:lnTo>
                      <a:cubicBezTo>
                        <a:pt x="2477" y="592"/>
                        <a:pt x="2403" y="592"/>
                        <a:pt x="2329" y="629"/>
                      </a:cubicBezTo>
                      <a:close/>
                      <a:moveTo>
                        <a:pt x="1220" y="555"/>
                      </a:moveTo>
                      <a:lnTo>
                        <a:pt x="1220" y="851"/>
                      </a:lnTo>
                      <a:lnTo>
                        <a:pt x="1183" y="740"/>
                      </a:lnTo>
                      <a:lnTo>
                        <a:pt x="1183" y="629"/>
                      </a:lnTo>
                      <a:lnTo>
                        <a:pt x="1220" y="592"/>
                      </a:lnTo>
                      <a:close/>
                      <a:moveTo>
                        <a:pt x="1220" y="4733"/>
                      </a:moveTo>
                      <a:lnTo>
                        <a:pt x="1220" y="4807"/>
                      </a:lnTo>
                      <a:lnTo>
                        <a:pt x="1183" y="4844"/>
                      </a:lnTo>
                      <a:lnTo>
                        <a:pt x="1183" y="4659"/>
                      </a:lnTo>
                      <a:close/>
                      <a:moveTo>
                        <a:pt x="1220" y="5324"/>
                      </a:moveTo>
                      <a:lnTo>
                        <a:pt x="1220" y="5398"/>
                      </a:lnTo>
                      <a:lnTo>
                        <a:pt x="1183" y="5398"/>
                      </a:lnTo>
                      <a:close/>
                      <a:moveTo>
                        <a:pt x="1183" y="1368"/>
                      </a:moveTo>
                      <a:lnTo>
                        <a:pt x="1183" y="1258"/>
                      </a:lnTo>
                      <a:lnTo>
                        <a:pt x="1220" y="1295"/>
                      </a:lnTo>
                      <a:close/>
                      <a:moveTo>
                        <a:pt x="1183" y="629"/>
                      </a:moveTo>
                      <a:lnTo>
                        <a:pt x="1183" y="740"/>
                      </a:lnTo>
                      <a:lnTo>
                        <a:pt x="1109" y="666"/>
                      </a:lnTo>
                      <a:close/>
                      <a:moveTo>
                        <a:pt x="1183" y="1258"/>
                      </a:moveTo>
                      <a:lnTo>
                        <a:pt x="1183" y="1368"/>
                      </a:lnTo>
                      <a:lnTo>
                        <a:pt x="1035" y="1479"/>
                      </a:lnTo>
                      <a:lnTo>
                        <a:pt x="850" y="1295"/>
                      </a:lnTo>
                      <a:lnTo>
                        <a:pt x="850" y="1036"/>
                      </a:lnTo>
                      <a:close/>
                      <a:moveTo>
                        <a:pt x="1183" y="4659"/>
                      </a:moveTo>
                      <a:lnTo>
                        <a:pt x="1183" y="4844"/>
                      </a:lnTo>
                      <a:lnTo>
                        <a:pt x="850" y="5103"/>
                      </a:lnTo>
                      <a:lnTo>
                        <a:pt x="850" y="5103"/>
                      </a:lnTo>
                      <a:lnTo>
                        <a:pt x="850" y="4881"/>
                      </a:lnTo>
                      <a:lnTo>
                        <a:pt x="1109" y="4585"/>
                      </a:lnTo>
                      <a:lnTo>
                        <a:pt x="1183" y="4659"/>
                      </a:lnTo>
                      <a:close/>
                      <a:moveTo>
                        <a:pt x="850" y="4400"/>
                      </a:moveTo>
                      <a:lnTo>
                        <a:pt x="850" y="4215"/>
                      </a:lnTo>
                      <a:cubicBezTo>
                        <a:pt x="887" y="4252"/>
                        <a:pt x="924" y="4326"/>
                        <a:pt x="961" y="4363"/>
                      </a:cubicBezTo>
                      <a:close/>
                      <a:moveTo>
                        <a:pt x="850" y="1812"/>
                      </a:moveTo>
                      <a:lnTo>
                        <a:pt x="850" y="1664"/>
                      </a:lnTo>
                      <a:lnTo>
                        <a:pt x="887" y="1701"/>
                      </a:lnTo>
                      <a:close/>
                      <a:moveTo>
                        <a:pt x="850" y="999"/>
                      </a:moveTo>
                      <a:lnTo>
                        <a:pt x="850" y="1258"/>
                      </a:lnTo>
                      <a:lnTo>
                        <a:pt x="666" y="1110"/>
                      </a:lnTo>
                      <a:cubicBezTo>
                        <a:pt x="703" y="1073"/>
                        <a:pt x="740" y="1036"/>
                        <a:pt x="777" y="962"/>
                      </a:cubicBezTo>
                      <a:close/>
                      <a:moveTo>
                        <a:pt x="850" y="1664"/>
                      </a:moveTo>
                      <a:lnTo>
                        <a:pt x="850" y="1775"/>
                      </a:lnTo>
                      <a:cubicBezTo>
                        <a:pt x="813" y="1812"/>
                        <a:pt x="813" y="1849"/>
                        <a:pt x="777" y="1886"/>
                      </a:cubicBezTo>
                      <a:lnTo>
                        <a:pt x="333" y="1627"/>
                      </a:lnTo>
                      <a:lnTo>
                        <a:pt x="407" y="1442"/>
                      </a:lnTo>
                      <a:lnTo>
                        <a:pt x="813" y="1664"/>
                      </a:lnTo>
                      <a:close/>
                      <a:moveTo>
                        <a:pt x="850" y="4215"/>
                      </a:moveTo>
                      <a:lnTo>
                        <a:pt x="850" y="4400"/>
                      </a:lnTo>
                      <a:lnTo>
                        <a:pt x="481" y="4622"/>
                      </a:lnTo>
                      <a:lnTo>
                        <a:pt x="370" y="4474"/>
                      </a:lnTo>
                      <a:lnTo>
                        <a:pt x="813" y="4141"/>
                      </a:lnTo>
                      <a:close/>
                      <a:moveTo>
                        <a:pt x="850" y="4844"/>
                      </a:moveTo>
                      <a:lnTo>
                        <a:pt x="850" y="5066"/>
                      </a:lnTo>
                      <a:lnTo>
                        <a:pt x="740" y="4955"/>
                      </a:lnTo>
                      <a:close/>
                      <a:moveTo>
                        <a:pt x="185" y="4067"/>
                      </a:moveTo>
                      <a:cubicBezTo>
                        <a:pt x="185" y="3993"/>
                        <a:pt x="148" y="3956"/>
                        <a:pt x="148" y="3882"/>
                      </a:cubicBezTo>
                      <a:lnTo>
                        <a:pt x="629" y="3661"/>
                      </a:lnTo>
                      <a:cubicBezTo>
                        <a:pt x="629" y="3772"/>
                        <a:pt x="666" y="3846"/>
                        <a:pt x="703" y="3919"/>
                      </a:cubicBezTo>
                      <a:close/>
                      <a:moveTo>
                        <a:pt x="37" y="3439"/>
                      </a:moveTo>
                      <a:lnTo>
                        <a:pt x="37" y="3291"/>
                      </a:lnTo>
                      <a:lnTo>
                        <a:pt x="555" y="3180"/>
                      </a:lnTo>
                      <a:cubicBezTo>
                        <a:pt x="555" y="3254"/>
                        <a:pt x="555" y="3328"/>
                        <a:pt x="592" y="3402"/>
                      </a:cubicBezTo>
                      <a:lnTo>
                        <a:pt x="37" y="3439"/>
                      </a:lnTo>
                      <a:close/>
                      <a:moveTo>
                        <a:pt x="0" y="2810"/>
                      </a:moveTo>
                      <a:lnTo>
                        <a:pt x="0" y="2662"/>
                      </a:lnTo>
                      <a:lnTo>
                        <a:pt x="555" y="2662"/>
                      </a:lnTo>
                      <a:lnTo>
                        <a:pt x="555" y="2884"/>
                      </a:lnTo>
                      <a:lnTo>
                        <a:pt x="0" y="2810"/>
                      </a:lnTo>
                      <a:close/>
                      <a:moveTo>
                        <a:pt x="111" y="2219"/>
                      </a:moveTo>
                      <a:cubicBezTo>
                        <a:pt x="111" y="2145"/>
                        <a:pt x="148" y="2108"/>
                        <a:pt x="148" y="2034"/>
                      </a:cubicBezTo>
                      <a:lnTo>
                        <a:pt x="666" y="2145"/>
                      </a:lnTo>
                      <a:cubicBezTo>
                        <a:pt x="629" y="2256"/>
                        <a:pt x="629" y="2330"/>
                        <a:pt x="592" y="24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3" name="Google Shape;5673;p35"/>
                <p:cNvSpPr/>
                <p:nvPr/>
              </p:nvSpPr>
              <p:spPr>
                <a:xfrm>
                  <a:off x="2377419" y="2849114"/>
                  <a:ext cx="47326" cy="54061"/>
                </a:xfrm>
                <a:custGeom>
                  <a:avLst/>
                  <a:gdLst/>
                  <a:ahLst/>
                  <a:cxnLst/>
                  <a:rect l="l" t="t" r="r" b="b"/>
                  <a:pathLst>
                    <a:path w="260" h="297" extrusionOk="0">
                      <a:moveTo>
                        <a:pt x="38" y="111"/>
                      </a:moveTo>
                      <a:cubicBezTo>
                        <a:pt x="38" y="38"/>
                        <a:pt x="112" y="1"/>
                        <a:pt x="186" y="38"/>
                      </a:cubicBezTo>
                      <a:cubicBezTo>
                        <a:pt x="223" y="38"/>
                        <a:pt x="259" y="111"/>
                        <a:pt x="259" y="185"/>
                      </a:cubicBezTo>
                      <a:cubicBezTo>
                        <a:pt x="186" y="296"/>
                        <a:pt x="1" y="222"/>
                        <a:pt x="38"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74" name="Google Shape;5674;p35"/>
              <p:cNvSpPr/>
              <p:nvPr/>
            </p:nvSpPr>
            <p:spPr>
              <a:xfrm>
                <a:off x="2283312" y="2519466"/>
                <a:ext cx="720091" cy="726826"/>
              </a:xfrm>
              <a:custGeom>
                <a:avLst/>
                <a:gdLst/>
                <a:ahLst/>
                <a:cxnLst/>
                <a:rect l="l" t="t" r="r" b="b"/>
                <a:pathLst>
                  <a:path w="3956" h="3993" extrusionOk="0">
                    <a:moveTo>
                      <a:pt x="1701" y="3993"/>
                    </a:moveTo>
                    <a:cubicBezTo>
                      <a:pt x="3217" y="3993"/>
                      <a:pt x="3956" y="2144"/>
                      <a:pt x="2884" y="1072"/>
                    </a:cubicBezTo>
                    <a:cubicBezTo>
                      <a:pt x="1812" y="0"/>
                      <a:pt x="0" y="776"/>
                      <a:pt x="0" y="2292"/>
                    </a:cubicBezTo>
                    <a:cubicBezTo>
                      <a:pt x="0" y="3216"/>
                      <a:pt x="740" y="3993"/>
                      <a:pt x="1701" y="399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5" name="Google Shape;5675;p35"/>
              <p:cNvSpPr/>
              <p:nvPr/>
            </p:nvSpPr>
            <p:spPr>
              <a:xfrm>
                <a:off x="2310070" y="2566429"/>
                <a:ext cx="653106" cy="646189"/>
              </a:xfrm>
              <a:custGeom>
                <a:avLst/>
                <a:gdLst/>
                <a:ahLst/>
                <a:cxnLst/>
                <a:rect l="l" t="t" r="r" b="b"/>
                <a:pathLst>
                  <a:path w="3588" h="3550" extrusionOk="0">
                    <a:moveTo>
                      <a:pt x="1554" y="3550"/>
                    </a:moveTo>
                    <a:cubicBezTo>
                      <a:pt x="2885" y="3550"/>
                      <a:pt x="3587" y="1886"/>
                      <a:pt x="2626" y="962"/>
                    </a:cubicBezTo>
                    <a:cubicBezTo>
                      <a:pt x="1665" y="1"/>
                      <a:pt x="1" y="666"/>
                      <a:pt x="38" y="2034"/>
                    </a:cubicBezTo>
                    <a:cubicBezTo>
                      <a:pt x="1" y="2848"/>
                      <a:pt x="703" y="3550"/>
                      <a:pt x="1554" y="355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6" name="Google Shape;5676;p35"/>
              <p:cNvSpPr/>
              <p:nvPr/>
            </p:nvSpPr>
            <p:spPr>
              <a:xfrm>
                <a:off x="2350479" y="2606838"/>
                <a:ext cx="565552" cy="572287"/>
              </a:xfrm>
              <a:custGeom>
                <a:avLst/>
                <a:gdLst/>
                <a:ahLst/>
                <a:cxnLst/>
                <a:rect l="l" t="t" r="r" b="b"/>
                <a:pathLst>
                  <a:path w="3107" h="3144" extrusionOk="0">
                    <a:moveTo>
                      <a:pt x="1332" y="3143"/>
                    </a:moveTo>
                    <a:cubicBezTo>
                      <a:pt x="2515" y="3143"/>
                      <a:pt x="3106" y="1701"/>
                      <a:pt x="2256" y="851"/>
                    </a:cubicBezTo>
                    <a:cubicBezTo>
                      <a:pt x="1406" y="1"/>
                      <a:pt x="1" y="629"/>
                      <a:pt x="1" y="1812"/>
                    </a:cubicBezTo>
                    <a:cubicBezTo>
                      <a:pt x="1" y="2552"/>
                      <a:pt x="592" y="3143"/>
                      <a:pt x="1332" y="3143"/>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77" name="Google Shape;5677;p35"/>
              <p:cNvGrpSpPr/>
              <p:nvPr/>
            </p:nvGrpSpPr>
            <p:grpSpPr>
              <a:xfrm>
                <a:off x="2376993" y="2712892"/>
                <a:ext cx="430854" cy="444324"/>
                <a:chOff x="2377419" y="2714598"/>
                <a:chExt cx="430854" cy="444324"/>
              </a:xfrm>
            </p:grpSpPr>
            <p:sp>
              <p:nvSpPr>
                <p:cNvPr id="5678" name="Google Shape;5678;p35"/>
                <p:cNvSpPr/>
                <p:nvPr/>
              </p:nvSpPr>
              <p:spPr>
                <a:xfrm>
                  <a:off x="2438033" y="2728067"/>
                  <a:ext cx="363504" cy="363504"/>
                </a:xfrm>
                <a:custGeom>
                  <a:avLst/>
                  <a:gdLst/>
                  <a:ahLst/>
                  <a:cxnLst/>
                  <a:rect l="l" t="t" r="r" b="b"/>
                  <a:pathLst>
                    <a:path w="1997" h="1997" extrusionOk="0">
                      <a:moveTo>
                        <a:pt x="851" y="1997"/>
                      </a:moveTo>
                      <a:cubicBezTo>
                        <a:pt x="1590" y="1997"/>
                        <a:pt x="1997" y="1072"/>
                        <a:pt x="1442" y="518"/>
                      </a:cubicBezTo>
                      <a:cubicBezTo>
                        <a:pt x="888" y="0"/>
                        <a:pt x="0" y="370"/>
                        <a:pt x="0" y="1146"/>
                      </a:cubicBezTo>
                      <a:cubicBezTo>
                        <a:pt x="0" y="1627"/>
                        <a:pt x="370" y="1997"/>
                        <a:pt x="851" y="199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9" name="Google Shape;5679;p35"/>
                <p:cNvSpPr/>
                <p:nvPr/>
              </p:nvSpPr>
              <p:spPr>
                <a:xfrm>
                  <a:off x="2565815" y="2714598"/>
                  <a:ext cx="47326" cy="47144"/>
                </a:xfrm>
                <a:custGeom>
                  <a:avLst/>
                  <a:gdLst/>
                  <a:ahLst/>
                  <a:cxnLst/>
                  <a:rect l="l" t="t" r="r" b="b"/>
                  <a:pathLst>
                    <a:path w="260" h="259" extrusionOk="0">
                      <a:moveTo>
                        <a:pt x="149" y="259"/>
                      </a:moveTo>
                      <a:cubicBezTo>
                        <a:pt x="186" y="222"/>
                        <a:pt x="260" y="185"/>
                        <a:pt x="260" y="111"/>
                      </a:cubicBezTo>
                      <a:cubicBezTo>
                        <a:pt x="223" y="0"/>
                        <a:pt x="38" y="0"/>
                        <a:pt x="1" y="111"/>
                      </a:cubicBezTo>
                      <a:cubicBezTo>
                        <a:pt x="1" y="185"/>
                        <a:pt x="75"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0" name="Google Shape;5680;p35"/>
                <p:cNvSpPr/>
                <p:nvPr/>
              </p:nvSpPr>
              <p:spPr>
                <a:xfrm>
                  <a:off x="2451503" y="2748272"/>
                  <a:ext cx="54061" cy="53879"/>
                </a:xfrm>
                <a:custGeom>
                  <a:avLst/>
                  <a:gdLst/>
                  <a:ahLst/>
                  <a:cxnLst/>
                  <a:rect l="l" t="t" r="r" b="b"/>
                  <a:pathLst>
                    <a:path w="297" h="296" extrusionOk="0">
                      <a:moveTo>
                        <a:pt x="74" y="37"/>
                      </a:moveTo>
                      <a:cubicBezTo>
                        <a:pt x="111" y="0"/>
                        <a:pt x="185" y="37"/>
                        <a:pt x="259" y="74"/>
                      </a:cubicBezTo>
                      <a:cubicBezTo>
                        <a:pt x="296" y="111"/>
                        <a:pt x="259" y="185"/>
                        <a:pt x="222" y="259"/>
                      </a:cubicBezTo>
                      <a:cubicBezTo>
                        <a:pt x="148" y="296"/>
                        <a:pt x="74" y="259"/>
                        <a:pt x="37" y="222"/>
                      </a:cubicBezTo>
                      <a:cubicBezTo>
                        <a:pt x="0" y="148"/>
                        <a:pt x="37" y="74"/>
                        <a:pt x="74"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1" name="Google Shape;5681;p35"/>
                <p:cNvSpPr/>
                <p:nvPr/>
              </p:nvSpPr>
              <p:spPr>
                <a:xfrm>
                  <a:off x="2377419" y="2970343"/>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2" name="Google Shape;5682;p35"/>
                <p:cNvSpPr/>
                <p:nvPr/>
              </p:nvSpPr>
              <p:spPr>
                <a:xfrm>
                  <a:off x="2451503" y="3071185"/>
                  <a:ext cx="54061" cy="47326"/>
                </a:xfrm>
                <a:custGeom>
                  <a:avLst/>
                  <a:gdLst/>
                  <a:ahLst/>
                  <a:cxnLst/>
                  <a:rect l="l" t="t" r="r" b="b"/>
                  <a:pathLst>
                    <a:path w="297" h="260" extrusionOk="0">
                      <a:moveTo>
                        <a:pt x="74" y="222"/>
                      </a:moveTo>
                      <a:cubicBezTo>
                        <a:pt x="37" y="185"/>
                        <a:pt x="0" y="112"/>
                        <a:pt x="37" y="75"/>
                      </a:cubicBezTo>
                      <a:cubicBezTo>
                        <a:pt x="74" y="1"/>
                        <a:pt x="148" y="1"/>
                        <a:pt x="222" y="38"/>
                      </a:cubicBezTo>
                      <a:cubicBezTo>
                        <a:pt x="259" y="75"/>
                        <a:pt x="296" y="148"/>
                        <a:pt x="259" y="185"/>
                      </a:cubicBezTo>
                      <a:cubicBezTo>
                        <a:pt x="185" y="259"/>
                        <a:pt x="111" y="259"/>
                        <a:pt x="74" y="22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3" name="Google Shape;5683;p35"/>
                <p:cNvSpPr/>
                <p:nvPr/>
              </p:nvSpPr>
              <p:spPr>
                <a:xfrm>
                  <a:off x="2565815" y="3104860"/>
                  <a:ext cx="47326" cy="54061"/>
                </a:xfrm>
                <a:custGeom>
                  <a:avLst/>
                  <a:gdLst/>
                  <a:ahLst/>
                  <a:cxnLst/>
                  <a:rect l="l" t="t" r="r" b="b"/>
                  <a:pathLst>
                    <a:path w="260" h="297" extrusionOk="0">
                      <a:moveTo>
                        <a:pt x="149" y="259"/>
                      </a:moveTo>
                      <a:cubicBezTo>
                        <a:pt x="1" y="296"/>
                        <a:pt x="1" y="0"/>
                        <a:pt x="149" y="37"/>
                      </a:cubicBezTo>
                      <a:cubicBezTo>
                        <a:pt x="260" y="74"/>
                        <a:pt x="260" y="259"/>
                        <a:pt x="149"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4" name="Google Shape;5684;p35"/>
                <p:cNvSpPr/>
                <p:nvPr/>
              </p:nvSpPr>
              <p:spPr>
                <a:xfrm>
                  <a:off x="2680309" y="3064451"/>
                  <a:ext cx="60796" cy="54061"/>
                </a:xfrm>
                <a:custGeom>
                  <a:avLst/>
                  <a:gdLst/>
                  <a:ahLst/>
                  <a:cxnLst/>
                  <a:rect l="l" t="t" r="r" b="b"/>
                  <a:pathLst>
                    <a:path w="334" h="297" extrusionOk="0">
                      <a:moveTo>
                        <a:pt x="222" y="259"/>
                      </a:moveTo>
                      <a:cubicBezTo>
                        <a:pt x="148" y="296"/>
                        <a:pt x="74" y="296"/>
                        <a:pt x="37" y="222"/>
                      </a:cubicBezTo>
                      <a:cubicBezTo>
                        <a:pt x="0" y="185"/>
                        <a:pt x="0" y="112"/>
                        <a:pt x="74" y="75"/>
                      </a:cubicBezTo>
                      <a:cubicBezTo>
                        <a:pt x="185" y="1"/>
                        <a:pt x="333" y="185"/>
                        <a:pt x="222"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5" name="Google Shape;5685;p35"/>
                <p:cNvSpPr/>
                <p:nvPr/>
              </p:nvSpPr>
              <p:spPr>
                <a:xfrm>
                  <a:off x="2754394" y="2970343"/>
                  <a:ext cx="53879" cy="47144"/>
                </a:xfrm>
                <a:custGeom>
                  <a:avLst/>
                  <a:gdLst/>
                  <a:ahLst/>
                  <a:cxnLst/>
                  <a:rect l="l" t="t" r="r" b="b"/>
                  <a:pathLst>
                    <a:path w="296" h="259" extrusionOk="0">
                      <a:moveTo>
                        <a:pt x="259" y="185"/>
                      </a:moveTo>
                      <a:cubicBezTo>
                        <a:pt x="222" y="259"/>
                        <a:pt x="185" y="259"/>
                        <a:pt x="111" y="259"/>
                      </a:cubicBezTo>
                      <a:cubicBezTo>
                        <a:pt x="37" y="222"/>
                        <a:pt x="0" y="185"/>
                        <a:pt x="37" y="111"/>
                      </a:cubicBezTo>
                      <a:cubicBezTo>
                        <a:pt x="37" y="37"/>
                        <a:pt x="111" y="0"/>
                        <a:pt x="185" y="37"/>
                      </a:cubicBezTo>
                      <a:cubicBezTo>
                        <a:pt x="259" y="37"/>
                        <a:pt x="296" y="111"/>
                        <a:pt x="259"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6" name="Google Shape;5686;p35"/>
                <p:cNvSpPr/>
                <p:nvPr/>
              </p:nvSpPr>
              <p:spPr>
                <a:xfrm>
                  <a:off x="2754394" y="2842379"/>
                  <a:ext cx="53879" cy="54061"/>
                </a:xfrm>
                <a:custGeom>
                  <a:avLst/>
                  <a:gdLst/>
                  <a:ahLst/>
                  <a:cxnLst/>
                  <a:rect l="l" t="t" r="r" b="b"/>
                  <a:pathLst>
                    <a:path w="296" h="297" extrusionOk="0">
                      <a:moveTo>
                        <a:pt x="259" y="148"/>
                      </a:moveTo>
                      <a:cubicBezTo>
                        <a:pt x="296" y="185"/>
                        <a:pt x="259" y="259"/>
                        <a:pt x="185" y="296"/>
                      </a:cubicBezTo>
                      <a:cubicBezTo>
                        <a:pt x="111" y="296"/>
                        <a:pt x="37" y="259"/>
                        <a:pt x="37" y="222"/>
                      </a:cubicBezTo>
                      <a:cubicBezTo>
                        <a:pt x="0" y="75"/>
                        <a:pt x="185" y="1"/>
                        <a:pt x="259" y="14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7" name="Google Shape;5687;p35"/>
                <p:cNvSpPr/>
                <p:nvPr/>
              </p:nvSpPr>
              <p:spPr>
                <a:xfrm>
                  <a:off x="2680309" y="2748272"/>
                  <a:ext cx="54061" cy="53879"/>
                </a:xfrm>
                <a:custGeom>
                  <a:avLst/>
                  <a:gdLst/>
                  <a:ahLst/>
                  <a:cxnLst/>
                  <a:rect l="l" t="t" r="r" b="b"/>
                  <a:pathLst>
                    <a:path w="297" h="296" extrusionOk="0">
                      <a:moveTo>
                        <a:pt x="222" y="37"/>
                      </a:moveTo>
                      <a:cubicBezTo>
                        <a:pt x="296" y="148"/>
                        <a:pt x="185" y="296"/>
                        <a:pt x="74" y="259"/>
                      </a:cubicBezTo>
                      <a:cubicBezTo>
                        <a:pt x="0" y="185"/>
                        <a:pt x="0" y="111"/>
                        <a:pt x="37" y="74"/>
                      </a:cubicBezTo>
                      <a:cubicBezTo>
                        <a:pt x="74" y="37"/>
                        <a:pt x="148" y="0"/>
                        <a:pt x="222" y="3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8" name="Google Shape;5688;p35"/>
                <p:cNvSpPr/>
                <p:nvPr/>
              </p:nvSpPr>
              <p:spPr>
                <a:xfrm>
                  <a:off x="2377419" y="2845831"/>
                  <a:ext cx="47326" cy="47144"/>
                </a:xfrm>
                <a:custGeom>
                  <a:avLst/>
                  <a:gdLst/>
                  <a:ahLst/>
                  <a:cxnLst/>
                  <a:rect l="l" t="t" r="r" b="b"/>
                  <a:pathLst>
                    <a:path w="260" h="259" extrusionOk="0">
                      <a:moveTo>
                        <a:pt x="38" y="185"/>
                      </a:moveTo>
                      <a:cubicBezTo>
                        <a:pt x="1" y="37"/>
                        <a:pt x="186" y="0"/>
                        <a:pt x="259" y="111"/>
                      </a:cubicBezTo>
                      <a:cubicBezTo>
                        <a:pt x="259" y="185"/>
                        <a:pt x="223" y="222"/>
                        <a:pt x="186" y="259"/>
                      </a:cubicBezTo>
                      <a:cubicBezTo>
                        <a:pt x="112" y="259"/>
                        <a:pt x="38" y="222"/>
                        <a:pt x="38" y="18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89" name="Google Shape;5689;p35"/>
              <p:cNvSpPr/>
              <p:nvPr/>
            </p:nvSpPr>
            <p:spPr>
              <a:xfrm>
                <a:off x="2444768" y="2758344"/>
                <a:ext cx="303072" cy="336746"/>
              </a:xfrm>
              <a:custGeom>
                <a:avLst/>
                <a:gdLst/>
                <a:ahLst/>
                <a:cxnLst/>
                <a:rect l="l" t="t" r="r" b="b"/>
                <a:pathLst>
                  <a:path w="1665" h="1850" extrusionOk="0">
                    <a:moveTo>
                      <a:pt x="1664" y="1036"/>
                    </a:moveTo>
                    <a:cubicBezTo>
                      <a:pt x="1627" y="1480"/>
                      <a:pt x="1257" y="1850"/>
                      <a:pt x="814" y="1850"/>
                    </a:cubicBezTo>
                    <a:cubicBezTo>
                      <a:pt x="555" y="1850"/>
                      <a:pt x="333" y="1739"/>
                      <a:pt x="185" y="1554"/>
                    </a:cubicBezTo>
                    <a:cubicBezTo>
                      <a:pt x="74" y="1443"/>
                      <a:pt x="0" y="1258"/>
                      <a:pt x="0" y="1073"/>
                    </a:cubicBezTo>
                    <a:cubicBezTo>
                      <a:pt x="37" y="75"/>
                      <a:pt x="1553" y="1"/>
                      <a:pt x="1664" y="103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 name="Title 7">
            <a:extLst>
              <a:ext uri="{FF2B5EF4-FFF2-40B4-BE49-F238E27FC236}">
                <a16:creationId xmlns:a16="http://schemas.microsoft.com/office/drawing/2014/main" id="{572DD0E9-0A64-C87A-DBE2-4F34D71D5834}"/>
              </a:ext>
            </a:extLst>
          </p:cNvPr>
          <p:cNvSpPr>
            <a:spLocks noGrp="1"/>
          </p:cNvSpPr>
          <p:nvPr>
            <p:ph type="title"/>
          </p:nvPr>
        </p:nvSpPr>
        <p:spPr>
          <a:xfrm>
            <a:off x="720000" y="163085"/>
            <a:ext cx="7704000" cy="572700"/>
          </a:xfrm>
        </p:spPr>
        <p:txBody>
          <a:bodyPr/>
          <a:lstStyle/>
          <a:p>
            <a:pPr algn="ctr"/>
            <a:r>
              <a:rPr lang="el-GR" sz="2400" dirty="0"/>
              <a:t>Διαπραγμάτευση αποχώρησης ΗΠΑ από Βιετνάμ</a:t>
            </a:r>
            <a:endParaRPr lang="en-GB" sz="2400" dirty="0"/>
          </a:p>
        </p:txBody>
      </p:sp>
      <p:sp>
        <p:nvSpPr>
          <p:cNvPr id="9" name="Text Placeholder 8">
            <a:extLst>
              <a:ext uri="{FF2B5EF4-FFF2-40B4-BE49-F238E27FC236}">
                <a16:creationId xmlns:a16="http://schemas.microsoft.com/office/drawing/2014/main" id="{069756FF-31E9-3233-0E29-0431605D2A0B}"/>
              </a:ext>
            </a:extLst>
          </p:cNvPr>
          <p:cNvSpPr>
            <a:spLocks noGrp="1"/>
          </p:cNvSpPr>
          <p:nvPr>
            <p:ph type="body" idx="1"/>
          </p:nvPr>
        </p:nvSpPr>
        <p:spPr>
          <a:xfrm>
            <a:off x="102870" y="987245"/>
            <a:ext cx="8938260" cy="3051355"/>
          </a:xfrm>
        </p:spPr>
        <p:txBody>
          <a:bodyPr/>
          <a:lstStyle/>
          <a:p>
            <a:r>
              <a:rPr lang="el-GR" sz="1200" dirty="0">
                <a:latin typeface="Times New Roman" panose="02020603050405020304" pitchFamily="18" charset="0"/>
                <a:cs typeface="Times New Roman" panose="02020603050405020304" pitchFamily="18" charset="0"/>
              </a:rPr>
              <a:t>30 Μαρτίου 1972 : Βόρειο Βιετνάμ κάνει επιχείρηση στο Νότιο. Στην αρχή ευνοούνται, ωστόσο παρεμβαίνει ο  </a:t>
            </a:r>
            <a:r>
              <a:rPr lang="en-GB" sz="1200" dirty="0">
                <a:latin typeface="Times New Roman" panose="02020603050405020304" pitchFamily="18" charset="0"/>
                <a:cs typeface="Times New Roman" panose="02020603050405020304" pitchFamily="18" charset="0"/>
              </a:rPr>
              <a:t>Nixon </a:t>
            </a:r>
            <a:r>
              <a:rPr lang="el-GR" sz="1200" dirty="0">
                <a:latin typeface="Times New Roman" panose="02020603050405020304" pitchFamily="18" charset="0"/>
                <a:cs typeface="Times New Roman" panose="02020603050405020304" pitchFamily="18" charset="0"/>
              </a:rPr>
              <a:t>με την επιχείρηση: «</a:t>
            </a:r>
            <a:r>
              <a:rPr lang="en-GB" sz="1200" dirty="0">
                <a:latin typeface="Times New Roman" panose="02020603050405020304" pitchFamily="18" charset="0"/>
                <a:cs typeface="Times New Roman" panose="02020603050405020304" pitchFamily="18" charset="0"/>
              </a:rPr>
              <a:t>Linebacker</a:t>
            </a:r>
            <a:r>
              <a:rPr lang="el-GR" sz="1200" dirty="0">
                <a:latin typeface="Times New Roman" panose="02020603050405020304" pitchFamily="18" charset="0"/>
                <a:cs typeface="Times New Roman" panose="02020603050405020304" pitchFamily="18" charset="0"/>
              </a:rPr>
              <a:t>», καταφέρνοντας να σταματήσουν το εγχείρημα του Βορείου Βιετνάμ. → Μετά την ήττα, το Βόρειο Βιετνάμ είναι έτοιμο για διαπραγματεύσεις.</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dirty="0">
                <a:latin typeface="Times New Roman" panose="02020603050405020304" pitchFamily="18" charset="0"/>
                <a:cs typeface="Times New Roman" panose="02020603050405020304" pitchFamily="18" charset="0"/>
              </a:rPr>
              <a:t>Συμφωνία: Οκτώβριος 1972, ωστόσο το Νότιο Βιετνάμ αντιτίθεται, καθώς δεν ήταν μέρος των συζητήσεων + ζητάει τροποποιήσεις στη συμφωνία. → Νοέμβριος: Ο </a:t>
            </a:r>
            <a:r>
              <a:rPr lang="en-GB" sz="1200" dirty="0">
                <a:latin typeface="Times New Roman" panose="02020603050405020304" pitchFamily="18" charset="0"/>
                <a:cs typeface="Times New Roman" panose="02020603050405020304" pitchFamily="18" charset="0"/>
              </a:rPr>
              <a:t>Kissinger </a:t>
            </a:r>
            <a:r>
              <a:rPr lang="el-GR" sz="1200" dirty="0">
                <a:latin typeface="Times New Roman" panose="02020603050405020304" pitchFamily="18" charset="0"/>
                <a:cs typeface="Times New Roman" panose="02020603050405020304" pitchFamily="18" charset="0"/>
              </a:rPr>
              <a:t> επιστρέφει στο Παρίσι με 69 τροποποιήσεις για να ικανοποιήσει την κυβέρνηση του Νοτίου Βιετνάμ. → Αντιδράσεις από </a:t>
            </a:r>
            <a:r>
              <a:rPr lang="el-GR" sz="1200" dirty="0" err="1">
                <a:latin typeface="Times New Roman" panose="02020603050405020304" pitchFamily="18" charset="0"/>
                <a:cs typeface="Times New Roman" panose="02020603050405020304" pitchFamily="18" charset="0"/>
              </a:rPr>
              <a:t>Ανόι</a:t>
            </a:r>
            <a:r>
              <a:rPr lang="el-GR" sz="1200" dirty="0">
                <a:latin typeface="Times New Roman" panose="02020603050405020304" pitchFamily="18" charset="0"/>
                <a:cs typeface="Times New Roman" panose="02020603050405020304" pitchFamily="18" charset="0"/>
              </a:rPr>
              <a:t>. → Ο </a:t>
            </a:r>
            <a:r>
              <a:rPr lang="en-GB" sz="1200" dirty="0">
                <a:latin typeface="Times New Roman" panose="02020603050405020304" pitchFamily="18" charset="0"/>
                <a:cs typeface="Times New Roman" panose="02020603050405020304" pitchFamily="18" charset="0"/>
              </a:rPr>
              <a:t>Nixon </a:t>
            </a:r>
            <a:r>
              <a:rPr lang="el-GR" sz="1200" dirty="0">
                <a:latin typeface="Times New Roman" panose="02020603050405020304" pitchFamily="18" charset="0"/>
                <a:cs typeface="Times New Roman" panose="02020603050405020304" pitchFamily="18" charset="0"/>
              </a:rPr>
              <a:t>βομβαρδίζει το </a:t>
            </a:r>
            <a:r>
              <a:rPr lang="el-GR" sz="1200" dirty="0" err="1">
                <a:latin typeface="Times New Roman" panose="02020603050405020304" pitchFamily="18" charset="0"/>
                <a:cs typeface="Times New Roman" panose="02020603050405020304" pitchFamily="18" charset="0"/>
              </a:rPr>
              <a:t>Ανόι</a:t>
            </a:r>
            <a:r>
              <a:rPr lang="el-GR" sz="1200" dirty="0">
                <a:latin typeface="Times New Roman" panose="02020603050405020304" pitchFamily="18" charset="0"/>
                <a:cs typeface="Times New Roman" panose="02020603050405020304" pitchFamily="18" charset="0"/>
              </a:rPr>
              <a:t> με Β-52 (</a:t>
            </a:r>
            <a:r>
              <a:rPr lang="en-GB" sz="1200" dirty="0">
                <a:latin typeface="Times New Roman" panose="02020603050405020304" pitchFamily="18" charset="0"/>
                <a:cs typeface="Times New Roman" panose="02020603050405020304" pitchFamily="18" charset="0"/>
              </a:rPr>
              <a:t>Christmas Bombing)</a:t>
            </a:r>
            <a:r>
              <a:rPr lang="el-GR" sz="1200" dirty="0">
                <a:latin typeface="Times New Roman" panose="02020603050405020304" pitchFamily="18" charset="0"/>
                <a:cs typeface="Times New Roman" panose="02020603050405020304" pitchFamily="18" charset="0"/>
              </a:rPr>
              <a:t>. → Μετά από 8 μέρες το </a:t>
            </a:r>
            <a:r>
              <a:rPr lang="el-GR" sz="1200" dirty="0" err="1">
                <a:latin typeface="Times New Roman" panose="02020603050405020304" pitchFamily="18" charset="0"/>
                <a:cs typeface="Times New Roman" panose="02020603050405020304" pitchFamily="18" charset="0"/>
              </a:rPr>
              <a:t>Ανόι</a:t>
            </a:r>
            <a:r>
              <a:rPr lang="el-GR" sz="1200" dirty="0">
                <a:latin typeface="Times New Roman" panose="02020603050405020304" pitchFamily="18" charset="0"/>
                <a:cs typeface="Times New Roman" panose="02020603050405020304" pitchFamily="18" charset="0"/>
              </a:rPr>
              <a:t> επιστρέφει στις διαπραγματεύσεις στο Παρίσι. → 27 Ιανουαρίου 1973: «</a:t>
            </a:r>
            <a:r>
              <a:rPr lang="en-GB" sz="1200" dirty="0">
                <a:latin typeface="Times New Roman" panose="02020603050405020304" pitchFamily="18" charset="0"/>
                <a:cs typeface="Times New Roman" panose="02020603050405020304" pitchFamily="18" charset="0"/>
              </a:rPr>
              <a:t>Agreement on Ending the War and Restoring Peace in Vietnam</a:t>
            </a:r>
            <a:r>
              <a:rPr lang="el-GR" sz="1200" dirty="0">
                <a:latin typeface="Times New Roman" panose="02020603050405020304" pitchFamily="18" charset="0"/>
                <a:cs typeface="Times New Roman" panose="02020603050405020304" pitchFamily="18" charset="0"/>
              </a:rPr>
              <a:t>»: Σε 60 μέρες αποχώρηση όλων των Αμερικανικών δυνάμεων + κλείσιμο στρατιωτικών βάσεων στο Νότιο Βιετνάμ + απελευθέρωση αιχμαλώτων πολέμου: παραμένει η 17</a:t>
            </a:r>
            <a:r>
              <a:rPr lang="el-GR" sz="1200" baseline="30000" dirty="0">
                <a:latin typeface="Times New Roman" panose="02020603050405020304" pitchFamily="18" charset="0"/>
                <a:cs typeface="Times New Roman" panose="02020603050405020304" pitchFamily="18" charset="0"/>
              </a:rPr>
              <a:t>η</a:t>
            </a:r>
            <a:r>
              <a:rPr lang="el-GR" sz="1200" dirty="0">
                <a:latin typeface="Times New Roman" panose="02020603050405020304" pitchFamily="18" charset="0"/>
                <a:cs typeface="Times New Roman" panose="02020603050405020304" pitchFamily="18" charset="0"/>
              </a:rPr>
              <a:t> παράλληλη το σύνορο των δύο κρατών.</a:t>
            </a:r>
          </a:p>
          <a:p>
            <a:endParaRPr lang="en-GB" sz="1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087"/>
        <p:cNvGrpSpPr/>
        <p:nvPr/>
      </p:nvGrpSpPr>
      <p:grpSpPr>
        <a:xfrm>
          <a:off x="0" y="0"/>
          <a:ext cx="0" cy="0"/>
          <a:chOff x="0" y="0"/>
          <a:chExt cx="0" cy="0"/>
        </a:xfrm>
      </p:grpSpPr>
      <p:grpSp>
        <p:nvGrpSpPr>
          <p:cNvPr id="7090" name="Google Shape;7090;p57"/>
          <p:cNvGrpSpPr/>
          <p:nvPr/>
        </p:nvGrpSpPr>
        <p:grpSpPr>
          <a:xfrm>
            <a:off x="6675258" y="4017541"/>
            <a:ext cx="2654298" cy="1182069"/>
            <a:chOff x="954800" y="806475"/>
            <a:chExt cx="7234390" cy="3221775"/>
          </a:xfrm>
        </p:grpSpPr>
        <p:grpSp>
          <p:nvGrpSpPr>
            <p:cNvPr id="7091" name="Google Shape;7091;p57"/>
            <p:cNvGrpSpPr/>
            <p:nvPr/>
          </p:nvGrpSpPr>
          <p:grpSpPr>
            <a:xfrm>
              <a:off x="1596117" y="2852378"/>
              <a:ext cx="6496798" cy="1160861"/>
              <a:chOff x="1596117" y="2852378"/>
              <a:chExt cx="6496798" cy="1160861"/>
            </a:xfrm>
          </p:grpSpPr>
          <p:sp>
            <p:nvSpPr>
              <p:cNvPr id="7092" name="Google Shape;7092;p57"/>
              <p:cNvSpPr/>
              <p:nvPr/>
            </p:nvSpPr>
            <p:spPr>
              <a:xfrm>
                <a:off x="1596117" y="2865041"/>
                <a:ext cx="6496798" cy="1128943"/>
              </a:xfrm>
              <a:custGeom>
                <a:avLst/>
                <a:gdLst/>
                <a:ahLst/>
                <a:cxnLst/>
                <a:rect l="l" t="t" r="r" b="b"/>
                <a:pathLst>
                  <a:path w="37452" h="6508" extrusionOk="0">
                    <a:moveTo>
                      <a:pt x="35640" y="4511"/>
                    </a:moveTo>
                    <a:lnTo>
                      <a:pt x="31167" y="6508"/>
                    </a:lnTo>
                    <a:lnTo>
                      <a:pt x="7949" y="6508"/>
                    </a:lnTo>
                    <a:lnTo>
                      <a:pt x="1442" y="2959"/>
                    </a:lnTo>
                    <a:cubicBezTo>
                      <a:pt x="0" y="2182"/>
                      <a:pt x="592" y="1"/>
                      <a:pt x="3032" y="75"/>
                    </a:cubicBezTo>
                    <a:lnTo>
                      <a:pt x="34901" y="1036"/>
                    </a:lnTo>
                    <a:cubicBezTo>
                      <a:pt x="36823" y="1110"/>
                      <a:pt x="37452" y="3735"/>
                      <a:pt x="35640" y="451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3" name="Google Shape;7093;p57"/>
              <p:cNvSpPr/>
              <p:nvPr/>
            </p:nvSpPr>
            <p:spPr>
              <a:xfrm>
                <a:off x="1666546" y="2852378"/>
                <a:ext cx="6349349" cy="1160861"/>
              </a:xfrm>
              <a:custGeom>
                <a:avLst/>
                <a:gdLst/>
                <a:ahLst/>
                <a:cxnLst/>
                <a:rect l="l" t="t" r="r" b="b"/>
                <a:pathLst>
                  <a:path w="36602" h="6692" extrusionOk="0">
                    <a:moveTo>
                      <a:pt x="2523" y="294"/>
                    </a:moveTo>
                    <a:cubicBezTo>
                      <a:pt x="2557" y="294"/>
                      <a:pt x="2591" y="295"/>
                      <a:pt x="2626" y="296"/>
                    </a:cubicBezTo>
                    <a:lnTo>
                      <a:pt x="34495" y="1294"/>
                    </a:lnTo>
                    <a:cubicBezTo>
                      <a:pt x="35308" y="1294"/>
                      <a:pt x="35973" y="1886"/>
                      <a:pt x="36121" y="2662"/>
                    </a:cubicBezTo>
                    <a:cubicBezTo>
                      <a:pt x="36306" y="3438"/>
                      <a:pt x="35900" y="4178"/>
                      <a:pt x="35160" y="4473"/>
                    </a:cubicBezTo>
                    <a:lnTo>
                      <a:pt x="30724" y="6433"/>
                    </a:lnTo>
                    <a:lnTo>
                      <a:pt x="7580" y="6433"/>
                    </a:lnTo>
                    <a:lnTo>
                      <a:pt x="1110" y="2921"/>
                    </a:lnTo>
                    <a:cubicBezTo>
                      <a:pt x="592" y="2662"/>
                      <a:pt x="297" y="2107"/>
                      <a:pt x="445" y="1553"/>
                    </a:cubicBezTo>
                    <a:cubicBezTo>
                      <a:pt x="589" y="976"/>
                      <a:pt x="1225" y="294"/>
                      <a:pt x="2523" y="294"/>
                    </a:cubicBezTo>
                    <a:close/>
                    <a:moveTo>
                      <a:pt x="2515" y="0"/>
                    </a:moveTo>
                    <a:cubicBezTo>
                      <a:pt x="1073" y="0"/>
                      <a:pt x="371" y="776"/>
                      <a:pt x="186" y="1442"/>
                    </a:cubicBezTo>
                    <a:cubicBezTo>
                      <a:pt x="1" y="2107"/>
                      <a:pt x="334" y="2847"/>
                      <a:pt x="999" y="3143"/>
                    </a:cubicBezTo>
                    <a:lnTo>
                      <a:pt x="7469" y="6692"/>
                    </a:lnTo>
                    <a:lnTo>
                      <a:pt x="30798" y="6692"/>
                    </a:lnTo>
                    <a:lnTo>
                      <a:pt x="35308" y="4695"/>
                    </a:lnTo>
                    <a:cubicBezTo>
                      <a:pt x="36158" y="4363"/>
                      <a:pt x="36602" y="3475"/>
                      <a:pt x="36417" y="2588"/>
                    </a:cubicBezTo>
                    <a:cubicBezTo>
                      <a:pt x="36269" y="1664"/>
                      <a:pt x="35456" y="998"/>
                      <a:pt x="34495" y="961"/>
                    </a:cubicBezTo>
                    <a:lnTo>
                      <a:pt x="26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4" name="Google Shape;7094;p57"/>
              <p:cNvSpPr/>
              <p:nvPr/>
            </p:nvSpPr>
            <p:spPr>
              <a:xfrm>
                <a:off x="2609353" y="3718166"/>
                <a:ext cx="77194" cy="89857"/>
              </a:xfrm>
              <a:custGeom>
                <a:avLst/>
                <a:gdLst/>
                <a:ahLst/>
                <a:cxnLst/>
                <a:rect l="l" t="t" r="r" b="b"/>
                <a:pathLst>
                  <a:path w="445" h="518" extrusionOk="0">
                    <a:moveTo>
                      <a:pt x="407" y="0"/>
                    </a:moveTo>
                    <a:lnTo>
                      <a:pt x="1" y="259"/>
                    </a:lnTo>
                    <a:lnTo>
                      <a:pt x="444" y="518"/>
                    </a:lnTo>
                    <a:lnTo>
                      <a:pt x="444" y="74"/>
                    </a:lnTo>
                    <a:cubicBezTo>
                      <a:pt x="444" y="37"/>
                      <a:pt x="444" y="37"/>
                      <a:pt x="444" y="0"/>
                    </a:cubicBezTo>
                    <a:cubicBezTo>
                      <a:pt x="407" y="0"/>
                      <a:pt x="407" y="0"/>
                      <a:pt x="4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5" name="Google Shape;7095;p57"/>
              <p:cNvSpPr/>
              <p:nvPr/>
            </p:nvSpPr>
            <p:spPr>
              <a:xfrm>
                <a:off x="2750384" y="3795013"/>
                <a:ext cx="77194" cy="90031"/>
              </a:xfrm>
              <a:custGeom>
                <a:avLst/>
                <a:gdLst/>
                <a:ahLst/>
                <a:cxnLst/>
                <a:rect l="l" t="t" r="r" b="b"/>
                <a:pathLst>
                  <a:path w="445" h="519" extrusionOk="0">
                    <a:moveTo>
                      <a:pt x="408" y="1"/>
                    </a:moveTo>
                    <a:lnTo>
                      <a:pt x="1" y="260"/>
                    </a:lnTo>
                    <a:lnTo>
                      <a:pt x="445" y="518"/>
                    </a:lnTo>
                    <a:lnTo>
                      <a:pt x="445" y="38"/>
                    </a:lnTo>
                    <a:cubicBezTo>
                      <a:pt x="445" y="38"/>
                      <a:pt x="445" y="1"/>
                      <a:pt x="445" y="1"/>
                    </a:cubicBezTo>
                    <a:cubicBezTo>
                      <a:pt x="408" y="1"/>
                      <a:pt x="408" y="1"/>
                      <a:pt x="4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6" name="Google Shape;7096;p57"/>
              <p:cNvSpPr/>
              <p:nvPr/>
            </p:nvSpPr>
            <p:spPr>
              <a:xfrm>
                <a:off x="2468322" y="3634727"/>
                <a:ext cx="77021" cy="96276"/>
              </a:xfrm>
              <a:custGeom>
                <a:avLst/>
                <a:gdLst/>
                <a:ahLst/>
                <a:cxnLst/>
                <a:rect l="l" t="t" r="r" b="b"/>
                <a:pathLst>
                  <a:path w="444" h="555" extrusionOk="0">
                    <a:moveTo>
                      <a:pt x="370" y="37"/>
                    </a:moveTo>
                    <a:lnTo>
                      <a:pt x="0" y="296"/>
                    </a:lnTo>
                    <a:lnTo>
                      <a:pt x="444" y="555"/>
                    </a:lnTo>
                    <a:lnTo>
                      <a:pt x="444" y="74"/>
                    </a:lnTo>
                    <a:cubicBezTo>
                      <a:pt x="444" y="74"/>
                      <a:pt x="444" y="37"/>
                      <a:pt x="407" y="37"/>
                    </a:cubicBezTo>
                    <a:cubicBezTo>
                      <a:pt x="407" y="0"/>
                      <a:pt x="407" y="0"/>
                      <a:pt x="370"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7" name="Google Shape;7097;p57"/>
              <p:cNvSpPr/>
              <p:nvPr/>
            </p:nvSpPr>
            <p:spPr>
              <a:xfrm>
                <a:off x="2327118" y="3557706"/>
                <a:ext cx="83613" cy="90031"/>
              </a:xfrm>
              <a:custGeom>
                <a:avLst/>
                <a:gdLst/>
                <a:ahLst/>
                <a:cxnLst/>
                <a:rect l="l" t="t" r="r" b="b"/>
                <a:pathLst>
                  <a:path w="482" h="519" extrusionOk="0">
                    <a:moveTo>
                      <a:pt x="408" y="1"/>
                    </a:moveTo>
                    <a:lnTo>
                      <a:pt x="1" y="260"/>
                    </a:lnTo>
                    <a:lnTo>
                      <a:pt x="482" y="518"/>
                    </a:lnTo>
                    <a:lnTo>
                      <a:pt x="482" y="75"/>
                    </a:lnTo>
                    <a:cubicBezTo>
                      <a:pt x="482" y="38"/>
                      <a:pt x="482" y="1"/>
                      <a:pt x="445" y="1"/>
                    </a:cubicBezTo>
                    <a:cubicBezTo>
                      <a:pt x="445" y="1"/>
                      <a:pt x="408" y="1"/>
                      <a:pt x="4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8" name="Google Shape;7098;p57"/>
              <p:cNvSpPr/>
              <p:nvPr/>
            </p:nvSpPr>
            <p:spPr>
              <a:xfrm>
                <a:off x="2186087" y="3480859"/>
                <a:ext cx="77194" cy="89857"/>
              </a:xfrm>
              <a:custGeom>
                <a:avLst/>
                <a:gdLst/>
                <a:ahLst/>
                <a:cxnLst/>
                <a:rect l="l" t="t" r="r" b="b"/>
                <a:pathLst>
                  <a:path w="445" h="518" extrusionOk="0">
                    <a:moveTo>
                      <a:pt x="370" y="0"/>
                    </a:moveTo>
                    <a:lnTo>
                      <a:pt x="1" y="259"/>
                    </a:lnTo>
                    <a:lnTo>
                      <a:pt x="444" y="518"/>
                    </a:lnTo>
                    <a:lnTo>
                      <a:pt x="444" y="74"/>
                    </a:lnTo>
                    <a:cubicBezTo>
                      <a:pt x="444" y="37"/>
                      <a:pt x="444" y="37"/>
                      <a:pt x="407" y="0"/>
                    </a:cubicBezTo>
                    <a:cubicBezTo>
                      <a:pt x="407" y="0"/>
                      <a:pt x="407" y="0"/>
                      <a:pt x="3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9" name="Google Shape;7099;p57"/>
              <p:cNvSpPr/>
              <p:nvPr/>
            </p:nvSpPr>
            <p:spPr>
              <a:xfrm>
                <a:off x="2045056" y="3403839"/>
                <a:ext cx="77021" cy="90031"/>
              </a:xfrm>
              <a:custGeom>
                <a:avLst/>
                <a:gdLst/>
                <a:ahLst/>
                <a:cxnLst/>
                <a:rect l="l" t="t" r="r" b="b"/>
                <a:pathLst>
                  <a:path w="444" h="519" extrusionOk="0">
                    <a:moveTo>
                      <a:pt x="370" y="1"/>
                    </a:moveTo>
                    <a:lnTo>
                      <a:pt x="0" y="259"/>
                    </a:lnTo>
                    <a:lnTo>
                      <a:pt x="444" y="518"/>
                    </a:lnTo>
                    <a:lnTo>
                      <a:pt x="444" y="74"/>
                    </a:lnTo>
                    <a:cubicBezTo>
                      <a:pt x="444" y="37"/>
                      <a:pt x="444" y="37"/>
                      <a:pt x="407" y="1"/>
                    </a:cubicBezTo>
                    <a:cubicBezTo>
                      <a:pt x="407" y="1"/>
                      <a:pt x="407" y="1"/>
                      <a:pt x="3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0" name="Google Shape;7100;p57"/>
              <p:cNvSpPr/>
              <p:nvPr/>
            </p:nvSpPr>
            <p:spPr>
              <a:xfrm>
                <a:off x="1903852" y="3326818"/>
                <a:ext cx="77194" cy="90031"/>
              </a:xfrm>
              <a:custGeom>
                <a:avLst/>
                <a:gdLst/>
                <a:ahLst/>
                <a:cxnLst/>
                <a:rect l="l" t="t" r="r" b="b"/>
                <a:pathLst>
                  <a:path w="445" h="519" extrusionOk="0">
                    <a:moveTo>
                      <a:pt x="371" y="1"/>
                    </a:moveTo>
                    <a:lnTo>
                      <a:pt x="1" y="260"/>
                    </a:lnTo>
                    <a:lnTo>
                      <a:pt x="445" y="518"/>
                    </a:lnTo>
                    <a:lnTo>
                      <a:pt x="445" y="75"/>
                    </a:lnTo>
                    <a:cubicBezTo>
                      <a:pt x="445" y="38"/>
                      <a:pt x="445" y="1"/>
                      <a:pt x="408" y="1"/>
                    </a:cubicBezTo>
                    <a:cubicBezTo>
                      <a:pt x="408" y="1"/>
                      <a:pt x="408" y="1"/>
                      <a:pt x="3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1" name="Google Shape;7101;p57"/>
              <p:cNvSpPr/>
              <p:nvPr/>
            </p:nvSpPr>
            <p:spPr>
              <a:xfrm>
                <a:off x="1762821" y="3249971"/>
                <a:ext cx="77194" cy="89857"/>
              </a:xfrm>
              <a:custGeom>
                <a:avLst/>
                <a:gdLst/>
                <a:ahLst/>
                <a:cxnLst/>
                <a:rect l="l" t="t" r="r" b="b"/>
                <a:pathLst>
                  <a:path w="445" h="518" extrusionOk="0">
                    <a:moveTo>
                      <a:pt x="370" y="0"/>
                    </a:moveTo>
                    <a:lnTo>
                      <a:pt x="1" y="259"/>
                    </a:lnTo>
                    <a:lnTo>
                      <a:pt x="444" y="518"/>
                    </a:lnTo>
                    <a:lnTo>
                      <a:pt x="444" y="74"/>
                    </a:lnTo>
                    <a:cubicBezTo>
                      <a:pt x="444" y="37"/>
                      <a:pt x="444" y="0"/>
                      <a:pt x="407" y="0"/>
                    </a:cubicBezTo>
                    <a:cubicBezTo>
                      <a:pt x="407" y="0"/>
                      <a:pt x="370" y="0"/>
                      <a:pt x="3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2" name="Google Shape;7102;p57"/>
              <p:cNvSpPr/>
              <p:nvPr/>
            </p:nvSpPr>
            <p:spPr>
              <a:xfrm>
                <a:off x="7663042" y="3576962"/>
                <a:ext cx="83613" cy="90031"/>
              </a:xfrm>
              <a:custGeom>
                <a:avLst/>
                <a:gdLst/>
                <a:ahLst/>
                <a:cxnLst/>
                <a:rect l="l" t="t" r="r" b="b"/>
                <a:pathLst>
                  <a:path w="482" h="519" extrusionOk="0">
                    <a:moveTo>
                      <a:pt x="38" y="75"/>
                    </a:moveTo>
                    <a:lnTo>
                      <a:pt x="1" y="518"/>
                    </a:lnTo>
                    <a:lnTo>
                      <a:pt x="481" y="296"/>
                    </a:lnTo>
                    <a:lnTo>
                      <a:pt x="111" y="1"/>
                    </a:lnTo>
                    <a:cubicBezTo>
                      <a:pt x="111" y="1"/>
                      <a:pt x="75" y="1"/>
                      <a:pt x="75" y="1"/>
                    </a:cubicBezTo>
                    <a:cubicBezTo>
                      <a:pt x="38" y="1"/>
                      <a:pt x="38" y="38"/>
                      <a:pt x="38" y="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3" name="Google Shape;7103;p57"/>
              <p:cNvSpPr/>
              <p:nvPr/>
            </p:nvSpPr>
            <p:spPr>
              <a:xfrm>
                <a:off x="7515593" y="3641145"/>
                <a:ext cx="83439" cy="89857"/>
              </a:xfrm>
              <a:custGeom>
                <a:avLst/>
                <a:gdLst/>
                <a:ahLst/>
                <a:cxnLst/>
                <a:rect l="l" t="t" r="r" b="b"/>
                <a:pathLst>
                  <a:path w="481" h="518" extrusionOk="0">
                    <a:moveTo>
                      <a:pt x="37" y="74"/>
                    </a:moveTo>
                    <a:lnTo>
                      <a:pt x="0" y="518"/>
                    </a:lnTo>
                    <a:lnTo>
                      <a:pt x="481" y="296"/>
                    </a:lnTo>
                    <a:lnTo>
                      <a:pt x="111" y="0"/>
                    </a:lnTo>
                    <a:cubicBezTo>
                      <a:pt x="111" y="0"/>
                      <a:pt x="74" y="0"/>
                      <a:pt x="74" y="0"/>
                    </a:cubicBezTo>
                    <a:cubicBezTo>
                      <a:pt x="37" y="37"/>
                      <a:pt x="0" y="37"/>
                      <a:pt x="37"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4" name="Google Shape;7104;p57"/>
              <p:cNvSpPr/>
              <p:nvPr/>
            </p:nvSpPr>
            <p:spPr>
              <a:xfrm>
                <a:off x="7361552" y="3705329"/>
                <a:ext cx="90031" cy="96276"/>
              </a:xfrm>
              <a:custGeom>
                <a:avLst/>
                <a:gdLst/>
                <a:ahLst/>
                <a:cxnLst/>
                <a:rect l="l" t="t" r="r" b="b"/>
                <a:pathLst>
                  <a:path w="519" h="555" extrusionOk="0">
                    <a:moveTo>
                      <a:pt x="38" y="74"/>
                    </a:moveTo>
                    <a:lnTo>
                      <a:pt x="1" y="555"/>
                    </a:lnTo>
                    <a:lnTo>
                      <a:pt x="519" y="333"/>
                    </a:lnTo>
                    <a:lnTo>
                      <a:pt x="149" y="37"/>
                    </a:lnTo>
                    <a:cubicBezTo>
                      <a:pt x="112" y="0"/>
                      <a:pt x="112" y="0"/>
                      <a:pt x="75" y="37"/>
                    </a:cubicBezTo>
                    <a:cubicBezTo>
                      <a:pt x="38" y="37"/>
                      <a:pt x="38" y="37"/>
                      <a:pt x="38"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5" name="Google Shape;7105;p57"/>
              <p:cNvSpPr/>
              <p:nvPr/>
            </p:nvSpPr>
            <p:spPr>
              <a:xfrm>
                <a:off x="7220521" y="3769340"/>
                <a:ext cx="83613" cy="96449"/>
              </a:xfrm>
              <a:custGeom>
                <a:avLst/>
                <a:gdLst/>
                <a:ahLst/>
                <a:cxnLst/>
                <a:rect l="l" t="t" r="r" b="b"/>
                <a:pathLst>
                  <a:path w="482" h="556" extrusionOk="0">
                    <a:moveTo>
                      <a:pt x="38" y="75"/>
                    </a:moveTo>
                    <a:lnTo>
                      <a:pt x="1" y="555"/>
                    </a:lnTo>
                    <a:lnTo>
                      <a:pt x="481" y="334"/>
                    </a:lnTo>
                    <a:lnTo>
                      <a:pt x="111" y="38"/>
                    </a:lnTo>
                    <a:cubicBezTo>
                      <a:pt x="111" y="1"/>
                      <a:pt x="75" y="1"/>
                      <a:pt x="75" y="38"/>
                    </a:cubicBezTo>
                    <a:cubicBezTo>
                      <a:pt x="38" y="38"/>
                      <a:pt x="38" y="38"/>
                      <a:pt x="38" y="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6" name="Google Shape;7106;p57"/>
              <p:cNvSpPr/>
              <p:nvPr/>
            </p:nvSpPr>
            <p:spPr>
              <a:xfrm>
                <a:off x="7073072" y="3833523"/>
                <a:ext cx="83439" cy="96449"/>
              </a:xfrm>
              <a:custGeom>
                <a:avLst/>
                <a:gdLst/>
                <a:ahLst/>
                <a:cxnLst/>
                <a:rect l="l" t="t" r="r" b="b"/>
                <a:pathLst>
                  <a:path w="481" h="556" extrusionOk="0">
                    <a:moveTo>
                      <a:pt x="37" y="74"/>
                    </a:moveTo>
                    <a:lnTo>
                      <a:pt x="0" y="555"/>
                    </a:lnTo>
                    <a:lnTo>
                      <a:pt x="481" y="333"/>
                    </a:lnTo>
                    <a:lnTo>
                      <a:pt x="111" y="38"/>
                    </a:lnTo>
                    <a:cubicBezTo>
                      <a:pt x="111" y="1"/>
                      <a:pt x="74" y="1"/>
                      <a:pt x="74" y="38"/>
                    </a:cubicBezTo>
                    <a:cubicBezTo>
                      <a:pt x="37" y="38"/>
                      <a:pt x="37" y="74"/>
                      <a:pt x="37"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7" name="Google Shape;7107;p57"/>
              <p:cNvSpPr/>
              <p:nvPr/>
            </p:nvSpPr>
            <p:spPr>
              <a:xfrm>
                <a:off x="6893531" y="3878452"/>
                <a:ext cx="89857" cy="83439"/>
              </a:xfrm>
              <a:custGeom>
                <a:avLst/>
                <a:gdLst/>
                <a:ahLst/>
                <a:cxnLst/>
                <a:rect l="l" t="t" r="r" b="b"/>
                <a:pathLst>
                  <a:path w="518" h="481" extrusionOk="0">
                    <a:moveTo>
                      <a:pt x="222" y="37"/>
                    </a:moveTo>
                    <a:lnTo>
                      <a:pt x="0" y="481"/>
                    </a:lnTo>
                    <a:lnTo>
                      <a:pt x="518" y="481"/>
                    </a:lnTo>
                    <a:lnTo>
                      <a:pt x="296" y="37"/>
                    </a:lnTo>
                    <a:cubicBezTo>
                      <a:pt x="296" y="37"/>
                      <a:pt x="296" y="0"/>
                      <a:pt x="259" y="37"/>
                    </a:cubicBezTo>
                    <a:cubicBezTo>
                      <a:pt x="222" y="37"/>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8" name="Google Shape;7108;p57"/>
              <p:cNvSpPr/>
              <p:nvPr/>
            </p:nvSpPr>
            <p:spPr>
              <a:xfrm>
                <a:off x="6726653" y="3878452"/>
                <a:ext cx="96449" cy="83439"/>
              </a:xfrm>
              <a:custGeom>
                <a:avLst/>
                <a:gdLst/>
                <a:ahLst/>
                <a:cxnLst/>
                <a:rect l="l" t="t" r="r" b="b"/>
                <a:pathLst>
                  <a:path w="556" h="481" extrusionOk="0">
                    <a:moveTo>
                      <a:pt x="223" y="37"/>
                    </a:moveTo>
                    <a:lnTo>
                      <a:pt x="1" y="481"/>
                    </a:lnTo>
                    <a:lnTo>
                      <a:pt x="555" y="481"/>
                    </a:lnTo>
                    <a:lnTo>
                      <a:pt x="334" y="37"/>
                    </a:lnTo>
                    <a:cubicBezTo>
                      <a:pt x="334" y="37"/>
                      <a:pt x="297" y="0"/>
                      <a:pt x="260" y="0"/>
                    </a:cubicBezTo>
                    <a:cubicBezTo>
                      <a:pt x="260" y="0"/>
                      <a:pt x="260"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9" name="Google Shape;7109;p57"/>
              <p:cNvSpPr/>
              <p:nvPr/>
            </p:nvSpPr>
            <p:spPr>
              <a:xfrm>
                <a:off x="6566367" y="3878452"/>
                <a:ext cx="96449" cy="83439"/>
              </a:xfrm>
              <a:custGeom>
                <a:avLst/>
                <a:gdLst/>
                <a:ahLst/>
                <a:cxnLst/>
                <a:rect l="l" t="t" r="r" b="b"/>
                <a:pathLst>
                  <a:path w="556" h="481" extrusionOk="0">
                    <a:moveTo>
                      <a:pt x="222" y="37"/>
                    </a:moveTo>
                    <a:lnTo>
                      <a:pt x="1" y="481"/>
                    </a:lnTo>
                    <a:lnTo>
                      <a:pt x="555" y="481"/>
                    </a:lnTo>
                    <a:lnTo>
                      <a:pt x="333" y="37"/>
                    </a:lnTo>
                    <a:cubicBezTo>
                      <a:pt x="333" y="37"/>
                      <a:pt x="296" y="0"/>
                      <a:pt x="259"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0" name="Google Shape;7110;p57"/>
              <p:cNvSpPr/>
              <p:nvPr/>
            </p:nvSpPr>
            <p:spPr>
              <a:xfrm>
                <a:off x="6406081" y="3878452"/>
                <a:ext cx="96276" cy="83439"/>
              </a:xfrm>
              <a:custGeom>
                <a:avLst/>
                <a:gdLst/>
                <a:ahLst/>
                <a:cxnLst/>
                <a:rect l="l" t="t" r="r" b="b"/>
                <a:pathLst>
                  <a:path w="555" h="481" extrusionOk="0">
                    <a:moveTo>
                      <a:pt x="222" y="37"/>
                    </a:moveTo>
                    <a:lnTo>
                      <a:pt x="0" y="481"/>
                    </a:lnTo>
                    <a:lnTo>
                      <a:pt x="555" y="481"/>
                    </a:lnTo>
                    <a:lnTo>
                      <a:pt x="333" y="37"/>
                    </a:lnTo>
                    <a:cubicBezTo>
                      <a:pt x="333" y="37"/>
                      <a:pt x="296" y="0"/>
                      <a:pt x="296"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1" name="Google Shape;7111;p57"/>
              <p:cNvSpPr/>
              <p:nvPr/>
            </p:nvSpPr>
            <p:spPr>
              <a:xfrm>
                <a:off x="6245795" y="3878452"/>
                <a:ext cx="96276" cy="83439"/>
              </a:xfrm>
              <a:custGeom>
                <a:avLst/>
                <a:gdLst/>
                <a:ahLst/>
                <a:cxnLst/>
                <a:rect l="l" t="t" r="r" b="b"/>
                <a:pathLst>
                  <a:path w="555" h="481" extrusionOk="0">
                    <a:moveTo>
                      <a:pt x="222" y="37"/>
                    </a:moveTo>
                    <a:lnTo>
                      <a:pt x="0" y="481"/>
                    </a:lnTo>
                    <a:lnTo>
                      <a:pt x="555" y="481"/>
                    </a:lnTo>
                    <a:lnTo>
                      <a:pt x="333" y="37"/>
                    </a:lnTo>
                    <a:cubicBezTo>
                      <a:pt x="333" y="37"/>
                      <a:pt x="296" y="0"/>
                      <a:pt x="259"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2" name="Google Shape;7112;p57"/>
              <p:cNvSpPr/>
              <p:nvPr/>
            </p:nvSpPr>
            <p:spPr>
              <a:xfrm>
                <a:off x="6085336" y="3878452"/>
                <a:ext cx="96449" cy="83439"/>
              </a:xfrm>
              <a:custGeom>
                <a:avLst/>
                <a:gdLst/>
                <a:ahLst/>
                <a:cxnLst/>
                <a:rect l="l" t="t" r="r" b="b"/>
                <a:pathLst>
                  <a:path w="556" h="481" extrusionOk="0">
                    <a:moveTo>
                      <a:pt x="223" y="37"/>
                    </a:moveTo>
                    <a:lnTo>
                      <a:pt x="1" y="481"/>
                    </a:lnTo>
                    <a:lnTo>
                      <a:pt x="555" y="481"/>
                    </a:lnTo>
                    <a:lnTo>
                      <a:pt x="334" y="37"/>
                    </a:lnTo>
                    <a:cubicBezTo>
                      <a:pt x="334" y="37"/>
                      <a:pt x="297" y="0"/>
                      <a:pt x="260" y="0"/>
                    </a:cubicBezTo>
                    <a:cubicBezTo>
                      <a:pt x="260" y="0"/>
                      <a:pt x="223"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3" name="Google Shape;7113;p57"/>
              <p:cNvSpPr/>
              <p:nvPr/>
            </p:nvSpPr>
            <p:spPr>
              <a:xfrm>
                <a:off x="5925050" y="3878452"/>
                <a:ext cx="96449" cy="83439"/>
              </a:xfrm>
              <a:custGeom>
                <a:avLst/>
                <a:gdLst/>
                <a:ahLst/>
                <a:cxnLst/>
                <a:rect l="l" t="t" r="r" b="b"/>
                <a:pathLst>
                  <a:path w="556" h="481" extrusionOk="0">
                    <a:moveTo>
                      <a:pt x="222" y="37"/>
                    </a:moveTo>
                    <a:lnTo>
                      <a:pt x="1" y="481"/>
                    </a:lnTo>
                    <a:lnTo>
                      <a:pt x="555" y="481"/>
                    </a:lnTo>
                    <a:lnTo>
                      <a:pt x="333" y="37"/>
                    </a:lnTo>
                    <a:cubicBezTo>
                      <a:pt x="333" y="37"/>
                      <a:pt x="296" y="0"/>
                      <a:pt x="259"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4" name="Google Shape;7114;p57"/>
              <p:cNvSpPr/>
              <p:nvPr/>
            </p:nvSpPr>
            <p:spPr>
              <a:xfrm>
                <a:off x="5764764" y="3878452"/>
                <a:ext cx="96276" cy="83439"/>
              </a:xfrm>
              <a:custGeom>
                <a:avLst/>
                <a:gdLst/>
                <a:ahLst/>
                <a:cxnLst/>
                <a:rect l="l" t="t" r="r" b="b"/>
                <a:pathLst>
                  <a:path w="555" h="481" extrusionOk="0">
                    <a:moveTo>
                      <a:pt x="222" y="37"/>
                    </a:moveTo>
                    <a:lnTo>
                      <a:pt x="0" y="481"/>
                    </a:lnTo>
                    <a:lnTo>
                      <a:pt x="555" y="481"/>
                    </a:lnTo>
                    <a:lnTo>
                      <a:pt x="333" y="37"/>
                    </a:lnTo>
                    <a:cubicBezTo>
                      <a:pt x="333" y="37"/>
                      <a:pt x="296" y="0"/>
                      <a:pt x="296"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5" name="Google Shape;7115;p57"/>
              <p:cNvSpPr/>
              <p:nvPr/>
            </p:nvSpPr>
            <p:spPr>
              <a:xfrm>
                <a:off x="5604305" y="3878452"/>
                <a:ext cx="96449" cy="83439"/>
              </a:xfrm>
              <a:custGeom>
                <a:avLst/>
                <a:gdLst/>
                <a:ahLst/>
                <a:cxnLst/>
                <a:rect l="l" t="t" r="r" b="b"/>
                <a:pathLst>
                  <a:path w="556" h="481" extrusionOk="0">
                    <a:moveTo>
                      <a:pt x="186" y="37"/>
                    </a:moveTo>
                    <a:lnTo>
                      <a:pt x="1" y="481"/>
                    </a:lnTo>
                    <a:lnTo>
                      <a:pt x="556" y="481"/>
                    </a:lnTo>
                    <a:lnTo>
                      <a:pt x="334" y="37"/>
                    </a:lnTo>
                    <a:cubicBezTo>
                      <a:pt x="334" y="37"/>
                      <a:pt x="297" y="0"/>
                      <a:pt x="260" y="0"/>
                    </a:cubicBezTo>
                    <a:cubicBezTo>
                      <a:pt x="223" y="0"/>
                      <a:pt x="223" y="37"/>
                      <a:pt x="18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6" name="Google Shape;7116;p57"/>
              <p:cNvSpPr/>
              <p:nvPr/>
            </p:nvSpPr>
            <p:spPr>
              <a:xfrm>
                <a:off x="5437601" y="3884871"/>
                <a:ext cx="96449" cy="77021"/>
              </a:xfrm>
              <a:custGeom>
                <a:avLst/>
                <a:gdLst/>
                <a:ahLst/>
                <a:cxnLst/>
                <a:rect l="l" t="t" r="r" b="b"/>
                <a:pathLst>
                  <a:path w="556" h="444" extrusionOk="0">
                    <a:moveTo>
                      <a:pt x="223" y="0"/>
                    </a:moveTo>
                    <a:lnTo>
                      <a:pt x="1" y="444"/>
                    </a:lnTo>
                    <a:lnTo>
                      <a:pt x="555" y="444"/>
                    </a:lnTo>
                    <a:lnTo>
                      <a:pt x="333" y="0"/>
                    </a:lnTo>
                    <a:cubicBezTo>
                      <a:pt x="333" y="0"/>
                      <a:pt x="296" y="0"/>
                      <a:pt x="296" y="0"/>
                    </a:cubicBezTo>
                    <a:cubicBezTo>
                      <a:pt x="260" y="0"/>
                      <a:pt x="223"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7" name="Google Shape;7117;p57"/>
              <p:cNvSpPr/>
              <p:nvPr/>
            </p:nvSpPr>
            <p:spPr>
              <a:xfrm>
                <a:off x="5277315" y="3884871"/>
                <a:ext cx="96449" cy="77021"/>
              </a:xfrm>
              <a:custGeom>
                <a:avLst/>
                <a:gdLst/>
                <a:ahLst/>
                <a:cxnLst/>
                <a:rect l="l" t="t" r="r" b="b"/>
                <a:pathLst>
                  <a:path w="556" h="444" extrusionOk="0">
                    <a:moveTo>
                      <a:pt x="222" y="0"/>
                    </a:moveTo>
                    <a:lnTo>
                      <a:pt x="0" y="444"/>
                    </a:lnTo>
                    <a:lnTo>
                      <a:pt x="555" y="444"/>
                    </a:lnTo>
                    <a:lnTo>
                      <a:pt x="333" y="0"/>
                    </a:lnTo>
                    <a:cubicBezTo>
                      <a:pt x="333"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8" name="Google Shape;7118;p57"/>
              <p:cNvSpPr/>
              <p:nvPr/>
            </p:nvSpPr>
            <p:spPr>
              <a:xfrm>
                <a:off x="5117029" y="3884871"/>
                <a:ext cx="96276" cy="77021"/>
              </a:xfrm>
              <a:custGeom>
                <a:avLst/>
                <a:gdLst/>
                <a:ahLst/>
                <a:cxnLst/>
                <a:rect l="l" t="t" r="r" b="b"/>
                <a:pathLst>
                  <a:path w="555" h="444" extrusionOk="0">
                    <a:moveTo>
                      <a:pt x="222" y="0"/>
                    </a:moveTo>
                    <a:lnTo>
                      <a:pt x="0" y="444"/>
                    </a:lnTo>
                    <a:lnTo>
                      <a:pt x="555" y="444"/>
                    </a:lnTo>
                    <a:lnTo>
                      <a:pt x="333" y="0"/>
                    </a:lnTo>
                    <a:cubicBezTo>
                      <a:pt x="333"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9" name="Google Shape;7119;p57"/>
              <p:cNvSpPr/>
              <p:nvPr/>
            </p:nvSpPr>
            <p:spPr>
              <a:xfrm>
                <a:off x="4956570" y="3878452"/>
                <a:ext cx="96449" cy="83439"/>
              </a:xfrm>
              <a:custGeom>
                <a:avLst/>
                <a:gdLst/>
                <a:ahLst/>
                <a:cxnLst/>
                <a:rect l="l" t="t" r="r" b="b"/>
                <a:pathLst>
                  <a:path w="556" h="481" extrusionOk="0">
                    <a:moveTo>
                      <a:pt x="223" y="37"/>
                    </a:moveTo>
                    <a:lnTo>
                      <a:pt x="1" y="481"/>
                    </a:lnTo>
                    <a:lnTo>
                      <a:pt x="555" y="481"/>
                    </a:lnTo>
                    <a:lnTo>
                      <a:pt x="334" y="37"/>
                    </a:lnTo>
                    <a:cubicBezTo>
                      <a:pt x="297" y="37"/>
                      <a:pt x="297" y="0"/>
                      <a:pt x="260" y="37"/>
                    </a:cubicBezTo>
                    <a:cubicBezTo>
                      <a:pt x="260" y="37"/>
                      <a:pt x="223"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0" name="Google Shape;7120;p57"/>
              <p:cNvSpPr/>
              <p:nvPr/>
            </p:nvSpPr>
            <p:spPr>
              <a:xfrm>
                <a:off x="4796284" y="3884871"/>
                <a:ext cx="90031" cy="77021"/>
              </a:xfrm>
              <a:custGeom>
                <a:avLst/>
                <a:gdLst/>
                <a:ahLst/>
                <a:cxnLst/>
                <a:rect l="l" t="t" r="r" b="b"/>
                <a:pathLst>
                  <a:path w="519" h="444" extrusionOk="0">
                    <a:moveTo>
                      <a:pt x="222" y="0"/>
                    </a:moveTo>
                    <a:lnTo>
                      <a:pt x="1" y="444"/>
                    </a:lnTo>
                    <a:lnTo>
                      <a:pt x="518" y="444"/>
                    </a:lnTo>
                    <a:lnTo>
                      <a:pt x="333" y="0"/>
                    </a:lnTo>
                    <a:cubicBezTo>
                      <a:pt x="296" y="0"/>
                      <a:pt x="296" y="0"/>
                      <a:pt x="259" y="0"/>
                    </a:cubicBezTo>
                    <a:cubicBezTo>
                      <a:pt x="222"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1" name="Google Shape;7121;p57"/>
              <p:cNvSpPr/>
              <p:nvPr/>
            </p:nvSpPr>
            <p:spPr>
              <a:xfrm>
                <a:off x="4635998" y="3884871"/>
                <a:ext cx="89857" cy="77021"/>
              </a:xfrm>
              <a:custGeom>
                <a:avLst/>
                <a:gdLst/>
                <a:ahLst/>
                <a:cxnLst/>
                <a:rect l="l" t="t" r="r" b="b"/>
                <a:pathLst>
                  <a:path w="518" h="444" extrusionOk="0">
                    <a:moveTo>
                      <a:pt x="185" y="0"/>
                    </a:moveTo>
                    <a:lnTo>
                      <a:pt x="0" y="444"/>
                    </a:lnTo>
                    <a:lnTo>
                      <a:pt x="518" y="444"/>
                    </a:lnTo>
                    <a:lnTo>
                      <a:pt x="296" y="0"/>
                    </a:lnTo>
                    <a:cubicBezTo>
                      <a:pt x="296" y="0"/>
                      <a:pt x="259" y="0"/>
                      <a:pt x="259" y="0"/>
                    </a:cubicBezTo>
                    <a:cubicBezTo>
                      <a:pt x="222" y="0"/>
                      <a:pt x="222" y="0"/>
                      <a:pt x="18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2" name="Google Shape;7122;p57"/>
              <p:cNvSpPr/>
              <p:nvPr/>
            </p:nvSpPr>
            <p:spPr>
              <a:xfrm>
                <a:off x="4469294" y="3884871"/>
                <a:ext cx="96276" cy="77021"/>
              </a:xfrm>
              <a:custGeom>
                <a:avLst/>
                <a:gdLst/>
                <a:ahLst/>
                <a:cxnLst/>
                <a:rect l="l" t="t" r="r" b="b"/>
                <a:pathLst>
                  <a:path w="555" h="444" extrusionOk="0">
                    <a:moveTo>
                      <a:pt x="222" y="0"/>
                    </a:moveTo>
                    <a:lnTo>
                      <a:pt x="0" y="444"/>
                    </a:lnTo>
                    <a:lnTo>
                      <a:pt x="555" y="444"/>
                    </a:lnTo>
                    <a:lnTo>
                      <a:pt x="333" y="0"/>
                    </a:lnTo>
                    <a:cubicBezTo>
                      <a:pt x="333" y="0"/>
                      <a:pt x="296" y="0"/>
                      <a:pt x="296" y="0"/>
                    </a:cubicBezTo>
                    <a:cubicBezTo>
                      <a:pt x="259" y="0"/>
                      <a:pt x="259"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3" name="Google Shape;7123;p57"/>
              <p:cNvSpPr/>
              <p:nvPr/>
            </p:nvSpPr>
            <p:spPr>
              <a:xfrm>
                <a:off x="4308834" y="3878452"/>
                <a:ext cx="96449" cy="83439"/>
              </a:xfrm>
              <a:custGeom>
                <a:avLst/>
                <a:gdLst/>
                <a:ahLst/>
                <a:cxnLst/>
                <a:rect l="l" t="t" r="r" b="b"/>
                <a:pathLst>
                  <a:path w="556" h="481" extrusionOk="0">
                    <a:moveTo>
                      <a:pt x="223" y="37"/>
                    </a:moveTo>
                    <a:lnTo>
                      <a:pt x="1" y="481"/>
                    </a:lnTo>
                    <a:lnTo>
                      <a:pt x="555" y="481"/>
                    </a:lnTo>
                    <a:lnTo>
                      <a:pt x="334" y="37"/>
                    </a:lnTo>
                    <a:cubicBezTo>
                      <a:pt x="297" y="37"/>
                      <a:pt x="297" y="0"/>
                      <a:pt x="260" y="37"/>
                    </a:cubicBezTo>
                    <a:cubicBezTo>
                      <a:pt x="260" y="37"/>
                      <a:pt x="223"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4" name="Google Shape;7124;p57"/>
              <p:cNvSpPr/>
              <p:nvPr/>
            </p:nvSpPr>
            <p:spPr>
              <a:xfrm>
                <a:off x="4148548" y="3884871"/>
                <a:ext cx="96449" cy="77021"/>
              </a:xfrm>
              <a:custGeom>
                <a:avLst/>
                <a:gdLst/>
                <a:ahLst/>
                <a:cxnLst/>
                <a:rect l="l" t="t" r="r" b="b"/>
                <a:pathLst>
                  <a:path w="556" h="444" extrusionOk="0">
                    <a:moveTo>
                      <a:pt x="222" y="0"/>
                    </a:moveTo>
                    <a:lnTo>
                      <a:pt x="1" y="444"/>
                    </a:lnTo>
                    <a:lnTo>
                      <a:pt x="555" y="444"/>
                    </a:lnTo>
                    <a:lnTo>
                      <a:pt x="333" y="0"/>
                    </a:lnTo>
                    <a:cubicBezTo>
                      <a:pt x="296"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5" name="Google Shape;7125;p57"/>
              <p:cNvSpPr/>
              <p:nvPr/>
            </p:nvSpPr>
            <p:spPr>
              <a:xfrm>
                <a:off x="3988262" y="3884871"/>
                <a:ext cx="96276" cy="77021"/>
              </a:xfrm>
              <a:custGeom>
                <a:avLst/>
                <a:gdLst/>
                <a:ahLst/>
                <a:cxnLst/>
                <a:rect l="l" t="t" r="r" b="b"/>
                <a:pathLst>
                  <a:path w="555" h="444" extrusionOk="0">
                    <a:moveTo>
                      <a:pt x="222" y="0"/>
                    </a:moveTo>
                    <a:lnTo>
                      <a:pt x="0" y="444"/>
                    </a:lnTo>
                    <a:lnTo>
                      <a:pt x="555" y="444"/>
                    </a:lnTo>
                    <a:lnTo>
                      <a:pt x="333" y="0"/>
                    </a:lnTo>
                    <a:cubicBezTo>
                      <a:pt x="296"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6" name="Google Shape;7126;p57"/>
              <p:cNvSpPr/>
              <p:nvPr/>
            </p:nvSpPr>
            <p:spPr>
              <a:xfrm>
                <a:off x="3827977" y="3884871"/>
                <a:ext cx="96276" cy="77021"/>
              </a:xfrm>
              <a:custGeom>
                <a:avLst/>
                <a:gdLst/>
                <a:ahLst/>
                <a:cxnLst/>
                <a:rect l="l" t="t" r="r" b="b"/>
                <a:pathLst>
                  <a:path w="555" h="444" extrusionOk="0">
                    <a:moveTo>
                      <a:pt x="222" y="0"/>
                    </a:moveTo>
                    <a:lnTo>
                      <a:pt x="0" y="444"/>
                    </a:lnTo>
                    <a:lnTo>
                      <a:pt x="555" y="444"/>
                    </a:lnTo>
                    <a:lnTo>
                      <a:pt x="333" y="0"/>
                    </a:lnTo>
                    <a:cubicBezTo>
                      <a:pt x="296"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7" name="Google Shape;7127;p57"/>
              <p:cNvSpPr/>
              <p:nvPr/>
            </p:nvSpPr>
            <p:spPr>
              <a:xfrm>
                <a:off x="3661099" y="3878452"/>
                <a:ext cx="102868" cy="83439"/>
              </a:xfrm>
              <a:custGeom>
                <a:avLst/>
                <a:gdLst/>
                <a:ahLst/>
                <a:cxnLst/>
                <a:rect l="l" t="t" r="r" b="b"/>
                <a:pathLst>
                  <a:path w="593" h="481" extrusionOk="0">
                    <a:moveTo>
                      <a:pt x="223" y="37"/>
                    </a:moveTo>
                    <a:lnTo>
                      <a:pt x="1" y="481"/>
                    </a:lnTo>
                    <a:lnTo>
                      <a:pt x="592" y="481"/>
                    </a:lnTo>
                    <a:lnTo>
                      <a:pt x="371" y="37"/>
                    </a:lnTo>
                    <a:cubicBezTo>
                      <a:pt x="334" y="37"/>
                      <a:pt x="334" y="0"/>
                      <a:pt x="297" y="37"/>
                    </a:cubicBezTo>
                    <a:cubicBezTo>
                      <a:pt x="260" y="0"/>
                      <a:pt x="260"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8" name="Google Shape;7128;p57"/>
              <p:cNvSpPr/>
              <p:nvPr/>
            </p:nvSpPr>
            <p:spPr>
              <a:xfrm>
                <a:off x="3500813" y="3878452"/>
                <a:ext cx="102868" cy="83439"/>
              </a:xfrm>
              <a:custGeom>
                <a:avLst/>
                <a:gdLst/>
                <a:ahLst/>
                <a:cxnLst/>
                <a:rect l="l" t="t" r="r" b="b"/>
                <a:pathLst>
                  <a:path w="593" h="481" extrusionOk="0">
                    <a:moveTo>
                      <a:pt x="222" y="37"/>
                    </a:moveTo>
                    <a:lnTo>
                      <a:pt x="1" y="481"/>
                    </a:lnTo>
                    <a:lnTo>
                      <a:pt x="592" y="481"/>
                    </a:lnTo>
                    <a:lnTo>
                      <a:pt x="370" y="37"/>
                    </a:lnTo>
                    <a:cubicBezTo>
                      <a:pt x="333" y="37"/>
                      <a:pt x="333" y="37"/>
                      <a:pt x="296" y="37"/>
                    </a:cubicBezTo>
                    <a:cubicBezTo>
                      <a:pt x="259" y="0"/>
                      <a:pt x="259"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9" name="Google Shape;7129;p57"/>
              <p:cNvSpPr/>
              <p:nvPr/>
            </p:nvSpPr>
            <p:spPr>
              <a:xfrm>
                <a:off x="3340527" y="3878452"/>
                <a:ext cx="102694" cy="83439"/>
              </a:xfrm>
              <a:custGeom>
                <a:avLst/>
                <a:gdLst/>
                <a:ahLst/>
                <a:cxnLst/>
                <a:rect l="l" t="t" r="r" b="b"/>
                <a:pathLst>
                  <a:path w="592" h="481" extrusionOk="0">
                    <a:moveTo>
                      <a:pt x="222" y="37"/>
                    </a:moveTo>
                    <a:lnTo>
                      <a:pt x="0" y="481"/>
                    </a:lnTo>
                    <a:lnTo>
                      <a:pt x="592" y="481"/>
                    </a:lnTo>
                    <a:lnTo>
                      <a:pt x="370" y="37"/>
                    </a:lnTo>
                    <a:cubicBezTo>
                      <a:pt x="333" y="37"/>
                      <a:pt x="333" y="37"/>
                      <a:pt x="296" y="37"/>
                    </a:cubicBezTo>
                    <a:cubicBezTo>
                      <a:pt x="259" y="0"/>
                      <a:pt x="259"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0" name="Google Shape;7130;p57"/>
              <p:cNvSpPr/>
              <p:nvPr/>
            </p:nvSpPr>
            <p:spPr>
              <a:xfrm>
                <a:off x="3180241" y="3878452"/>
                <a:ext cx="102694" cy="83439"/>
              </a:xfrm>
              <a:custGeom>
                <a:avLst/>
                <a:gdLst/>
                <a:ahLst/>
                <a:cxnLst/>
                <a:rect l="l" t="t" r="r" b="b"/>
                <a:pathLst>
                  <a:path w="592" h="481" extrusionOk="0">
                    <a:moveTo>
                      <a:pt x="222" y="37"/>
                    </a:moveTo>
                    <a:lnTo>
                      <a:pt x="0" y="481"/>
                    </a:lnTo>
                    <a:lnTo>
                      <a:pt x="592" y="481"/>
                    </a:lnTo>
                    <a:lnTo>
                      <a:pt x="370" y="37"/>
                    </a:lnTo>
                    <a:cubicBezTo>
                      <a:pt x="333" y="37"/>
                      <a:pt x="333" y="37"/>
                      <a:pt x="296" y="37"/>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1" name="Google Shape;7131;p57"/>
              <p:cNvSpPr/>
              <p:nvPr/>
            </p:nvSpPr>
            <p:spPr>
              <a:xfrm>
                <a:off x="3019782" y="3878452"/>
                <a:ext cx="96449" cy="83439"/>
              </a:xfrm>
              <a:custGeom>
                <a:avLst/>
                <a:gdLst/>
                <a:ahLst/>
                <a:cxnLst/>
                <a:rect l="l" t="t" r="r" b="b"/>
                <a:pathLst>
                  <a:path w="556" h="481" extrusionOk="0">
                    <a:moveTo>
                      <a:pt x="223" y="37"/>
                    </a:moveTo>
                    <a:lnTo>
                      <a:pt x="1" y="481"/>
                    </a:lnTo>
                    <a:lnTo>
                      <a:pt x="555" y="481"/>
                    </a:lnTo>
                    <a:lnTo>
                      <a:pt x="334" y="37"/>
                    </a:lnTo>
                    <a:cubicBezTo>
                      <a:pt x="297" y="37"/>
                      <a:pt x="297" y="0"/>
                      <a:pt x="260" y="37"/>
                    </a:cubicBezTo>
                    <a:cubicBezTo>
                      <a:pt x="260" y="37"/>
                      <a:pt x="223"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32" name="Google Shape;7132;p57"/>
              <p:cNvGrpSpPr/>
              <p:nvPr/>
            </p:nvGrpSpPr>
            <p:grpSpPr>
              <a:xfrm>
                <a:off x="7291770" y="3064011"/>
                <a:ext cx="622410" cy="596563"/>
                <a:chOff x="7367970" y="3064011"/>
                <a:chExt cx="622410" cy="596563"/>
              </a:xfrm>
            </p:grpSpPr>
            <p:sp>
              <p:nvSpPr>
                <p:cNvPr id="7133" name="Google Shape;7133;p57"/>
                <p:cNvSpPr/>
                <p:nvPr/>
              </p:nvSpPr>
              <p:spPr>
                <a:xfrm>
                  <a:off x="7367970" y="3064011"/>
                  <a:ext cx="622410" cy="596563"/>
                </a:xfrm>
                <a:custGeom>
                  <a:avLst/>
                  <a:gdLst/>
                  <a:ahLst/>
                  <a:cxnLst/>
                  <a:rect l="l" t="t" r="r" b="b"/>
                  <a:pathLst>
                    <a:path w="3588" h="3439" extrusionOk="0">
                      <a:moveTo>
                        <a:pt x="1332" y="37"/>
                      </a:moveTo>
                      <a:cubicBezTo>
                        <a:pt x="1258" y="37"/>
                        <a:pt x="1221" y="74"/>
                        <a:pt x="1147" y="111"/>
                      </a:cubicBezTo>
                      <a:cubicBezTo>
                        <a:pt x="1184" y="296"/>
                        <a:pt x="1110" y="481"/>
                        <a:pt x="962" y="592"/>
                      </a:cubicBezTo>
                      <a:cubicBezTo>
                        <a:pt x="814" y="739"/>
                        <a:pt x="592" y="739"/>
                        <a:pt x="408" y="592"/>
                      </a:cubicBezTo>
                      <a:cubicBezTo>
                        <a:pt x="371" y="666"/>
                        <a:pt x="334" y="703"/>
                        <a:pt x="297" y="776"/>
                      </a:cubicBezTo>
                      <a:cubicBezTo>
                        <a:pt x="629" y="1035"/>
                        <a:pt x="445" y="1590"/>
                        <a:pt x="1" y="1627"/>
                      </a:cubicBezTo>
                      <a:cubicBezTo>
                        <a:pt x="1" y="1664"/>
                        <a:pt x="1" y="1701"/>
                        <a:pt x="1" y="1738"/>
                      </a:cubicBezTo>
                      <a:cubicBezTo>
                        <a:pt x="1" y="1775"/>
                        <a:pt x="1" y="1812"/>
                        <a:pt x="1" y="1812"/>
                      </a:cubicBezTo>
                      <a:cubicBezTo>
                        <a:pt x="445" y="1849"/>
                        <a:pt x="629" y="2403"/>
                        <a:pt x="297" y="2699"/>
                      </a:cubicBezTo>
                      <a:cubicBezTo>
                        <a:pt x="334" y="2736"/>
                        <a:pt x="371" y="2810"/>
                        <a:pt x="408" y="2847"/>
                      </a:cubicBezTo>
                      <a:cubicBezTo>
                        <a:pt x="777" y="2625"/>
                        <a:pt x="1258" y="2958"/>
                        <a:pt x="1147" y="3364"/>
                      </a:cubicBezTo>
                      <a:cubicBezTo>
                        <a:pt x="1221" y="3401"/>
                        <a:pt x="1258" y="3438"/>
                        <a:pt x="1332" y="3438"/>
                      </a:cubicBezTo>
                      <a:cubicBezTo>
                        <a:pt x="1406" y="3253"/>
                        <a:pt x="1591" y="3143"/>
                        <a:pt x="1812" y="3143"/>
                      </a:cubicBezTo>
                      <a:cubicBezTo>
                        <a:pt x="1997" y="3143"/>
                        <a:pt x="2182" y="3253"/>
                        <a:pt x="2256" y="3438"/>
                      </a:cubicBezTo>
                      <a:lnTo>
                        <a:pt x="2441" y="3364"/>
                      </a:lnTo>
                      <a:cubicBezTo>
                        <a:pt x="2330" y="2958"/>
                        <a:pt x="2811" y="2625"/>
                        <a:pt x="3180" y="2847"/>
                      </a:cubicBezTo>
                      <a:cubicBezTo>
                        <a:pt x="3217" y="2810"/>
                        <a:pt x="3254" y="2736"/>
                        <a:pt x="3291" y="2699"/>
                      </a:cubicBezTo>
                      <a:cubicBezTo>
                        <a:pt x="3143" y="2551"/>
                        <a:pt x="3069" y="2366"/>
                        <a:pt x="3143" y="2181"/>
                      </a:cubicBezTo>
                      <a:cubicBezTo>
                        <a:pt x="3217" y="1960"/>
                        <a:pt x="3402" y="1849"/>
                        <a:pt x="3587" y="1812"/>
                      </a:cubicBezTo>
                      <a:lnTo>
                        <a:pt x="3587" y="1627"/>
                      </a:lnTo>
                      <a:cubicBezTo>
                        <a:pt x="3402" y="1627"/>
                        <a:pt x="3217" y="1479"/>
                        <a:pt x="3143" y="1294"/>
                      </a:cubicBezTo>
                      <a:cubicBezTo>
                        <a:pt x="3069" y="1109"/>
                        <a:pt x="3143" y="887"/>
                        <a:pt x="3291" y="776"/>
                      </a:cubicBezTo>
                      <a:cubicBezTo>
                        <a:pt x="3254" y="703"/>
                        <a:pt x="3217" y="666"/>
                        <a:pt x="3180" y="592"/>
                      </a:cubicBezTo>
                      <a:cubicBezTo>
                        <a:pt x="2811" y="850"/>
                        <a:pt x="2330" y="518"/>
                        <a:pt x="2441" y="74"/>
                      </a:cubicBezTo>
                      <a:cubicBezTo>
                        <a:pt x="2404" y="37"/>
                        <a:pt x="2330" y="37"/>
                        <a:pt x="2256" y="0"/>
                      </a:cubicBezTo>
                      <a:cubicBezTo>
                        <a:pt x="2182" y="222"/>
                        <a:pt x="1997" y="333"/>
                        <a:pt x="1812" y="333"/>
                      </a:cubicBezTo>
                      <a:cubicBezTo>
                        <a:pt x="1591" y="333"/>
                        <a:pt x="1406" y="222"/>
                        <a:pt x="1332"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4" name="Google Shape;7134;p57"/>
                <p:cNvSpPr/>
                <p:nvPr/>
              </p:nvSpPr>
              <p:spPr>
                <a:xfrm>
                  <a:off x="7419317" y="3115185"/>
                  <a:ext cx="519716" cy="487624"/>
                </a:xfrm>
                <a:custGeom>
                  <a:avLst/>
                  <a:gdLst/>
                  <a:ahLst/>
                  <a:cxnLst/>
                  <a:rect l="l" t="t" r="r" b="b"/>
                  <a:pathLst>
                    <a:path w="2996" h="2811" extrusionOk="0">
                      <a:moveTo>
                        <a:pt x="1073" y="38"/>
                      </a:moveTo>
                      <a:lnTo>
                        <a:pt x="999" y="38"/>
                      </a:lnTo>
                      <a:cubicBezTo>
                        <a:pt x="962" y="38"/>
                        <a:pt x="962" y="75"/>
                        <a:pt x="962" y="112"/>
                      </a:cubicBezTo>
                      <a:cubicBezTo>
                        <a:pt x="962" y="260"/>
                        <a:pt x="925" y="371"/>
                        <a:pt x="777" y="481"/>
                      </a:cubicBezTo>
                      <a:cubicBezTo>
                        <a:pt x="666" y="555"/>
                        <a:pt x="518" y="592"/>
                        <a:pt x="370" y="518"/>
                      </a:cubicBezTo>
                      <a:cubicBezTo>
                        <a:pt x="370" y="518"/>
                        <a:pt x="333" y="518"/>
                        <a:pt x="296" y="518"/>
                      </a:cubicBezTo>
                      <a:lnTo>
                        <a:pt x="259" y="555"/>
                      </a:lnTo>
                      <a:cubicBezTo>
                        <a:pt x="259" y="592"/>
                        <a:pt x="259" y="629"/>
                        <a:pt x="259" y="629"/>
                      </a:cubicBezTo>
                      <a:cubicBezTo>
                        <a:pt x="370" y="740"/>
                        <a:pt x="407" y="925"/>
                        <a:pt x="370" y="1036"/>
                      </a:cubicBezTo>
                      <a:cubicBezTo>
                        <a:pt x="296" y="1184"/>
                        <a:pt x="186" y="1295"/>
                        <a:pt x="38" y="1332"/>
                      </a:cubicBezTo>
                      <a:cubicBezTo>
                        <a:pt x="38" y="1332"/>
                        <a:pt x="1" y="1369"/>
                        <a:pt x="1" y="1406"/>
                      </a:cubicBezTo>
                      <a:lnTo>
                        <a:pt x="1" y="1443"/>
                      </a:lnTo>
                      <a:cubicBezTo>
                        <a:pt x="1" y="1480"/>
                        <a:pt x="38" y="1517"/>
                        <a:pt x="38" y="1517"/>
                      </a:cubicBezTo>
                      <a:cubicBezTo>
                        <a:pt x="186" y="1554"/>
                        <a:pt x="296" y="1628"/>
                        <a:pt x="370" y="1775"/>
                      </a:cubicBezTo>
                      <a:cubicBezTo>
                        <a:pt x="407" y="1923"/>
                        <a:pt x="370" y="2071"/>
                        <a:pt x="259" y="2182"/>
                      </a:cubicBezTo>
                      <a:cubicBezTo>
                        <a:pt x="259" y="2219"/>
                        <a:pt x="259" y="2256"/>
                        <a:pt x="259" y="2293"/>
                      </a:cubicBezTo>
                      <a:lnTo>
                        <a:pt x="296" y="2330"/>
                      </a:lnTo>
                      <a:cubicBezTo>
                        <a:pt x="333" y="2330"/>
                        <a:pt x="370" y="2330"/>
                        <a:pt x="370" y="2330"/>
                      </a:cubicBezTo>
                      <a:cubicBezTo>
                        <a:pt x="518" y="2256"/>
                        <a:pt x="666" y="2293"/>
                        <a:pt x="777" y="2367"/>
                      </a:cubicBezTo>
                      <a:cubicBezTo>
                        <a:pt x="925" y="2441"/>
                        <a:pt x="962" y="2589"/>
                        <a:pt x="962" y="2737"/>
                      </a:cubicBezTo>
                      <a:cubicBezTo>
                        <a:pt x="962" y="2774"/>
                        <a:pt x="962" y="2811"/>
                        <a:pt x="999" y="2811"/>
                      </a:cubicBezTo>
                      <a:lnTo>
                        <a:pt x="1073" y="2811"/>
                      </a:lnTo>
                      <a:cubicBezTo>
                        <a:pt x="1073" y="2811"/>
                        <a:pt x="1110" y="2811"/>
                        <a:pt x="1147" y="2774"/>
                      </a:cubicBezTo>
                      <a:cubicBezTo>
                        <a:pt x="1221" y="2663"/>
                        <a:pt x="1332" y="2552"/>
                        <a:pt x="1480" y="2589"/>
                      </a:cubicBezTo>
                      <a:cubicBezTo>
                        <a:pt x="1627" y="2552"/>
                        <a:pt x="1775" y="2663"/>
                        <a:pt x="1849" y="2774"/>
                      </a:cubicBezTo>
                      <a:cubicBezTo>
                        <a:pt x="1849" y="2811"/>
                        <a:pt x="1886" y="2811"/>
                        <a:pt x="1923" y="2811"/>
                      </a:cubicBezTo>
                      <a:lnTo>
                        <a:pt x="1997" y="2811"/>
                      </a:lnTo>
                      <a:cubicBezTo>
                        <a:pt x="1997" y="2811"/>
                        <a:pt x="2034" y="2774"/>
                        <a:pt x="2034" y="2737"/>
                      </a:cubicBezTo>
                      <a:cubicBezTo>
                        <a:pt x="1997" y="2404"/>
                        <a:pt x="2330" y="2182"/>
                        <a:pt x="2589" y="2330"/>
                      </a:cubicBezTo>
                      <a:cubicBezTo>
                        <a:pt x="2626" y="2330"/>
                        <a:pt x="2663" y="2330"/>
                        <a:pt x="2700" y="2293"/>
                      </a:cubicBezTo>
                      <a:lnTo>
                        <a:pt x="2700" y="2256"/>
                      </a:lnTo>
                      <a:cubicBezTo>
                        <a:pt x="2737" y="2219"/>
                        <a:pt x="2737" y="2182"/>
                        <a:pt x="2700" y="2182"/>
                      </a:cubicBezTo>
                      <a:cubicBezTo>
                        <a:pt x="2626" y="2071"/>
                        <a:pt x="2589" y="1923"/>
                        <a:pt x="2626" y="1775"/>
                      </a:cubicBezTo>
                      <a:cubicBezTo>
                        <a:pt x="2663" y="1628"/>
                        <a:pt x="2773" y="1517"/>
                        <a:pt x="2921" y="1480"/>
                      </a:cubicBezTo>
                      <a:cubicBezTo>
                        <a:pt x="2958" y="1480"/>
                        <a:pt x="2995" y="1443"/>
                        <a:pt x="2995" y="1443"/>
                      </a:cubicBezTo>
                      <a:lnTo>
                        <a:pt x="2995" y="1369"/>
                      </a:lnTo>
                      <a:cubicBezTo>
                        <a:pt x="2995" y="1332"/>
                        <a:pt x="2958" y="1332"/>
                        <a:pt x="2921" y="1295"/>
                      </a:cubicBezTo>
                      <a:cubicBezTo>
                        <a:pt x="2773" y="1295"/>
                        <a:pt x="2663" y="1184"/>
                        <a:pt x="2626" y="1036"/>
                      </a:cubicBezTo>
                      <a:cubicBezTo>
                        <a:pt x="2589" y="888"/>
                        <a:pt x="2626" y="740"/>
                        <a:pt x="2700" y="629"/>
                      </a:cubicBezTo>
                      <a:cubicBezTo>
                        <a:pt x="2737" y="592"/>
                        <a:pt x="2737" y="555"/>
                        <a:pt x="2700" y="555"/>
                      </a:cubicBezTo>
                      <a:lnTo>
                        <a:pt x="2700" y="518"/>
                      </a:lnTo>
                      <a:cubicBezTo>
                        <a:pt x="2663" y="481"/>
                        <a:pt x="2626" y="481"/>
                        <a:pt x="2589" y="518"/>
                      </a:cubicBezTo>
                      <a:cubicBezTo>
                        <a:pt x="2478" y="555"/>
                        <a:pt x="2330" y="555"/>
                        <a:pt x="2182" y="444"/>
                      </a:cubicBezTo>
                      <a:cubicBezTo>
                        <a:pt x="2071" y="371"/>
                        <a:pt x="1997" y="223"/>
                        <a:pt x="2034" y="75"/>
                      </a:cubicBezTo>
                      <a:cubicBezTo>
                        <a:pt x="2034" y="38"/>
                        <a:pt x="1997" y="1"/>
                        <a:pt x="1997" y="1"/>
                      </a:cubicBezTo>
                      <a:lnTo>
                        <a:pt x="1923" y="1"/>
                      </a:lnTo>
                      <a:cubicBezTo>
                        <a:pt x="1886" y="1"/>
                        <a:pt x="1849" y="1"/>
                        <a:pt x="1849" y="38"/>
                      </a:cubicBezTo>
                      <a:cubicBezTo>
                        <a:pt x="1775" y="149"/>
                        <a:pt x="1627" y="260"/>
                        <a:pt x="1480" y="260"/>
                      </a:cubicBezTo>
                      <a:cubicBezTo>
                        <a:pt x="1332" y="223"/>
                        <a:pt x="1221" y="149"/>
                        <a:pt x="1147" y="38"/>
                      </a:cubicBezTo>
                      <a:cubicBezTo>
                        <a:pt x="1110" y="1"/>
                        <a:pt x="1073" y="1"/>
                        <a:pt x="1073" y="38"/>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5" name="Google Shape;7135;p57"/>
                <p:cNvSpPr/>
                <p:nvPr/>
              </p:nvSpPr>
              <p:spPr>
                <a:xfrm>
                  <a:off x="7522011" y="3205042"/>
                  <a:ext cx="307909" cy="314328"/>
                </a:xfrm>
                <a:custGeom>
                  <a:avLst/>
                  <a:gdLst/>
                  <a:ahLst/>
                  <a:cxnLst/>
                  <a:rect l="l" t="t" r="r" b="b"/>
                  <a:pathLst>
                    <a:path w="1775" h="1812" extrusionOk="0">
                      <a:moveTo>
                        <a:pt x="740" y="1664"/>
                      </a:moveTo>
                      <a:lnTo>
                        <a:pt x="666" y="1220"/>
                      </a:lnTo>
                      <a:cubicBezTo>
                        <a:pt x="740" y="1220"/>
                        <a:pt x="814" y="1220"/>
                        <a:pt x="924" y="1220"/>
                      </a:cubicBezTo>
                      <a:cubicBezTo>
                        <a:pt x="998" y="1220"/>
                        <a:pt x="1072" y="1220"/>
                        <a:pt x="1146" y="1220"/>
                      </a:cubicBezTo>
                      <a:lnTo>
                        <a:pt x="1109" y="1664"/>
                      </a:lnTo>
                      <a:cubicBezTo>
                        <a:pt x="1072" y="1701"/>
                        <a:pt x="1109" y="1738"/>
                        <a:pt x="1146" y="1775"/>
                      </a:cubicBezTo>
                      <a:cubicBezTo>
                        <a:pt x="1183" y="1812"/>
                        <a:pt x="1257" y="1812"/>
                        <a:pt x="1294" y="1775"/>
                      </a:cubicBezTo>
                      <a:cubicBezTo>
                        <a:pt x="1516" y="1664"/>
                        <a:pt x="1664" y="1516"/>
                        <a:pt x="1738" y="1294"/>
                      </a:cubicBezTo>
                      <a:cubicBezTo>
                        <a:pt x="1775" y="1257"/>
                        <a:pt x="1775" y="1183"/>
                        <a:pt x="1738" y="1147"/>
                      </a:cubicBezTo>
                      <a:cubicBezTo>
                        <a:pt x="1738" y="1110"/>
                        <a:pt x="1664" y="1073"/>
                        <a:pt x="1627" y="1110"/>
                      </a:cubicBezTo>
                      <a:lnTo>
                        <a:pt x="1220" y="1147"/>
                      </a:lnTo>
                      <a:cubicBezTo>
                        <a:pt x="1183" y="1073"/>
                        <a:pt x="1183" y="999"/>
                        <a:pt x="1220" y="925"/>
                      </a:cubicBezTo>
                      <a:cubicBezTo>
                        <a:pt x="1183" y="814"/>
                        <a:pt x="1183" y="740"/>
                        <a:pt x="1220" y="666"/>
                      </a:cubicBezTo>
                      <a:lnTo>
                        <a:pt x="1627" y="740"/>
                      </a:lnTo>
                      <a:cubicBezTo>
                        <a:pt x="1664" y="740"/>
                        <a:pt x="1738" y="703"/>
                        <a:pt x="1738" y="666"/>
                      </a:cubicBezTo>
                      <a:cubicBezTo>
                        <a:pt x="1775" y="629"/>
                        <a:pt x="1775" y="555"/>
                        <a:pt x="1738" y="518"/>
                      </a:cubicBezTo>
                      <a:cubicBezTo>
                        <a:pt x="1664" y="333"/>
                        <a:pt x="1479" y="148"/>
                        <a:pt x="1294" y="74"/>
                      </a:cubicBezTo>
                      <a:cubicBezTo>
                        <a:pt x="1183" y="0"/>
                        <a:pt x="1072" y="111"/>
                        <a:pt x="1109" y="222"/>
                      </a:cubicBezTo>
                      <a:lnTo>
                        <a:pt x="1146" y="592"/>
                      </a:lnTo>
                      <a:cubicBezTo>
                        <a:pt x="1072" y="629"/>
                        <a:pt x="998" y="629"/>
                        <a:pt x="924" y="592"/>
                      </a:cubicBezTo>
                      <a:cubicBezTo>
                        <a:pt x="814" y="629"/>
                        <a:pt x="740" y="629"/>
                        <a:pt x="666" y="592"/>
                      </a:cubicBezTo>
                      <a:lnTo>
                        <a:pt x="703" y="222"/>
                      </a:lnTo>
                      <a:cubicBezTo>
                        <a:pt x="740" y="148"/>
                        <a:pt x="703" y="111"/>
                        <a:pt x="666" y="74"/>
                      </a:cubicBezTo>
                      <a:cubicBezTo>
                        <a:pt x="629" y="37"/>
                        <a:pt x="555" y="37"/>
                        <a:pt x="518" y="74"/>
                      </a:cubicBezTo>
                      <a:cubicBezTo>
                        <a:pt x="296" y="148"/>
                        <a:pt x="148" y="333"/>
                        <a:pt x="37" y="518"/>
                      </a:cubicBezTo>
                      <a:cubicBezTo>
                        <a:pt x="0" y="592"/>
                        <a:pt x="0" y="629"/>
                        <a:pt x="37" y="666"/>
                      </a:cubicBezTo>
                      <a:cubicBezTo>
                        <a:pt x="74" y="703"/>
                        <a:pt x="111" y="740"/>
                        <a:pt x="148" y="740"/>
                      </a:cubicBezTo>
                      <a:lnTo>
                        <a:pt x="592" y="666"/>
                      </a:lnTo>
                      <a:cubicBezTo>
                        <a:pt x="592" y="740"/>
                        <a:pt x="592" y="851"/>
                        <a:pt x="592" y="925"/>
                      </a:cubicBezTo>
                      <a:cubicBezTo>
                        <a:pt x="592" y="999"/>
                        <a:pt x="592" y="1073"/>
                        <a:pt x="592" y="1147"/>
                      </a:cubicBezTo>
                      <a:lnTo>
                        <a:pt x="148" y="1110"/>
                      </a:lnTo>
                      <a:cubicBezTo>
                        <a:pt x="111" y="1110"/>
                        <a:pt x="74" y="1110"/>
                        <a:pt x="37" y="1147"/>
                      </a:cubicBezTo>
                      <a:cubicBezTo>
                        <a:pt x="0" y="1183"/>
                        <a:pt x="0" y="1257"/>
                        <a:pt x="37" y="1294"/>
                      </a:cubicBezTo>
                      <a:cubicBezTo>
                        <a:pt x="111" y="1516"/>
                        <a:pt x="296" y="1701"/>
                        <a:pt x="518" y="1775"/>
                      </a:cubicBezTo>
                      <a:cubicBezTo>
                        <a:pt x="592" y="1812"/>
                        <a:pt x="629" y="1812"/>
                        <a:pt x="666" y="1775"/>
                      </a:cubicBezTo>
                      <a:cubicBezTo>
                        <a:pt x="703" y="1775"/>
                        <a:pt x="740" y="1701"/>
                        <a:pt x="740" y="16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6" name="Google Shape;7136;p57"/>
                <p:cNvSpPr/>
                <p:nvPr/>
              </p:nvSpPr>
              <p:spPr>
                <a:xfrm>
                  <a:off x="7586021" y="3262808"/>
                  <a:ext cx="186307" cy="205388"/>
                </a:xfrm>
                <a:custGeom>
                  <a:avLst/>
                  <a:gdLst/>
                  <a:ahLst/>
                  <a:cxnLst/>
                  <a:rect l="l" t="t" r="r" b="b"/>
                  <a:pathLst>
                    <a:path w="1074" h="1184" extrusionOk="0">
                      <a:moveTo>
                        <a:pt x="519" y="148"/>
                      </a:moveTo>
                      <a:cubicBezTo>
                        <a:pt x="1" y="0"/>
                        <a:pt x="1" y="1183"/>
                        <a:pt x="519" y="1035"/>
                      </a:cubicBezTo>
                      <a:cubicBezTo>
                        <a:pt x="1073" y="1183"/>
                        <a:pt x="1073" y="0"/>
                        <a:pt x="519" y="14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7" name="Google Shape;7137;p57"/>
                <p:cNvSpPr/>
                <p:nvPr/>
              </p:nvSpPr>
              <p:spPr>
                <a:xfrm>
                  <a:off x="7605276" y="3320400"/>
                  <a:ext cx="122123" cy="122123"/>
                </a:xfrm>
                <a:custGeom>
                  <a:avLst/>
                  <a:gdLst/>
                  <a:ahLst/>
                  <a:cxnLst/>
                  <a:rect l="l" t="t" r="r" b="b"/>
                  <a:pathLst>
                    <a:path w="704" h="704" extrusionOk="0">
                      <a:moveTo>
                        <a:pt x="408" y="1"/>
                      </a:moveTo>
                      <a:cubicBezTo>
                        <a:pt x="1" y="1"/>
                        <a:pt x="703" y="703"/>
                        <a:pt x="703" y="260"/>
                      </a:cubicBezTo>
                      <a:cubicBezTo>
                        <a:pt x="703" y="112"/>
                        <a:pt x="592" y="1"/>
                        <a:pt x="408" y="1"/>
                      </a:cubicBezTo>
                      <a:close/>
                    </a:path>
                  </a:pathLst>
                </a:custGeom>
                <a:solidFill>
                  <a:srgbClr val="D4B594">
                    <a:alpha val="5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38" name="Google Shape;7138;p57"/>
              <p:cNvSpPr/>
              <p:nvPr/>
            </p:nvSpPr>
            <p:spPr>
              <a:xfrm>
                <a:off x="2923680" y="3884871"/>
                <a:ext cx="57766" cy="70602"/>
              </a:xfrm>
              <a:custGeom>
                <a:avLst/>
                <a:gdLst/>
                <a:ahLst/>
                <a:cxnLst/>
                <a:rect l="l" t="t" r="r" b="b"/>
                <a:pathLst>
                  <a:path w="333" h="407" extrusionOk="0">
                    <a:moveTo>
                      <a:pt x="296" y="37"/>
                    </a:moveTo>
                    <a:lnTo>
                      <a:pt x="0" y="222"/>
                    </a:lnTo>
                    <a:lnTo>
                      <a:pt x="333" y="407"/>
                    </a:lnTo>
                    <a:lnTo>
                      <a:pt x="333" y="74"/>
                    </a:lnTo>
                    <a:cubicBezTo>
                      <a:pt x="333" y="37"/>
                      <a:pt x="333" y="37"/>
                      <a:pt x="333" y="37"/>
                    </a:cubicBezTo>
                    <a:cubicBezTo>
                      <a:pt x="296"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39" name="Google Shape;7139;p57"/>
              <p:cNvGrpSpPr/>
              <p:nvPr/>
            </p:nvGrpSpPr>
            <p:grpSpPr>
              <a:xfrm>
                <a:off x="1730082" y="2961317"/>
                <a:ext cx="506706" cy="506879"/>
                <a:chOff x="968082" y="2961317"/>
                <a:chExt cx="506706" cy="506879"/>
              </a:xfrm>
            </p:grpSpPr>
            <p:sp>
              <p:nvSpPr>
                <p:cNvPr id="7140" name="Google Shape;7140;p57"/>
                <p:cNvSpPr/>
                <p:nvPr/>
              </p:nvSpPr>
              <p:spPr>
                <a:xfrm>
                  <a:off x="968082" y="2961317"/>
                  <a:ext cx="506706" cy="506879"/>
                </a:xfrm>
                <a:custGeom>
                  <a:avLst/>
                  <a:gdLst/>
                  <a:ahLst/>
                  <a:cxnLst/>
                  <a:rect l="l" t="t" r="r" b="b"/>
                  <a:pathLst>
                    <a:path w="2921" h="2922" extrusionOk="0">
                      <a:moveTo>
                        <a:pt x="1664" y="1"/>
                      </a:moveTo>
                      <a:cubicBezTo>
                        <a:pt x="555" y="1"/>
                        <a:pt x="0" y="1331"/>
                        <a:pt x="776" y="2108"/>
                      </a:cubicBezTo>
                      <a:cubicBezTo>
                        <a:pt x="1553" y="2921"/>
                        <a:pt x="2921" y="2367"/>
                        <a:pt x="2921" y="1221"/>
                      </a:cubicBezTo>
                      <a:cubicBezTo>
                        <a:pt x="2921" y="555"/>
                        <a:pt x="2366" y="1"/>
                        <a:pt x="16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1" name="Google Shape;7141;p57"/>
                <p:cNvSpPr/>
                <p:nvPr/>
              </p:nvSpPr>
              <p:spPr>
                <a:xfrm>
                  <a:off x="1019256" y="2993409"/>
                  <a:ext cx="417022" cy="423440"/>
                </a:xfrm>
                <a:custGeom>
                  <a:avLst/>
                  <a:gdLst/>
                  <a:ahLst/>
                  <a:cxnLst/>
                  <a:rect l="l" t="t" r="r" b="b"/>
                  <a:pathLst>
                    <a:path w="2404" h="2441" extrusionOk="0">
                      <a:moveTo>
                        <a:pt x="1369" y="37"/>
                      </a:moveTo>
                      <a:cubicBezTo>
                        <a:pt x="444" y="37"/>
                        <a:pt x="1" y="1146"/>
                        <a:pt x="629" y="1812"/>
                      </a:cubicBezTo>
                      <a:cubicBezTo>
                        <a:pt x="1295" y="2440"/>
                        <a:pt x="2404" y="1997"/>
                        <a:pt x="2404" y="1073"/>
                      </a:cubicBezTo>
                      <a:cubicBezTo>
                        <a:pt x="2404" y="481"/>
                        <a:pt x="1960" y="0"/>
                        <a:pt x="1369" y="37"/>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2" name="Google Shape;7142;p57"/>
                <p:cNvSpPr/>
                <p:nvPr/>
              </p:nvSpPr>
              <p:spPr>
                <a:xfrm>
                  <a:off x="1109113" y="3019083"/>
                  <a:ext cx="301491" cy="307909"/>
                </a:xfrm>
                <a:custGeom>
                  <a:avLst/>
                  <a:gdLst/>
                  <a:ahLst/>
                  <a:cxnLst/>
                  <a:rect l="l" t="t" r="r" b="b"/>
                  <a:pathLst>
                    <a:path w="1738" h="1775" extrusionOk="0">
                      <a:moveTo>
                        <a:pt x="703" y="1627"/>
                      </a:moveTo>
                      <a:lnTo>
                        <a:pt x="629" y="1183"/>
                      </a:lnTo>
                      <a:cubicBezTo>
                        <a:pt x="703" y="1183"/>
                        <a:pt x="814" y="1183"/>
                        <a:pt x="888" y="1183"/>
                      </a:cubicBezTo>
                      <a:cubicBezTo>
                        <a:pt x="962" y="1183"/>
                        <a:pt x="1036" y="1183"/>
                        <a:pt x="1109" y="1183"/>
                      </a:cubicBezTo>
                      <a:lnTo>
                        <a:pt x="1073" y="1627"/>
                      </a:lnTo>
                      <a:cubicBezTo>
                        <a:pt x="1073" y="1664"/>
                        <a:pt x="1073" y="1738"/>
                        <a:pt x="1109" y="1738"/>
                      </a:cubicBezTo>
                      <a:cubicBezTo>
                        <a:pt x="1183" y="1775"/>
                        <a:pt x="1220" y="1775"/>
                        <a:pt x="1257" y="1738"/>
                      </a:cubicBezTo>
                      <a:cubicBezTo>
                        <a:pt x="1479" y="1664"/>
                        <a:pt x="1627" y="1479"/>
                        <a:pt x="1738" y="1257"/>
                      </a:cubicBezTo>
                      <a:cubicBezTo>
                        <a:pt x="1738" y="1220"/>
                        <a:pt x="1738" y="1183"/>
                        <a:pt x="1738" y="1109"/>
                      </a:cubicBezTo>
                      <a:cubicBezTo>
                        <a:pt x="1701" y="1072"/>
                        <a:pt x="1664" y="1072"/>
                        <a:pt x="1590" y="1072"/>
                      </a:cubicBezTo>
                      <a:lnTo>
                        <a:pt x="1183" y="1109"/>
                      </a:lnTo>
                      <a:cubicBezTo>
                        <a:pt x="1183" y="1035"/>
                        <a:pt x="1183" y="962"/>
                        <a:pt x="1183" y="888"/>
                      </a:cubicBezTo>
                      <a:cubicBezTo>
                        <a:pt x="1183" y="814"/>
                        <a:pt x="1183" y="703"/>
                        <a:pt x="1183" y="629"/>
                      </a:cubicBezTo>
                      <a:lnTo>
                        <a:pt x="1590" y="703"/>
                      </a:lnTo>
                      <a:cubicBezTo>
                        <a:pt x="1664" y="703"/>
                        <a:pt x="1701" y="703"/>
                        <a:pt x="1738" y="629"/>
                      </a:cubicBezTo>
                      <a:cubicBezTo>
                        <a:pt x="1738" y="592"/>
                        <a:pt x="1738" y="555"/>
                        <a:pt x="1738" y="481"/>
                      </a:cubicBezTo>
                      <a:cubicBezTo>
                        <a:pt x="1627" y="296"/>
                        <a:pt x="1479" y="148"/>
                        <a:pt x="1257" y="37"/>
                      </a:cubicBezTo>
                      <a:cubicBezTo>
                        <a:pt x="1220" y="0"/>
                        <a:pt x="1183" y="0"/>
                        <a:pt x="1146" y="37"/>
                      </a:cubicBezTo>
                      <a:cubicBezTo>
                        <a:pt x="1073" y="74"/>
                        <a:pt x="1073" y="111"/>
                        <a:pt x="1073" y="148"/>
                      </a:cubicBezTo>
                      <a:lnTo>
                        <a:pt x="1109" y="555"/>
                      </a:lnTo>
                      <a:cubicBezTo>
                        <a:pt x="962" y="592"/>
                        <a:pt x="777" y="592"/>
                        <a:pt x="629" y="555"/>
                      </a:cubicBezTo>
                      <a:lnTo>
                        <a:pt x="703" y="148"/>
                      </a:lnTo>
                      <a:cubicBezTo>
                        <a:pt x="703" y="111"/>
                        <a:pt x="703" y="74"/>
                        <a:pt x="629" y="37"/>
                      </a:cubicBezTo>
                      <a:cubicBezTo>
                        <a:pt x="592" y="0"/>
                        <a:pt x="555" y="0"/>
                        <a:pt x="518" y="37"/>
                      </a:cubicBezTo>
                      <a:cubicBezTo>
                        <a:pt x="296" y="111"/>
                        <a:pt x="111" y="296"/>
                        <a:pt x="0" y="481"/>
                      </a:cubicBezTo>
                      <a:cubicBezTo>
                        <a:pt x="0" y="518"/>
                        <a:pt x="0" y="592"/>
                        <a:pt x="0" y="629"/>
                      </a:cubicBezTo>
                      <a:cubicBezTo>
                        <a:pt x="37" y="666"/>
                        <a:pt x="74" y="703"/>
                        <a:pt x="148" y="703"/>
                      </a:cubicBezTo>
                      <a:lnTo>
                        <a:pt x="555" y="629"/>
                      </a:lnTo>
                      <a:cubicBezTo>
                        <a:pt x="555" y="703"/>
                        <a:pt x="555" y="777"/>
                        <a:pt x="555" y="888"/>
                      </a:cubicBezTo>
                      <a:cubicBezTo>
                        <a:pt x="555" y="962"/>
                        <a:pt x="555" y="1035"/>
                        <a:pt x="555" y="1109"/>
                      </a:cubicBezTo>
                      <a:lnTo>
                        <a:pt x="148" y="1072"/>
                      </a:lnTo>
                      <a:cubicBezTo>
                        <a:pt x="74" y="1035"/>
                        <a:pt x="37" y="1072"/>
                        <a:pt x="0" y="1109"/>
                      </a:cubicBezTo>
                      <a:cubicBezTo>
                        <a:pt x="0" y="1146"/>
                        <a:pt x="0" y="1220"/>
                        <a:pt x="0" y="1257"/>
                      </a:cubicBezTo>
                      <a:cubicBezTo>
                        <a:pt x="111" y="1479"/>
                        <a:pt x="296" y="1664"/>
                        <a:pt x="518" y="1738"/>
                      </a:cubicBezTo>
                      <a:cubicBezTo>
                        <a:pt x="555" y="1775"/>
                        <a:pt x="592" y="1775"/>
                        <a:pt x="666" y="1738"/>
                      </a:cubicBezTo>
                      <a:cubicBezTo>
                        <a:pt x="703" y="1738"/>
                        <a:pt x="703" y="1664"/>
                        <a:pt x="703" y="162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3" name="Google Shape;7143;p57"/>
                <p:cNvSpPr/>
                <p:nvPr/>
              </p:nvSpPr>
              <p:spPr>
                <a:xfrm>
                  <a:off x="1128368" y="3083093"/>
                  <a:ext cx="224644" cy="218225"/>
                </a:xfrm>
                <a:custGeom>
                  <a:avLst/>
                  <a:gdLst/>
                  <a:ahLst/>
                  <a:cxnLst/>
                  <a:rect l="l" t="t" r="r" b="b"/>
                  <a:pathLst>
                    <a:path w="1295" h="1258" extrusionOk="0">
                      <a:moveTo>
                        <a:pt x="740" y="1"/>
                      </a:moveTo>
                      <a:cubicBezTo>
                        <a:pt x="259" y="1"/>
                        <a:pt x="0" y="593"/>
                        <a:pt x="333" y="925"/>
                      </a:cubicBezTo>
                      <a:cubicBezTo>
                        <a:pt x="703" y="1258"/>
                        <a:pt x="1294" y="1036"/>
                        <a:pt x="1294" y="556"/>
                      </a:cubicBezTo>
                      <a:cubicBezTo>
                        <a:pt x="1294" y="223"/>
                        <a:pt x="1035" y="1"/>
                        <a:pt x="7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4" name="Google Shape;7144;p57"/>
                <p:cNvSpPr/>
                <p:nvPr/>
              </p:nvSpPr>
              <p:spPr>
                <a:xfrm>
                  <a:off x="1160460" y="3102348"/>
                  <a:ext cx="173297" cy="173470"/>
                </a:xfrm>
                <a:custGeom>
                  <a:avLst/>
                  <a:gdLst/>
                  <a:ahLst/>
                  <a:cxnLst/>
                  <a:rect l="l" t="t" r="r" b="b"/>
                  <a:pathLst>
                    <a:path w="999" h="1000" extrusionOk="0">
                      <a:moveTo>
                        <a:pt x="555" y="1"/>
                      </a:moveTo>
                      <a:cubicBezTo>
                        <a:pt x="185" y="1"/>
                        <a:pt x="0" y="445"/>
                        <a:pt x="259" y="740"/>
                      </a:cubicBezTo>
                      <a:cubicBezTo>
                        <a:pt x="518" y="999"/>
                        <a:pt x="961" y="814"/>
                        <a:pt x="998" y="445"/>
                      </a:cubicBezTo>
                      <a:cubicBezTo>
                        <a:pt x="998" y="186"/>
                        <a:pt x="777" y="1"/>
                        <a:pt x="555" y="1"/>
                      </a:cubicBezTo>
                      <a:close/>
                    </a:path>
                  </a:pathLst>
                </a:custGeom>
                <a:solidFill>
                  <a:srgbClr val="D4B594">
                    <a:alpha val="5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45" name="Google Shape;7145;p57"/>
              <p:cNvSpPr/>
              <p:nvPr/>
            </p:nvSpPr>
            <p:spPr>
              <a:xfrm>
                <a:off x="3577833" y="3884871"/>
                <a:ext cx="64184" cy="70602"/>
              </a:xfrm>
              <a:custGeom>
                <a:avLst/>
                <a:gdLst/>
                <a:ahLst/>
                <a:cxnLst/>
                <a:rect l="l" t="t" r="r" b="b"/>
                <a:pathLst>
                  <a:path w="370" h="407" extrusionOk="0">
                    <a:moveTo>
                      <a:pt x="296" y="37"/>
                    </a:moveTo>
                    <a:lnTo>
                      <a:pt x="0" y="222"/>
                    </a:lnTo>
                    <a:lnTo>
                      <a:pt x="370" y="407"/>
                    </a:lnTo>
                    <a:lnTo>
                      <a:pt x="370" y="74"/>
                    </a:lnTo>
                    <a:cubicBezTo>
                      <a:pt x="370" y="37"/>
                      <a:pt x="370" y="37"/>
                      <a:pt x="370" y="37"/>
                    </a:cubicBezTo>
                    <a:cubicBezTo>
                      <a:pt x="333" y="0"/>
                      <a:pt x="333"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6" name="Google Shape;7146;p57"/>
              <p:cNvSpPr/>
              <p:nvPr/>
            </p:nvSpPr>
            <p:spPr>
              <a:xfrm>
                <a:off x="4238406" y="3884871"/>
                <a:ext cx="57766" cy="70602"/>
              </a:xfrm>
              <a:custGeom>
                <a:avLst/>
                <a:gdLst/>
                <a:ahLst/>
                <a:cxnLst/>
                <a:rect l="l" t="t" r="r" b="b"/>
                <a:pathLst>
                  <a:path w="333" h="407" extrusionOk="0">
                    <a:moveTo>
                      <a:pt x="296" y="37"/>
                    </a:moveTo>
                    <a:lnTo>
                      <a:pt x="0" y="222"/>
                    </a:lnTo>
                    <a:lnTo>
                      <a:pt x="333" y="407"/>
                    </a:lnTo>
                    <a:lnTo>
                      <a:pt x="333" y="74"/>
                    </a:lnTo>
                    <a:cubicBezTo>
                      <a:pt x="333" y="37"/>
                      <a:pt x="333" y="37"/>
                      <a:pt x="333" y="37"/>
                    </a:cubicBezTo>
                    <a:cubicBezTo>
                      <a:pt x="333"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7" name="Google Shape;7147;p57"/>
              <p:cNvSpPr/>
              <p:nvPr/>
            </p:nvSpPr>
            <p:spPr>
              <a:xfrm>
                <a:off x="4892559" y="3884871"/>
                <a:ext cx="64184" cy="70602"/>
              </a:xfrm>
              <a:custGeom>
                <a:avLst/>
                <a:gdLst/>
                <a:ahLst/>
                <a:cxnLst/>
                <a:rect l="l" t="t" r="r" b="b"/>
                <a:pathLst>
                  <a:path w="370" h="407" extrusionOk="0">
                    <a:moveTo>
                      <a:pt x="296" y="37"/>
                    </a:moveTo>
                    <a:lnTo>
                      <a:pt x="0" y="222"/>
                    </a:lnTo>
                    <a:lnTo>
                      <a:pt x="370" y="407"/>
                    </a:lnTo>
                    <a:lnTo>
                      <a:pt x="370" y="74"/>
                    </a:lnTo>
                    <a:cubicBezTo>
                      <a:pt x="370" y="37"/>
                      <a:pt x="370" y="37"/>
                      <a:pt x="370" y="37"/>
                    </a:cubicBezTo>
                    <a:cubicBezTo>
                      <a:pt x="333"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8" name="Google Shape;7148;p57"/>
              <p:cNvSpPr/>
              <p:nvPr/>
            </p:nvSpPr>
            <p:spPr>
              <a:xfrm>
                <a:off x="5553131" y="3884871"/>
                <a:ext cx="57766" cy="70602"/>
              </a:xfrm>
              <a:custGeom>
                <a:avLst/>
                <a:gdLst/>
                <a:ahLst/>
                <a:cxnLst/>
                <a:rect l="l" t="t" r="r" b="b"/>
                <a:pathLst>
                  <a:path w="333" h="407" extrusionOk="0">
                    <a:moveTo>
                      <a:pt x="259" y="37"/>
                    </a:moveTo>
                    <a:lnTo>
                      <a:pt x="0" y="222"/>
                    </a:lnTo>
                    <a:lnTo>
                      <a:pt x="333" y="407"/>
                    </a:lnTo>
                    <a:lnTo>
                      <a:pt x="333" y="74"/>
                    </a:lnTo>
                    <a:cubicBezTo>
                      <a:pt x="333" y="37"/>
                      <a:pt x="333" y="37"/>
                      <a:pt x="333" y="37"/>
                    </a:cubicBezTo>
                    <a:cubicBezTo>
                      <a:pt x="296" y="0"/>
                      <a:pt x="296" y="0"/>
                      <a:pt x="259"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9" name="Google Shape;7149;p57"/>
              <p:cNvSpPr/>
              <p:nvPr/>
            </p:nvSpPr>
            <p:spPr>
              <a:xfrm>
                <a:off x="6207285" y="3884871"/>
                <a:ext cx="57766" cy="70602"/>
              </a:xfrm>
              <a:custGeom>
                <a:avLst/>
                <a:gdLst/>
                <a:ahLst/>
                <a:cxnLst/>
                <a:rect l="l" t="t" r="r" b="b"/>
                <a:pathLst>
                  <a:path w="333" h="407" extrusionOk="0">
                    <a:moveTo>
                      <a:pt x="296" y="37"/>
                    </a:moveTo>
                    <a:lnTo>
                      <a:pt x="0" y="222"/>
                    </a:lnTo>
                    <a:lnTo>
                      <a:pt x="333" y="407"/>
                    </a:lnTo>
                    <a:lnTo>
                      <a:pt x="333" y="74"/>
                    </a:lnTo>
                    <a:cubicBezTo>
                      <a:pt x="333" y="37"/>
                      <a:pt x="333" y="37"/>
                      <a:pt x="333" y="37"/>
                    </a:cubicBezTo>
                    <a:cubicBezTo>
                      <a:pt x="333"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0" name="Google Shape;7150;p57"/>
              <p:cNvSpPr/>
              <p:nvPr/>
            </p:nvSpPr>
            <p:spPr>
              <a:xfrm>
                <a:off x="6861439" y="3884871"/>
                <a:ext cx="64184" cy="70602"/>
              </a:xfrm>
              <a:custGeom>
                <a:avLst/>
                <a:gdLst/>
                <a:ahLst/>
                <a:cxnLst/>
                <a:rect l="l" t="t" r="r" b="b"/>
                <a:pathLst>
                  <a:path w="370" h="407" extrusionOk="0">
                    <a:moveTo>
                      <a:pt x="296" y="37"/>
                    </a:moveTo>
                    <a:lnTo>
                      <a:pt x="0" y="222"/>
                    </a:lnTo>
                    <a:lnTo>
                      <a:pt x="370" y="407"/>
                    </a:lnTo>
                    <a:lnTo>
                      <a:pt x="370" y="74"/>
                    </a:lnTo>
                    <a:cubicBezTo>
                      <a:pt x="370" y="37"/>
                      <a:pt x="333" y="37"/>
                      <a:pt x="333" y="37"/>
                    </a:cubicBezTo>
                    <a:cubicBezTo>
                      <a:pt x="333"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51" name="Google Shape;7151;p57"/>
            <p:cNvSpPr/>
            <p:nvPr/>
          </p:nvSpPr>
          <p:spPr>
            <a:xfrm>
              <a:off x="1833423" y="1422119"/>
              <a:ext cx="1378913" cy="288828"/>
            </a:xfrm>
            <a:custGeom>
              <a:avLst/>
              <a:gdLst/>
              <a:ahLst/>
              <a:cxnLst/>
              <a:rect l="l" t="t" r="r" b="b"/>
              <a:pathLst>
                <a:path w="7949" h="1665" extrusionOk="0">
                  <a:moveTo>
                    <a:pt x="7838" y="1"/>
                  </a:moveTo>
                  <a:lnTo>
                    <a:pt x="7949" y="629"/>
                  </a:lnTo>
                  <a:lnTo>
                    <a:pt x="37" y="1664"/>
                  </a:lnTo>
                  <a:lnTo>
                    <a:pt x="0" y="107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2" name="Google Shape;7152;p57"/>
            <p:cNvSpPr/>
            <p:nvPr/>
          </p:nvSpPr>
          <p:spPr>
            <a:xfrm>
              <a:off x="1865515" y="1492722"/>
              <a:ext cx="1346821" cy="211807"/>
            </a:xfrm>
            <a:custGeom>
              <a:avLst/>
              <a:gdLst/>
              <a:ahLst/>
              <a:cxnLst/>
              <a:rect l="l" t="t" r="r" b="b"/>
              <a:pathLst>
                <a:path w="7764" h="1221" extrusionOk="0">
                  <a:moveTo>
                    <a:pt x="7727" y="0"/>
                  </a:moveTo>
                  <a:lnTo>
                    <a:pt x="7764" y="222"/>
                  </a:lnTo>
                  <a:lnTo>
                    <a:pt x="0" y="1220"/>
                  </a:lnTo>
                  <a:lnTo>
                    <a:pt x="0" y="110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3" name="Google Shape;7153;p57"/>
            <p:cNvSpPr/>
            <p:nvPr/>
          </p:nvSpPr>
          <p:spPr>
            <a:xfrm>
              <a:off x="5456856" y="2037764"/>
              <a:ext cx="2565448" cy="90031"/>
            </a:xfrm>
            <a:custGeom>
              <a:avLst/>
              <a:gdLst/>
              <a:ahLst/>
              <a:cxnLst/>
              <a:rect l="l" t="t" r="r" b="b"/>
              <a:pathLst>
                <a:path w="14789" h="519" extrusionOk="0">
                  <a:moveTo>
                    <a:pt x="518" y="1"/>
                  </a:moveTo>
                  <a:lnTo>
                    <a:pt x="14271" y="1"/>
                  </a:lnTo>
                  <a:cubicBezTo>
                    <a:pt x="14530" y="1"/>
                    <a:pt x="14789" y="112"/>
                    <a:pt x="14789" y="260"/>
                  </a:cubicBezTo>
                  <a:lnTo>
                    <a:pt x="14789" y="260"/>
                  </a:lnTo>
                  <a:cubicBezTo>
                    <a:pt x="14789" y="370"/>
                    <a:pt x="14530" y="518"/>
                    <a:pt x="14271" y="518"/>
                  </a:cubicBezTo>
                  <a:lnTo>
                    <a:pt x="518" y="518"/>
                  </a:lnTo>
                  <a:cubicBezTo>
                    <a:pt x="259" y="518"/>
                    <a:pt x="1" y="370"/>
                    <a:pt x="1" y="260"/>
                  </a:cubicBezTo>
                  <a:lnTo>
                    <a:pt x="1" y="260"/>
                  </a:lnTo>
                  <a:cubicBezTo>
                    <a:pt x="1" y="112"/>
                    <a:pt x="259" y="1"/>
                    <a:pt x="5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4" name="Google Shape;7154;p57"/>
            <p:cNvSpPr/>
            <p:nvPr/>
          </p:nvSpPr>
          <p:spPr>
            <a:xfrm>
              <a:off x="1570444" y="1710773"/>
              <a:ext cx="3161838" cy="359256"/>
            </a:xfrm>
            <a:custGeom>
              <a:avLst/>
              <a:gdLst/>
              <a:ahLst/>
              <a:cxnLst/>
              <a:rect l="l" t="t" r="r" b="b"/>
              <a:pathLst>
                <a:path w="18227" h="2071" extrusionOk="0">
                  <a:moveTo>
                    <a:pt x="0" y="0"/>
                  </a:moveTo>
                  <a:lnTo>
                    <a:pt x="0" y="2071"/>
                  </a:lnTo>
                  <a:lnTo>
                    <a:pt x="18227" y="2071"/>
                  </a:lnTo>
                  <a:lnTo>
                    <a:pt x="18227" y="0"/>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5" name="Google Shape;7155;p57"/>
            <p:cNvSpPr/>
            <p:nvPr/>
          </p:nvSpPr>
          <p:spPr>
            <a:xfrm>
              <a:off x="6367571" y="1223323"/>
              <a:ext cx="423440" cy="878799"/>
            </a:xfrm>
            <a:custGeom>
              <a:avLst/>
              <a:gdLst/>
              <a:ahLst/>
              <a:cxnLst/>
              <a:rect l="l" t="t" r="r" b="b"/>
              <a:pathLst>
                <a:path w="2441" h="5066" extrusionOk="0">
                  <a:moveTo>
                    <a:pt x="0" y="0"/>
                  </a:moveTo>
                  <a:lnTo>
                    <a:pt x="0" y="5065"/>
                  </a:lnTo>
                  <a:lnTo>
                    <a:pt x="2441" y="5065"/>
                  </a:lnTo>
                  <a:lnTo>
                    <a:pt x="24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6" name="Google Shape;7156;p57"/>
            <p:cNvSpPr/>
            <p:nvPr/>
          </p:nvSpPr>
          <p:spPr>
            <a:xfrm>
              <a:off x="3449466" y="1717192"/>
              <a:ext cx="2373070" cy="532379"/>
            </a:xfrm>
            <a:custGeom>
              <a:avLst/>
              <a:gdLst/>
              <a:ahLst/>
              <a:cxnLst/>
              <a:rect l="l" t="t" r="r" b="b"/>
              <a:pathLst>
                <a:path w="13680" h="3069" extrusionOk="0">
                  <a:moveTo>
                    <a:pt x="1" y="0"/>
                  </a:moveTo>
                  <a:lnTo>
                    <a:pt x="1" y="3069"/>
                  </a:lnTo>
                  <a:lnTo>
                    <a:pt x="13680" y="3069"/>
                  </a:lnTo>
                  <a:lnTo>
                    <a:pt x="136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7" name="Google Shape;7157;p57"/>
            <p:cNvSpPr/>
            <p:nvPr/>
          </p:nvSpPr>
          <p:spPr>
            <a:xfrm>
              <a:off x="1968036" y="2178968"/>
              <a:ext cx="6221155" cy="750431"/>
            </a:xfrm>
            <a:custGeom>
              <a:avLst/>
              <a:gdLst/>
              <a:ahLst/>
              <a:cxnLst/>
              <a:rect l="l" t="t" r="r" b="b"/>
              <a:pathLst>
                <a:path w="35863" h="4326" extrusionOk="0">
                  <a:moveTo>
                    <a:pt x="35382" y="1294"/>
                  </a:moveTo>
                  <a:lnTo>
                    <a:pt x="22996" y="1294"/>
                  </a:lnTo>
                  <a:cubicBezTo>
                    <a:pt x="22848" y="1294"/>
                    <a:pt x="22738" y="1183"/>
                    <a:pt x="22738" y="1035"/>
                  </a:cubicBezTo>
                  <a:lnTo>
                    <a:pt x="22738" y="259"/>
                  </a:lnTo>
                  <a:cubicBezTo>
                    <a:pt x="22738" y="111"/>
                    <a:pt x="22627" y="0"/>
                    <a:pt x="22479" y="0"/>
                  </a:cubicBezTo>
                  <a:lnTo>
                    <a:pt x="2884" y="0"/>
                  </a:lnTo>
                  <a:cubicBezTo>
                    <a:pt x="2810" y="0"/>
                    <a:pt x="2736" y="37"/>
                    <a:pt x="2699" y="111"/>
                  </a:cubicBezTo>
                  <a:lnTo>
                    <a:pt x="1" y="4178"/>
                  </a:lnTo>
                  <a:lnTo>
                    <a:pt x="35197" y="4326"/>
                  </a:lnTo>
                  <a:lnTo>
                    <a:pt x="35862" y="3586"/>
                  </a:lnTo>
                  <a:lnTo>
                    <a:pt x="35640" y="1479"/>
                  </a:lnTo>
                  <a:cubicBezTo>
                    <a:pt x="35603" y="1368"/>
                    <a:pt x="35492" y="1257"/>
                    <a:pt x="35382" y="1294"/>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8" name="Google Shape;7158;p57"/>
            <p:cNvSpPr/>
            <p:nvPr/>
          </p:nvSpPr>
          <p:spPr>
            <a:xfrm>
              <a:off x="7207684" y="2525214"/>
              <a:ext cx="724931" cy="38684"/>
            </a:xfrm>
            <a:custGeom>
              <a:avLst/>
              <a:gdLst/>
              <a:ahLst/>
              <a:cxnLst/>
              <a:rect l="l" t="t" r="r" b="b"/>
              <a:pathLst>
                <a:path w="4179" h="223" extrusionOk="0">
                  <a:moveTo>
                    <a:pt x="3993" y="222"/>
                  </a:moveTo>
                  <a:lnTo>
                    <a:pt x="185" y="222"/>
                  </a:lnTo>
                  <a:cubicBezTo>
                    <a:pt x="75" y="222"/>
                    <a:pt x="1" y="148"/>
                    <a:pt x="1" y="37"/>
                  </a:cubicBezTo>
                  <a:lnTo>
                    <a:pt x="1" y="1"/>
                  </a:lnTo>
                  <a:lnTo>
                    <a:pt x="4178" y="1"/>
                  </a:lnTo>
                  <a:lnTo>
                    <a:pt x="4178" y="37"/>
                  </a:lnTo>
                  <a:cubicBezTo>
                    <a:pt x="4178" y="148"/>
                    <a:pt x="4104" y="222"/>
                    <a:pt x="3993" y="222"/>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9" name="Google Shape;7159;p57"/>
            <p:cNvSpPr/>
            <p:nvPr/>
          </p:nvSpPr>
          <p:spPr>
            <a:xfrm>
              <a:off x="7194847" y="2512377"/>
              <a:ext cx="750605" cy="38684"/>
            </a:xfrm>
            <a:custGeom>
              <a:avLst/>
              <a:gdLst/>
              <a:ahLst/>
              <a:cxnLst/>
              <a:rect l="l" t="t" r="r" b="b"/>
              <a:pathLst>
                <a:path w="4327" h="223" extrusionOk="0">
                  <a:moveTo>
                    <a:pt x="4141" y="1"/>
                  </a:moveTo>
                  <a:lnTo>
                    <a:pt x="186" y="1"/>
                  </a:lnTo>
                  <a:cubicBezTo>
                    <a:pt x="75" y="1"/>
                    <a:pt x="1" y="75"/>
                    <a:pt x="1" y="185"/>
                  </a:cubicBezTo>
                  <a:lnTo>
                    <a:pt x="1" y="222"/>
                  </a:lnTo>
                  <a:lnTo>
                    <a:pt x="4326" y="222"/>
                  </a:lnTo>
                  <a:lnTo>
                    <a:pt x="4326" y="185"/>
                  </a:lnTo>
                  <a:cubicBezTo>
                    <a:pt x="4326" y="75"/>
                    <a:pt x="4252" y="1"/>
                    <a:pt x="4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0" name="Google Shape;7160;p57"/>
            <p:cNvSpPr/>
            <p:nvPr/>
          </p:nvSpPr>
          <p:spPr>
            <a:xfrm>
              <a:off x="7207684" y="2582980"/>
              <a:ext cx="724931" cy="38684"/>
            </a:xfrm>
            <a:custGeom>
              <a:avLst/>
              <a:gdLst/>
              <a:ahLst/>
              <a:cxnLst/>
              <a:rect l="l" t="t" r="r" b="b"/>
              <a:pathLst>
                <a:path w="4179" h="223" extrusionOk="0">
                  <a:moveTo>
                    <a:pt x="3993" y="222"/>
                  </a:moveTo>
                  <a:lnTo>
                    <a:pt x="185" y="222"/>
                  </a:lnTo>
                  <a:cubicBezTo>
                    <a:pt x="75" y="185"/>
                    <a:pt x="1" y="111"/>
                    <a:pt x="1" y="37"/>
                  </a:cubicBezTo>
                  <a:lnTo>
                    <a:pt x="1" y="0"/>
                  </a:lnTo>
                  <a:lnTo>
                    <a:pt x="4178" y="0"/>
                  </a:lnTo>
                  <a:lnTo>
                    <a:pt x="4178" y="37"/>
                  </a:lnTo>
                  <a:cubicBezTo>
                    <a:pt x="4178" y="111"/>
                    <a:pt x="4104" y="185"/>
                    <a:pt x="3993" y="222"/>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1" name="Google Shape;7161;p57"/>
            <p:cNvSpPr/>
            <p:nvPr/>
          </p:nvSpPr>
          <p:spPr>
            <a:xfrm>
              <a:off x="7207684" y="2634327"/>
              <a:ext cx="724931" cy="38510"/>
            </a:xfrm>
            <a:custGeom>
              <a:avLst/>
              <a:gdLst/>
              <a:ahLst/>
              <a:cxnLst/>
              <a:rect l="l" t="t" r="r" b="b"/>
              <a:pathLst>
                <a:path w="4179" h="222" extrusionOk="0">
                  <a:moveTo>
                    <a:pt x="3993" y="222"/>
                  </a:moveTo>
                  <a:lnTo>
                    <a:pt x="185" y="222"/>
                  </a:lnTo>
                  <a:cubicBezTo>
                    <a:pt x="75" y="222"/>
                    <a:pt x="1" y="111"/>
                    <a:pt x="1" y="37"/>
                  </a:cubicBezTo>
                  <a:lnTo>
                    <a:pt x="1" y="0"/>
                  </a:lnTo>
                  <a:lnTo>
                    <a:pt x="4178" y="0"/>
                  </a:lnTo>
                  <a:lnTo>
                    <a:pt x="4178" y="37"/>
                  </a:lnTo>
                  <a:cubicBezTo>
                    <a:pt x="4178" y="111"/>
                    <a:pt x="4104" y="222"/>
                    <a:pt x="3993" y="222"/>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2" name="Google Shape;7162;p57"/>
            <p:cNvSpPr/>
            <p:nvPr/>
          </p:nvSpPr>
          <p:spPr>
            <a:xfrm>
              <a:off x="7207684" y="2685500"/>
              <a:ext cx="724931" cy="38684"/>
            </a:xfrm>
            <a:custGeom>
              <a:avLst/>
              <a:gdLst/>
              <a:ahLst/>
              <a:cxnLst/>
              <a:rect l="l" t="t" r="r" b="b"/>
              <a:pathLst>
                <a:path w="4179" h="223" extrusionOk="0">
                  <a:moveTo>
                    <a:pt x="3993" y="223"/>
                  </a:moveTo>
                  <a:lnTo>
                    <a:pt x="185" y="223"/>
                  </a:lnTo>
                  <a:cubicBezTo>
                    <a:pt x="75" y="223"/>
                    <a:pt x="1" y="112"/>
                    <a:pt x="1" y="38"/>
                  </a:cubicBezTo>
                  <a:lnTo>
                    <a:pt x="1" y="1"/>
                  </a:lnTo>
                  <a:lnTo>
                    <a:pt x="4178" y="1"/>
                  </a:lnTo>
                  <a:lnTo>
                    <a:pt x="4178" y="38"/>
                  </a:lnTo>
                  <a:cubicBezTo>
                    <a:pt x="4178" y="112"/>
                    <a:pt x="4104" y="223"/>
                    <a:pt x="3993" y="223"/>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3" name="Google Shape;7163;p57"/>
            <p:cNvSpPr/>
            <p:nvPr/>
          </p:nvSpPr>
          <p:spPr>
            <a:xfrm>
              <a:off x="7207684" y="2736847"/>
              <a:ext cx="724931" cy="38684"/>
            </a:xfrm>
            <a:custGeom>
              <a:avLst/>
              <a:gdLst/>
              <a:ahLst/>
              <a:cxnLst/>
              <a:rect l="l" t="t" r="r" b="b"/>
              <a:pathLst>
                <a:path w="4179" h="223" extrusionOk="0">
                  <a:moveTo>
                    <a:pt x="3993" y="222"/>
                  </a:moveTo>
                  <a:lnTo>
                    <a:pt x="185" y="222"/>
                  </a:lnTo>
                  <a:cubicBezTo>
                    <a:pt x="75" y="222"/>
                    <a:pt x="1" y="148"/>
                    <a:pt x="1" y="38"/>
                  </a:cubicBezTo>
                  <a:lnTo>
                    <a:pt x="1" y="1"/>
                  </a:lnTo>
                  <a:lnTo>
                    <a:pt x="4178" y="1"/>
                  </a:lnTo>
                  <a:lnTo>
                    <a:pt x="4178" y="38"/>
                  </a:lnTo>
                  <a:cubicBezTo>
                    <a:pt x="4178" y="148"/>
                    <a:pt x="4104" y="222"/>
                    <a:pt x="3993" y="222"/>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4" name="Google Shape;7164;p57"/>
            <p:cNvSpPr/>
            <p:nvPr/>
          </p:nvSpPr>
          <p:spPr>
            <a:xfrm>
              <a:off x="7194847" y="2563724"/>
              <a:ext cx="750605" cy="38684"/>
            </a:xfrm>
            <a:custGeom>
              <a:avLst/>
              <a:gdLst/>
              <a:ahLst/>
              <a:cxnLst/>
              <a:rect l="l" t="t" r="r" b="b"/>
              <a:pathLst>
                <a:path w="4327" h="223" extrusionOk="0">
                  <a:moveTo>
                    <a:pt x="4141" y="0"/>
                  </a:moveTo>
                  <a:lnTo>
                    <a:pt x="186" y="0"/>
                  </a:lnTo>
                  <a:cubicBezTo>
                    <a:pt x="75" y="0"/>
                    <a:pt x="1" y="74"/>
                    <a:pt x="1" y="185"/>
                  </a:cubicBezTo>
                  <a:lnTo>
                    <a:pt x="1" y="222"/>
                  </a:lnTo>
                  <a:lnTo>
                    <a:pt x="4326" y="222"/>
                  </a:lnTo>
                  <a:lnTo>
                    <a:pt x="4326" y="185"/>
                  </a:lnTo>
                  <a:cubicBezTo>
                    <a:pt x="4326" y="74"/>
                    <a:pt x="4252" y="0"/>
                    <a:pt x="41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5" name="Google Shape;7165;p57"/>
            <p:cNvSpPr/>
            <p:nvPr/>
          </p:nvSpPr>
          <p:spPr>
            <a:xfrm>
              <a:off x="7194847" y="2615071"/>
              <a:ext cx="750605" cy="38510"/>
            </a:xfrm>
            <a:custGeom>
              <a:avLst/>
              <a:gdLst/>
              <a:ahLst/>
              <a:cxnLst/>
              <a:rect l="l" t="t" r="r" b="b"/>
              <a:pathLst>
                <a:path w="4327" h="222" extrusionOk="0">
                  <a:moveTo>
                    <a:pt x="4141" y="0"/>
                  </a:moveTo>
                  <a:lnTo>
                    <a:pt x="186" y="0"/>
                  </a:lnTo>
                  <a:cubicBezTo>
                    <a:pt x="75" y="0"/>
                    <a:pt x="1" y="111"/>
                    <a:pt x="1" y="185"/>
                  </a:cubicBezTo>
                  <a:lnTo>
                    <a:pt x="1" y="222"/>
                  </a:lnTo>
                  <a:lnTo>
                    <a:pt x="4326" y="222"/>
                  </a:lnTo>
                  <a:lnTo>
                    <a:pt x="4326" y="185"/>
                  </a:lnTo>
                  <a:cubicBezTo>
                    <a:pt x="4326" y="111"/>
                    <a:pt x="4252" y="0"/>
                    <a:pt x="41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6" name="Google Shape;7166;p57"/>
            <p:cNvSpPr/>
            <p:nvPr/>
          </p:nvSpPr>
          <p:spPr>
            <a:xfrm>
              <a:off x="7194847" y="2666245"/>
              <a:ext cx="750605" cy="38684"/>
            </a:xfrm>
            <a:custGeom>
              <a:avLst/>
              <a:gdLst/>
              <a:ahLst/>
              <a:cxnLst/>
              <a:rect l="l" t="t" r="r" b="b"/>
              <a:pathLst>
                <a:path w="4327" h="223" extrusionOk="0">
                  <a:moveTo>
                    <a:pt x="4141" y="1"/>
                  </a:moveTo>
                  <a:lnTo>
                    <a:pt x="186" y="1"/>
                  </a:lnTo>
                  <a:cubicBezTo>
                    <a:pt x="75" y="1"/>
                    <a:pt x="1" y="112"/>
                    <a:pt x="1" y="186"/>
                  </a:cubicBezTo>
                  <a:lnTo>
                    <a:pt x="1" y="223"/>
                  </a:lnTo>
                  <a:lnTo>
                    <a:pt x="4326" y="223"/>
                  </a:lnTo>
                  <a:lnTo>
                    <a:pt x="4326" y="186"/>
                  </a:lnTo>
                  <a:cubicBezTo>
                    <a:pt x="4326" y="112"/>
                    <a:pt x="4252" y="1"/>
                    <a:pt x="4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7" name="Google Shape;7167;p57"/>
            <p:cNvSpPr/>
            <p:nvPr/>
          </p:nvSpPr>
          <p:spPr>
            <a:xfrm>
              <a:off x="7194847" y="2724010"/>
              <a:ext cx="750605" cy="32265"/>
            </a:xfrm>
            <a:custGeom>
              <a:avLst/>
              <a:gdLst/>
              <a:ahLst/>
              <a:cxnLst/>
              <a:rect l="l" t="t" r="r" b="b"/>
              <a:pathLst>
                <a:path w="4327" h="186" extrusionOk="0">
                  <a:moveTo>
                    <a:pt x="4141" y="1"/>
                  </a:moveTo>
                  <a:lnTo>
                    <a:pt x="186" y="1"/>
                  </a:lnTo>
                  <a:cubicBezTo>
                    <a:pt x="75" y="1"/>
                    <a:pt x="1" y="75"/>
                    <a:pt x="1" y="185"/>
                  </a:cubicBezTo>
                  <a:lnTo>
                    <a:pt x="1" y="185"/>
                  </a:lnTo>
                  <a:lnTo>
                    <a:pt x="4326" y="185"/>
                  </a:lnTo>
                  <a:lnTo>
                    <a:pt x="4326" y="185"/>
                  </a:lnTo>
                  <a:cubicBezTo>
                    <a:pt x="4326" y="75"/>
                    <a:pt x="4252" y="1"/>
                    <a:pt x="4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8" name="Google Shape;7168;p57"/>
            <p:cNvSpPr/>
            <p:nvPr/>
          </p:nvSpPr>
          <p:spPr>
            <a:xfrm>
              <a:off x="1653882" y="2865041"/>
              <a:ext cx="6394104" cy="275991"/>
            </a:xfrm>
            <a:custGeom>
              <a:avLst/>
              <a:gdLst/>
              <a:ahLst/>
              <a:cxnLst/>
              <a:rect l="l" t="t" r="r" b="b"/>
              <a:pathLst>
                <a:path w="36860" h="1591" extrusionOk="0">
                  <a:moveTo>
                    <a:pt x="776" y="75"/>
                  </a:moveTo>
                  <a:lnTo>
                    <a:pt x="0" y="519"/>
                  </a:lnTo>
                  <a:lnTo>
                    <a:pt x="3845" y="1591"/>
                  </a:lnTo>
                  <a:lnTo>
                    <a:pt x="36860" y="1443"/>
                  </a:lnTo>
                  <a:cubicBezTo>
                    <a:pt x="36823" y="592"/>
                    <a:pt x="35640" y="1"/>
                    <a:pt x="34863" y="75"/>
                  </a:cubicBezTo>
                  <a:cubicBezTo>
                    <a:pt x="23513" y="75"/>
                    <a:pt x="12163" y="1"/>
                    <a:pt x="776" y="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9" name="Google Shape;7169;p57"/>
            <p:cNvSpPr/>
            <p:nvPr/>
          </p:nvSpPr>
          <p:spPr>
            <a:xfrm>
              <a:off x="1769240" y="2942062"/>
              <a:ext cx="6278747" cy="205388"/>
            </a:xfrm>
            <a:custGeom>
              <a:avLst/>
              <a:gdLst/>
              <a:ahLst/>
              <a:cxnLst/>
              <a:rect l="l" t="t" r="r" b="b"/>
              <a:pathLst>
                <a:path w="36195" h="1184" extrusionOk="0">
                  <a:moveTo>
                    <a:pt x="0" y="259"/>
                  </a:moveTo>
                  <a:lnTo>
                    <a:pt x="3180" y="1184"/>
                  </a:lnTo>
                  <a:lnTo>
                    <a:pt x="36195" y="1036"/>
                  </a:lnTo>
                  <a:cubicBezTo>
                    <a:pt x="36195" y="962"/>
                    <a:pt x="36195" y="925"/>
                    <a:pt x="36158" y="851"/>
                  </a:cubicBezTo>
                  <a:cubicBezTo>
                    <a:pt x="35714" y="333"/>
                    <a:pt x="35086" y="38"/>
                    <a:pt x="34383" y="75"/>
                  </a:cubicBezTo>
                  <a:cubicBezTo>
                    <a:pt x="23033" y="75"/>
                    <a:pt x="11683" y="1"/>
                    <a:pt x="333" y="11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0" name="Google Shape;7170;p57"/>
            <p:cNvSpPr/>
            <p:nvPr/>
          </p:nvSpPr>
          <p:spPr>
            <a:xfrm>
              <a:off x="4591069" y="1184813"/>
              <a:ext cx="1988313" cy="917309"/>
            </a:xfrm>
            <a:custGeom>
              <a:avLst/>
              <a:gdLst/>
              <a:ahLst/>
              <a:cxnLst/>
              <a:rect l="l" t="t" r="r" b="b"/>
              <a:pathLst>
                <a:path w="11462" h="5288" extrusionOk="0">
                  <a:moveTo>
                    <a:pt x="11314" y="1"/>
                  </a:moveTo>
                  <a:lnTo>
                    <a:pt x="4289" y="1"/>
                  </a:lnTo>
                  <a:lnTo>
                    <a:pt x="4252" y="1"/>
                  </a:lnTo>
                  <a:lnTo>
                    <a:pt x="112" y="1295"/>
                  </a:lnTo>
                  <a:cubicBezTo>
                    <a:pt x="38" y="1332"/>
                    <a:pt x="1" y="1369"/>
                    <a:pt x="1" y="1442"/>
                  </a:cubicBezTo>
                  <a:lnTo>
                    <a:pt x="1" y="5103"/>
                  </a:lnTo>
                  <a:cubicBezTo>
                    <a:pt x="1" y="5214"/>
                    <a:pt x="75" y="5287"/>
                    <a:pt x="185" y="5287"/>
                  </a:cubicBezTo>
                  <a:lnTo>
                    <a:pt x="11314" y="5287"/>
                  </a:lnTo>
                  <a:cubicBezTo>
                    <a:pt x="11388" y="5287"/>
                    <a:pt x="11462" y="5214"/>
                    <a:pt x="11462" y="5103"/>
                  </a:cubicBezTo>
                  <a:lnTo>
                    <a:pt x="11462" y="149"/>
                  </a:lnTo>
                  <a:cubicBezTo>
                    <a:pt x="11462" y="75"/>
                    <a:pt x="11388" y="1"/>
                    <a:pt x="113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1" name="Google Shape;7171;p57"/>
            <p:cNvSpPr/>
            <p:nvPr/>
          </p:nvSpPr>
          <p:spPr>
            <a:xfrm>
              <a:off x="4623161" y="1229741"/>
              <a:ext cx="1956221" cy="872381"/>
            </a:xfrm>
            <a:custGeom>
              <a:avLst/>
              <a:gdLst/>
              <a:ahLst/>
              <a:cxnLst/>
              <a:rect l="l" t="t" r="r" b="b"/>
              <a:pathLst>
                <a:path w="11277" h="5029" extrusionOk="0">
                  <a:moveTo>
                    <a:pt x="0" y="5028"/>
                  </a:moveTo>
                  <a:lnTo>
                    <a:pt x="11129" y="5028"/>
                  </a:lnTo>
                  <a:cubicBezTo>
                    <a:pt x="11203" y="5028"/>
                    <a:pt x="11277" y="4955"/>
                    <a:pt x="11277" y="4881"/>
                  </a:cubicBezTo>
                  <a:lnTo>
                    <a:pt x="11277" y="0"/>
                  </a:lnTo>
                  <a:lnTo>
                    <a:pt x="4289" y="0"/>
                  </a:lnTo>
                  <a:lnTo>
                    <a:pt x="4215" y="0"/>
                  </a:lnTo>
                  <a:lnTo>
                    <a:pt x="111" y="1294"/>
                  </a:lnTo>
                  <a:cubicBezTo>
                    <a:pt x="37" y="1331"/>
                    <a:pt x="0" y="1368"/>
                    <a:pt x="0" y="144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2" name="Google Shape;7172;p57"/>
            <p:cNvSpPr/>
            <p:nvPr/>
          </p:nvSpPr>
          <p:spPr>
            <a:xfrm>
              <a:off x="6636969" y="1184813"/>
              <a:ext cx="1385331" cy="917309"/>
            </a:xfrm>
            <a:custGeom>
              <a:avLst/>
              <a:gdLst/>
              <a:ahLst/>
              <a:cxnLst/>
              <a:rect l="l" t="t" r="r" b="b"/>
              <a:pathLst>
                <a:path w="7986" h="5288" extrusionOk="0">
                  <a:moveTo>
                    <a:pt x="6581" y="518"/>
                  </a:moveTo>
                  <a:lnTo>
                    <a:pt x="4696" y="1"/>
                  </a:lnTo>
                  <a:lnTo>
                    <a:pt x="4659" y="1"/>
                  </a:lnTo>
                  <a:lnTo>
                    <a:pt x="148" y="1"/>
                  </a:lnTo>
                  <a:cubicBezTo>
                    <a:pt x="74" y="1"/>
                    <a:pt x="0" y="75"/>
                    <a:pt x="0" y="149"/>
                  </a:cubicBezTo>
                  <a:lnTo>
                    <a:pt x="0" y="5140"/>
                  </a:lnTo>
                  <a:cubicBezTo>
                    <a:pt x="0" y="5214"/>
                    <a:pt x="74" y="5287"/>
                    <a:pt x="148" y="5287"/>
                  </a:cubicBezTo>
                  <a:lnTo>
                    <a:pt x="7838" y="5287"/>
                  </a:lnTo>
                  <a:cubicBezTo>
                    <a:pt x="7875" y="5287"/>
                    <a:pt x="7912" y="5250"/>
                    <a:pt x="7949" y="5214"/>
                  </a:cubicBezTo>
                  <a:cubicBezTo>
                    <a:pt x="7986" y="5177"/>
                    <a:pt x="7986" y="5140"/>
                    <a:pt x="7986" y="5066"/>
                  </a:cubicBezTo>
                  <a:lnTo>
                    <a:pt x="6692" y="629"/>
                  </a:lnTo>
                  <a:cubicBezTo>
                    <a:pt x="6692" y="592"/>
                    <a:pt x="6655" y="555"/>
                    <a:pt x="6581" y="5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3" name="Google Shape;7173;p57"/>
            <p:cNvSpPr/>
            <p:nvPr/>
          </p:nvSpPr>
          <p:spPr>
            <a:xfrm>
              <a:off x="6681898" y="1216905"/>
              <a:ext cx="1340403" cy="885217"/>
            </a:xfrm>
            <a:custGeom>
              <a:avLst/>
              <a:gdLst/>
              <a:ahLst/>
              <a:cxnLst/>
              <a:rect l="l" t="t" r="r" b="b"/>
              <a:pathLst>
                <a:path w="7727" h="5103" extrusionOk="0">
                  <a:moveTo>
                    <a:pt x="0" y="5102"/>
                  </a:moveTo>
                  <a:lnTo>
                    <a:pt x="7579" y="5102"/>
                  </a:lnTo>
                  <a:cubicBezTo>
                    <a:pt x="7616" y="5102"/>
                    <a:pt x="7653" y="5065"/>
                    <a:pt x="7690" y="5029"/>
                  </a:cubicBezTo>
                  <a:cubicBezTo>
                    <a:pt x="7727" y="4992"/>
                    <a:pt x="7727" y="4955"/>
                    <a:pt x="7727" y="4881"/>
                  </a:cubicBezTo>
                  <a:lnTo>
                    <a:pt x="6470" y="518"/>
                  </a:lnTo>
                  <a:lnTo>
                    <a:pt x="4695" y="0"/>
                  </a:lnTo>
                  <a:lnTo>
                    <a:pt x="148" y="0"/>
                  </a:lnTo>
                  <a:cubicBezTo>
                    <a:pt x="74" y="0"/>
                    <a:pt x="0" y="74"/>
                    <a:pt x="0" y="185"/>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4" name="Google Shape;7174;p57"/>
            <p:cNvSpPr/>
            <p:nvPr/>
          </p:nvSpPr>
          <p:spPr>
            <a:xfrm>
              <a:off x="7438572" y="1184813"/>
              <a:ext cx="583727" cy="917309"/>
            </a:xfrm>
            <a:custGeom>
              <a:avLst/>
              <a:gdLst/>
              <a:ahLst/>
              <a:cxnLst/>
              <a:rect l="l" t="t" r="r" b="b"/>
              <a:pathLst>
                <a:path w="3365" h="5288" extrusionOk="0">
                  <a:moveTo>
                    <a:pt x="1960" y="518"/>
                  </a:moveTo>
                  <a:lnTo>
                    <a:pt x="75" y="1"/>
                  </a:lnTo>
                  <a:lnTo>
                    <a:pt x="38" y="1"/>
                  </a:lnTo>
                  <a:lnTo>
                    <a:pt x="1" y="1"/>
                  </a:lnTo>
                  <a:lnTo>
                    <a:pt x="444" y="5287"/>
                  </a:lnTo>
                  <a:lnTo>
                    <a:pt x="3217" y="5287"/>
                  </a:lnTo>
                  <a:cubicBezTo>
                    <a:pt x="3254" y="5287"/>
                    <a:pt x="3291" y="5287"/>
                    <a:pt x="3328" y="5214"/>
                  </a:cubicBezTo>
                  <a:cubicBezTo>
                    <a:pt x="3365" y="5177"/>
                    <a:pt x="3365" y="5140"/>
                    <a:pt x="3365" y="5103"/>
                  </a:cubicBezTo>
                  <a:lnTo>
                    <a:pt x="2071" y="629"/>
                  </a:lnTo>
                  <a:cubicBezTo>
                    <a:pt x="2071" y="592"/>
                    <a:pt x="2034" y="555"/>
                    <a:pt x="1960" y="518"/>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5" name="Google Shape;7175;p57"/>
            <p:cNvSpPr/>
            <p:nvPr/>
          </p:nvSpPr>
          <p:spPr>
            <a:xfrm>
              <a:off x="3539323" y="1685100"/>
              <a:ext cx="1039085" cy="417022"/>
            </a:xfrm>
            <a:custGeom>
              <a:avLst/>
              <a:gdLst/>
              <a:ahLst/>
              <a:cxnLst/>
              <a:rect l="l" t="t" r="r" b="b"/>
              <a:pathLst>
                <a:path w="5990" h="2404" extrusionOk="0">
                  <a:moveTo>
                    <a:pt x="5842" y="2403"/>
                  </a:moveTo>
                  <a:lnTo>
                    <a:pt x="148" y="2403"/>
                  </a:lnTo>
                  <a:cubicBezTo>
                    <a:pt x="74" y="2403"/>
                    <a:pt x="0" y="2330"/>
                    <a:pt x="0" y="2256"/>
                  </a:cubicBezTo>
                  <a:lnTo>
                    <a:pt x="0" y="185"/>
                  </a:lnTo>
                  <a:cubicBezTo>
                    <a:pt x="0" y="74"/>
                    <a:pt x="74" y="0"/>
                    <a:pt x="148" y="0"/>
                  </a:cubicBezTo>
                  <a:lnTo>
                    <a:pt x="5842" y="0"/>
                  </a:lnTo>
                  <a:cubicBezTo>
                    <a:pt x="5916" y="0"/>
                    <a:pt x="5990" y="74"/>
                    <a:pt x="5990" y="185"/>
                  </a:cubicBezTo>
                  <a:lnTo>
                    <a:pt x="5990" y="2256"/>
                  </a:lnTo>
                  <a:cubicBezTo>
                    <a:pt x="5990" y="2330"/>
                    <a:pt x="5916" y="2403"/>
                    <a:pt x="5842" y="240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6" name="Google Shape;7176;p57"/>
            <p:cNvSpPr/>
            <p:nvPr/>
          </p:nvSpPr>
          <p:spPr>
            <a:xfrm>
              <a:off x="3641844" y="1755702"/>
              <a:ext cx="840462" cy="275817"/>
            </a:xfrm>
            <a:custGeom>
              <a:avLst/>
              <a:gdLst/>
              <a:ahLst/>
              <a:cxnLst/>
              <a:rect l="l" t="t" r="r" b="b"/>
              <a:pathLst>
                <a:path w="4845" h="1590" extrusionOk="0">
                  <a:moveTo>
                    <a:pt x="4511" y="148"/>
                  </a:moveTo>
                  <a:cubicBezTo>
                    <a:pt x="4622" y="148"/>
                    <a:pt x="4696" y="185"/>
                    <a:pt x="4696" y="259"/>
                  </a:cubicBezTo>
                  <a:lnTo>
                    <a:pt x="4696" y="1294"/>
                  </a:lnTo>
                  <a:cubicBezTo>
                    <a:pt x="4696" y="1368"/>
                    <a:pt x="4622" y="1442"/>
                    <a:pt x="4511" y="1442"/>
                  </a:cubicBezTo>
                  <a:lnTo>
                    <a:pt x="334" y="1442"/>
                  </a:lnTo>
                  <a:cubicBezTo>
                    <a:pt x="223" y="1442"/>
                    <a:pt x="149" y="1368"/>
                    <a:pt x="149" y="1294"/>
                  </a:cubicBezTo>
                  <a:lnTo>
                    <a:pt x="149" y="259"/>
                  </a:lnTo>
                  <a:cubicBezTo>
                    <a:pt x="149" y="185"/>
                    <a:pt x="223" y="148"/>
                    <a:pt x="334" y="148"/>
                  </a:cubicBezTo>
                  <a:close/>
                  <a:moveTo>
                    <a:pt x="334" y="0"/>
                  </a:moveTo>
                  <a:cubicBezTo>
                    <a:pt x="149" y="0"/>
                    <a:pt x="1" y="111"/>
                    <a:pt x="1" y="259"/>
                  </a:cubicBezTo>
                  <a:lnTo>
                    <a:pt x="1" y="1331"/>
                  </a:lnTo>
                  <a:cubicBezTo>
                    <a:pt x="1" y="1479"/>
                    <a:pt x="149" y="1590"/>
                    <a:pt x="334" y="1590"/>
                  </a:cubicBezTo>
                  <a:lnTo>
                    <a:pt x="4511" y="1590"/>
                  </a:lnTo>
                  <a:cubicBezTo>
                    <a:pt x="4659" y="1590"/>
                    <a:pt x="4807" y="1479"/>
                    <a:pt x="4844" y="1331"/>
                  </a:cubicBezTo>
                  <a:lnTo>
                    <a:pt x="4844" y="259"/>
                  </a:lnTo>
                  <a:cubicBezTo>
                    <a:pt x="4807" y="111"/>
                    <a:pt x="4659" y="0"/>
                    <a:pt x="4511"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7" name="Google Shape;7177;p57"/>
            <p:cNvSpPr/>
            <p:nvPr/>
          </p:nvSpPr>
          <p:spPr>
            <a:xfrm>
              <a:off x="3654680" y="1768365"/>
              <a:ext cx="834044" cy="275991"/>
            </a:xfrm>
            <a:custGeom>
              <a:avLst/>
              <a:gdLst/>
              <a:ahLst/>
              <a:cxnLst/>
              <a:rect l="l" t="t" r="r" b="b"/>
              <a:pathLst>
                <a:path w="4808" h="1591" extrusionOk="0">
                  <a:moveTo>
                    <a:pt x="4511" y="149"/>
                  </a:moveTo>
                  <a:cubicBezTo>
                    <a:pt x="4585" y="149"/>
                    <a:pt x="4659" y="186"/>
                    <a:pt x="4659" y="260"/>
                  </a:cubicBezTo>
                  <a:lnTo>
                    <a:pt x="4659" y="1295"/>
                  </a:lnTo>
                  <a:cubicBezTo>
                    <a:pt x="4659" y="1406"/>
                    <a:pt x="4585" y="1443"/>
                    <a:pt x="4511" y="1443"/>
                  </a:cubicBezTo>
                  <a:lnTo>
                    <a:pt x="297" y="1443"/>
                  </a:lnTo>
                  <a:cubicBezTo>
                    <a:pt x="223" y="1443"/>
                    <a:pt x="149" y="1406"/>
                    <a:pt x="149" y="1295"/>
                  </a:cubicBezTo>
                  <a:lnTo>
                    <a:pt x="149" y="260"/>
                  </a:lnTo>
                  <a:cubicBezTo>
                    <a:pt x="149" y="186"/>
                    <a:pt x="223" y="149"/>
                    <a:pt x="297" y="149"/>
                  </a:cubicBezTo>
                  <a:close/>
                  <a:moveTo>
                    <a:pt x="297" y="1"/>
                  </a:moveTo>
                  <a:cubicBezTo>
                    <a:pt x="149" y="1"/>
                    <a:pt x="1" y="112"/>
                    <a:pt x="1" y="260"/>
                  </a:cubicBezTo>
                  <a:lnTo>
                    <a:pt x="1" y="1295"/>
                  </a:lnTo>
                  <a:cubicBezTo>
                    <a:pt x="1" y="1480"/>
                    <a:pt x="149" y="1591"/>
                    <a:pt x="297" y="1591"/>
                  </a:cubicBezTo>
                  <a:lnTo>
                    <a:pt x="4511" y="1591"/>
                  </a:lnTo>
                  <a:cubicBezTo>
                    <a:pt x="4659" y="1591"/>
                    <a:pt x="4807" y="1480"/>
                    <a:pt x="4807" y="1295"/>
                  </a:cubicBezTo>
                  <a:lnTo>
                    <a:pt x="4807" y="260"/>
                  </a:lnTo>
                  <a:cubicBezTo>
                    <a:pt x="4807" y="112"/>
                    <a:pt x="4659" y="1"/>
                    <a:pt x="45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8" name="Google Shape;7178;p57"/>
            <p:cNvSpPr/>
            <p:nvPr/>
          </p:nvSpPr>
          <p:spPr>
            <a:xfrm>
              <a:off x="2493996" y="1685100"/>
              <a:ext cx="1032667" cy="417022"/>
            </a:xfrm>
            <a:custGeom>
              <a:avLst/>
              <a:gdLst/>
              <a:ahLst/>
              <a:cxnLst/>
              <a:rect l="l" t="t" r="r" b="b"/>
              <a:pathLst>
                <a:path w="5953" h="2404" extrusionOk="0">
                  <a:moveTo>
                    <a:pt x="5805" y="2403"/>
                  </a:moveTo>
                  <a:lnTo>
                    <a:pt x="148" y="2403"/>
                  </a:lnTo>
                  <a:cubicBezTo>
                    <a:pt x="37" y="2403"/>
                    <a:pt x="0" y="2330"/>
                    <a:pt x="0" y="2256"/>
                  </a:cubicBezTo>
                  <a:lnTo>
                    <a:pt x="0" y="185"/>
                  </a:lnTo>
                  <a:cubicBezTo>
                    <a:pt x="0" y="74"/>
                    <a:pt x="37" y="0"/>
                    <a:pt x="148" y="0"/>
                  </a:cubicBezTo>
                  <a:lnTo>
                    <a:pt x="5805" y="0"/>
                  </a:lnTo>
                  <a:cubicBezTo>
                    <a:pt x="5915" y="0"/>
                    <a:pt x="5952" y="74"/>
                    <a:pt x="5952" y="185"/>
                  </a:cubicBezTo>
                  <a:lnTo>
                    <a:pt x="5952" y="2256"/>
                  </a:lnTo>
                  <a:cubicBezTo>
                    <a:pt x="5952" y="2330"/>
                    <a:pt x="5915" y="2403"/>
                    <a:pt x="5805" y="240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9" name="Google Shape;7179;p57"/>
            <p:cNvSpPr/>
            <p:nvPr/>
          </p:nvSpPr>
          <p:spPr>
            <a:xfrm>
              <a:off x="1442076" y="1685100"/>
              <a:ext cx="1039259" cy="417022"/>
            </a:xfrm>
            <a:custGeom>
              <a:avLst/>
              <a:gdLst/>
              <a:ahLst/>
              <a:cxnLst/>
              <a:rect l="l" t="t" r="r" b="b"/>
              <a:pathLst>
                <a:path w="5991" h="2404" extrusionOk="0">
                  <a:moveTo>
                    <a:pt x="5842" y="2403"/>
                  </a:moveTo>
                  <a:lnTo>
                    <a:pt x="149" y="2403"/>
                  </a:lnTo>
                  <a:cubicBezTo>
                    <a:pt x="75" y="2403"/>
                    <a:pt x="1" y="2330"/>
                    <a:pt x="1" y="2256"/>
                  </a:cubicBezTo>
                  <a:lnTo>
                    <a:pt x="1" y="185"/>
                  </a:lnTo>
                  <a:cubicBezTo>
                    <a:pt x="1" y="74"/>
                    <a:pt x="75" y="0"/>
                    <a:pt x="149" y="0"/>
                  </a:cubicBezTo>
                  <a:lnTo>
                    <a:pt x="5842" y="0"/>
                  </a:lnTo>
                  <a:cubicBezTo>
                    <a:pt x="5916" y="0"/>
                    <a:pt x="5990" y="74"/>
                    <a:pt x="5990" y="185"/>
                  </a:cubicBezTo>
                  <a:lnTo>
                    <a:pt x="5990" y="2256"/>
                  </a:lnTo>
                  <a:cubicBezTo>
                    <a:pt x="5953" y="2330"/>
                    <a:pt x="5916" y="2403"/>
                    <a:pt x="5842" y="240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0" name="Google Shape;7180;p57"/>
            <p:cNvSpPr/>
            <p:nvPr/>
          </p:nvSpPr>
          <p:spPr>
            <a:xfrm>
              <a:off x="2590098" y="1755702"/>
              <a:ext cx="840289" cy="275817"/>
            </a:xfrm>
            <a:custGeom>
              <a:avLst/>
              <a:gdLst/>
              <a:ahLst/>
              <a:cxnLst/>
              <a:rect l="l" t="t" r="r" b="b"/>
              <a:pathLst>
                <a:path w="4844" h="1590" extrusionOk="0">
                  <a:moveTo>
                    <a:pt x="4511" y="148"/>
                  </a:moveTo>
                  <a:cubicBezTo>
                    <a:pt x="4622" y="148"/>
                    <a:pt x="4659" y="185"/>
                    <a:pt x="4696" y="259"/>
                  </a:cubicBezTo>
                  <a:lnTo>
                    <a:pt x="4696" y="1294"/>
                  </a:lnTo>
                  <a:cubicBezTo>
                    <a:pt x="4659" y="1405"/>
                    <a:pt x="4622" y="1442"/>
                    <a:pt x="4511" y="1442"/>
                  </a:cubicBezTo>
                  <a:lnTo>
                    <a:pt x="333" y="1442"/>
                  </a:lnTo>
                  <a:cubicBezTo>
                    <a:pt x="223" y="1442"/>
                    <a:pt x="186" y="1405"/>
                    <a:pt x="149" y="1294"/>
                  </a:cubicBezTo>
                  <a:lnTo>
                    <a:pt x="149" y="259"/>
                  </a:lnTo>
                  <a:cubicBezTo>
                    <a:pt x="186" y="185"/>
                    <a:pt x="223" y="148"/>
                    <a:pt x="333" y="148"/>
                  </a:cubicBezTo>
                  <a:close/>
                  <a:moveTo>
                    <a:pt x="333" y="0"/>
                  </a:moveTo>
                  <a:cubicBezTo>
                    <a:pt x="149" y="0"/>
                    <a:pt x="38" y="111"/>
                    <a:pt x="1" y="259"/>
                  </a:cubicBezTo>
                  <a:lnTo>
                    <a:pt x="1" y="1331"/>
                  </a:lnTo>
                  <a:cubicBezTo>
                    <a:pt x="38" y="1479"/>
                    <a:pt x="149" y="1590"/>
                    <a:pt x="333" y="1590"/>
                  </a:cubicBezTo>
                  <a:lnTo>
                    <a:pt x="4511" y="1590"/>
                  </a:lnTo>
                  <a:cubicBezTo>
                    <a:pt x="4696" y="1590"/>
                    <a:pt x="4807" y="1479"/>
                    <a:pt x="4844" y="1331"/>
                  </a:cubicBezTo>
                  <a:lnTo>
                    <a:pt x="4844" y="259"/>
                  </a:lnTo>
                  <a:cubicBezTo>
                    <a:pt x="4807" y="111"/>
                    <a:pt x="4696" y="0"/>
                    <a:pt x="4511"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1" name="Google Shape;7181;p57"/>
            <p:cNvSpPr/>
            <p:nvPr/>
          </p:nvSpPr>
          <p:spPr>
            <a:xfrm>
              <a:off x="1544770" y="1755702"/>
              <a:ext cx="833870" cy="275817"/>
            </a:xfrm>
            <a:custGeom>
              <a:avLst/>
              <a:gdLst/>
              <a:ahLst/>
              <a:cxnLst/>
              <a:rect l="l" t="t" r="r" b="b"/>
              <a:pathLst>
                <a:path w="4807" h="1590" extrusionOk="0">
                  <a:moveTo>
                    <a:pt x="4511" y="148"/>
                  </a:moveTo>
                  <a:cubicBezTo>
                    <a:pt x="4585" y="148"/>
                    <a:pt x="4659" y="185"/>
                    <a:pt x="4659" y="259"/>
                  </a:cubicBezTo>
                  <a:lnTo>
                    <a:pt x="4659" y="1294"/>
                  </a:lnTo>
                  <a:cubicBezTo>
                    <a:pt x="4659" y="1368"/>
                    <a:pt x="4585" y="1442"/>
                    <a:pt x="4511" y="1442"/>
                  </a:cubicBezTo>
                  <a:lnTo>
                    <a:pt x="296" y="1442"/>
                  </a:lnTo>
                  <a:cubicBezTo>
                    <a:pt x="222" y="1442"/>
                    <a:pt x="111" y="1368"/>
                    <a:pt x="111" y="1294"/>
                  </a:cubicBezTo>
                  <a:lnTo>
                    <a:pt x="111" y="259"/>
                  </a:lnTo>
                  <a:cubicBezTo>
                    <a:pt x="111" y="185"/>
                    <a:pt x="222" y="148"/>
                    <a:pt x="296" y="148"/>
                  </a:cubicBezTo>
                  <a:close/>
                  <a:moveTo>
                    <a:pt x="296" y="0"/>
                  </a:moveTo>
                  <a:cubicBezTo>
                    <a:pt x="148" y="0"/>
                    <a:pt x="1" y="111"/>
                    <a:pt x="1" y="259"/>
                  </a:cubicBezTo>
                  <a:lnTo>
                    <a:pt x="1" y="1331"/>
                  </a:lnTo>
                  <a:cubicBezTo>
                    <a:pt x="1" y="1479"/>
                    <a:pt x="148" y="1590"/>
                    <a:pt x="296" y="1590"/>
                  </a:cubicBezTo>
                  <a:lnTo>
                    <a:pt x="4511" y="1590"/>
                  </a:lnTo>
                  <a:cubicBezTo>
                    <a:pt x="4659" y="1590"/>
                    <a:pt x="4807" y="1479"/>
                    <a:pt x="4807" y="1331"/>
                  </a:cubicBezTo>
                  <a:lnTo>
                    <a:pt x="4807" y="259"/>
                  </a:lnTo>
                  <a:cubicBezTo>
                    <a:pt x="4807" y="111"/>
                    <a:pt x="4659" y="0"/>
                    <a:pt x="4511"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2" name="Google Shape;7182;p57"/>
            <p:cNvSpPr/>
            <p:nvPr/>
          </p:nvSpPr>
          <p:spPr>
            <a:xfrm>
              <a:off x="2602934" y="1768365"/>
              <a:ext cx="833870" cy="275991"/>
            </a:xfrm>
            <a:custGeom>
              <a:avLst/>
              <a:gdLst/>
              <a:ahLst/>
              <a:cxnLst/>
              <a:rect l="l" t="t" r="r" b="b"/>
              <a:pathLst>
                <a:path w="4807" h="1591" extrusionOk="0">
                  <a:moveTo>
                    <a:pt x="4511" y="149"/>
                  </a:moveTo>
                  <a:cubicBezTo>
                    <a:pt x="4585" y="149"/>
                    <a:pt x="4659" y="186"/>
                    <a:pt x="4696" y="260"/>
                  </a:cubicBezTo>
                  <a:lnTo>
                    <a:pt x="4696" y="1295"/>
                  </a:lnTo>
                  <a:cubicBezTo>
                    <a:pt x="4659" y="1406"/>
                    <a:pt x="4585" y="1443"/>
                    <a:pt x="4511" y="1443"/>
                  </a:cubicBezTo>
                  <a:lnTo>
                    <a:pt x="296" y="1443"/>
                  </a:lnTo>
                  <a:cubicBezTo>
                    <a:pt x="222" y="1443"/>
                    <a:pt x="149" y="1406"/>
                    <a:pt x="149" y="1295"/>
                  </a:cubicBezTo>
                  <a:lnTo>
                    <a:pt x="149" y="260"/>
                  </a:lnTo>
                  <a:cubicBezTo>
                    <a:pt x="149" y="186"/>
                    <a:pt x="222" y="149"/>
                    <a:pt x="296" y="149"/>
                  </a:cubicBezTo>
                  <a:close/>
                  <a:moveTo>
                    <a:pt x="296" y="1"/>
                  </a:moveTo>
                  <a:cubicBezTo>
                    <a:pt x="149" y="1"/>
                    <a:pt x="1" y="112"/>
                    <a:pt x="1" y="260"/>
                  </a:cubicBezTo>
                  <a:lnTo>
                    <a:pt x="1" y="1295"/>
                  </a:lnTo>
                  <a:cubicBezTo>
                    <a:pt x="1" y="1480"/>
                    <a:pt x="149" y="1591"/>
                    <a:pt x="296" y="1591"/>
                  </a:cubicBezTo>
                  <a:lnTo>
                    <a:pt x="4511" y="1591"/>
                  </a:lnTo>
                  <a:cubicBezTo>
                    <a:pt x="4659" y="1591"/>
                    <a:pt x="4807" y="1480"/>
                    <a:pt x="4807" y="1295"/>
                  </a:cubicBezTo>
                  <a:lnTo>
                    <a:pt x="4807" y="260"/>
                  </a:lnTo>
                  <a:cubicBezTo>
                    <a:pt x="4807" y="112"/>
                    <a:pt x="4659" y="1"/>
                    <a:pt x="45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3" name="Google Shape;7183;p57"/>
            <p:cNvSpPr/>
            <p:nvPr/>
          </p:nvSpPr>
          <p:spPr>
            <a:xfrm>
              <a:off x="1551188" y="1768365"/>
              <a:ext cx="840289" cy="275991"/>
            </a:xfrm>
            <a:custGeom>
              <a:avLst/>
              <a:gdLst/>
              <a:ahLst/>
              <a:cxnLst/>
              <a:rect l="l" t="t" r="r" b="b"/>
              <a:pathLst>
                <a:path w="4844" h="1591" extrusionOk="0">
                  <a:moveTo>
                    <a:pt x="4511" y="149"/>
                  </a:moveTo>
                  <a:cubicBezTo>
                    <a:pt x="4622" y="149"/>
                    <a:pt x="4696" y="186"/>
                    <a:pt x="4696" y="260"/>
                  </a:cubicBezTo>
                  <a:lnTo>
                    <a:pt x="4696" y="1295"/>
                  </a:lnTo>
                  <a:cubicBezTo>
                    <a:pt x="4659" y="1406"/>
                    <a:pt x="4585" y="1443"/>
                    <a:pt x="4511" y="1443"/>
                  </a:cubicBezTo>
                  <a:lnTo>
                    <a:pt x="333" y="1443"/>
                  </a:lnTo>
                  <a:cubicBezTo>
                    <a:pt x="222" y="1443"/>
                    <a:pt x="185" y="1406"/>
                    <a:pt x="148" y="1295"/>
                  </a:cubicBezTo>
                  <a:lnTo>
                    <a:pt x="148" y="260"/>
                  </a:lnTo>
                  <a:cubicBezTo>
                    <a:pt x="148" y="186"/>
                    <a:pt x="222" y="149"/>
                    <a:pt x="333" y="149"/>
                  </a:cubicBezTo>
                  <a:close/>
                  <a:moveTo>
                    <a:pt x="333" y="1"/>
                  </a:moveTo>
                  <a:cubicBezTo>
                    <a:pt x="148" y="1"/>
                    <a:pt x="37" y="112"/>
                    <a:pt x="0" y="260"/>
                  </a:cubicBezTo>
                  <a:lnTo>
                    <a:pt x="0" y="1295"/>
                  </a:lnTo>
                  <a:cubicBezTo>
                    <a:pt x="37" y="1480"/>
                    <a:pt x="148" y="1591"/>
                    <a:pt x="333" y="1591"/>
                  </a:cubicBezTo>
                  <a:lnTo>
                    <a:pt x="4511" y="1591"/>
                  </a:lnTo>
                  <a:cubicBezTo>
                    <a:pt x="4696" y="1591"/>
                    <a:pt x="4807" y="1480"/>
                    <a:pt x="4844" y="1295"/>
                  </a:cubicBezTo>
                  <a:lnTo>
                    <a:pt x="4844" y="260"/>
                  </a:lnTo>
                  <a:cubicBezTo>
                    <a:pt x="4807" y="112"/>
                    <a:pt x="4696" y="1"/>
                    <a:pt x="45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4" name="Google Shape;7184;p57"/>
            <p:cNvSpPr/>
            <p:nvPr/>
          </p:nvSpPr>
          <p:spPr>
            <a:xfrm>
              <a:off x="1089412" y="1095129"/>
              <a:ext cx="231062" cy="340001"/>
            </a:xfrm>
            <a:custGeom>
              <a:avLst/>
              <a:gdLst/>
              <a:ahLst/>
              <a:cxnLst/>
              <a:rect l="l" t="t" r="r" b="b"/>
              <a:pathLst>
                <a:path w="1332" h="1960" extrusionOk="0">
                  <a:moveTo>
                    <a:pt x="666" y="0"/>
                  </a:moveTo>
                  <a:lnTo>
                    <a:pt x="1332" y="1812"/>
                  </a:lnTo>
                  <a:lnTo>
                    <a:pt x="259" y="1959"/>
                  </a:lnTo>
                  <a:lnTo>
                    <a:pt x="1" y="11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5" name="Google Shape;7185;p57"/>
            <p:cNvSpPr/>
            <p:nvPr/>
          </p:nvSpPr>
          <p:spPr>
            <a:xfrm>
              <a:off x="1166433" y="1646589"/>
              <a:ext cx="186133" cy="352838"/>
            </a:xfrm>
            <a:custGeom>
              <a:avLst/>
              <a:gdLst/>
              <a:ahLst/>
              <a:cxnLst/>
              <a:rect l="l" t="t" r="r" b="b"/>
              <a:pathLst>
                <a:path w="1073" h="2034" extrusionOk="0">
                  <a:moveTo>
                    <a:pt x="961" y="1960"/>
                  </a:moveTo>
                  <a:lnTo>
                    <a:pt x="1072" y="1"/>
                  </a:lnTo>
                  <a:lnTo>
                    <a:pt x="0" y="148"/>
                  </a:lnTo>
                  <a:lnTo>
                    <a:pt x="259" y="203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6" name="Google Shape;7186;p57"/>
            <p:cNvSpPr/>
            <p:nvPr/>
          </p:nvSpPr>
          <p:spPr>
            <a:xfrm>
              <a:off x="954800" y="864240"/>
              <a:ext cx="4329117" cy="840289"/>
            </a:xfrm>
            <a:custGeom>
              <a:avLst/>
              <a:gdLst/>
              <a:ahLst/>
              <a:cxnLst/>
              <a:rect l="l" t="t" r="r" b="b"/>
              <a:pathLst>
                <a:path w="24956" h="4844" extrusionOk="0">
                  <a:moveTo>
                    <a:pt x="24734" y="0"/>
                  </a:moveTo>
                  <a:lnTo>
                    <a:pt x="0" y="3401"/>
                  </a:lnTo>
                  <a:lnTo>
                    <a:pt x="222" y="4843"/>
                  </a:lnTo>
                  <a:lnTo>
                    <a:pt x="24955" y="1442"/>
                  </a:lnTo>
                  <a:lnTo>
                    <a:pt x="2473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7" name="Google Shape;7187;p57"/>
            <p:cNvSpPr/>
            <p:nvPr/>
          </p:nvSpPr>
          <p:spPr>
            <a:xfrm>
              <a:off x="993310" y="986016"/>
              <a:ext cx="4290607" cy="718513"/>
            </a:xfrm>
            <a:custGeom>
              <a:avLst/>
              <a:gdLst/>
              <a:ahLst/>
              <a:cxnLst/>
              <a:rect l="l" t="t" r="r" b="b"/>
              <a:pathLst>
                <a:path w="24734" h="4142" extrusionOk="0">
                  <a:moveTo>
                    <a:pt x="24696" y="1"/>
                  </a:moveTo>
                  <a:lnTo>
                    <a:pt x="24733" y="740"/>
                  </a:lnTo>
                  <a:lnTo>
                    <a:pt x="0" y="4141"/>
                  </a:lnTo>
                  <a:lnTo>
                    <a:pt x="0" y="3513"/>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8" name="Google Shape;7188;p57"/>
            <p:cNvSpPr/>
            <p:nvPr/>
          </p:nvSpPr>
          <p:spPr>
            <a:xfrm>
              <a:off x="986892" y="979598"/>
              <a:ext cx="4290607" cy="673584"/>
            </a:xfrm>
            <a:custGeom>
              <a:avLst/>
              <a:gdLst/>
              <a:ahLst/>
              <a:cxnLst/>
              <a:rect l="l" t="t" r="r" b="b"/>
              <a:pathLst>
                <a:path w="24734" h="3883" extrusionOk="0">
                  <a:moveTo>
                    <a:pt x="24733" y="1"/>
                  </a:moveTo>
                  <a:lnTo>
                    <a:pt x="24733" y="481"/>
                  </a:lnTo>
                  <a:lnTo>
                    <a:pt x="0" y="3883"/>
                  </a:lnTo>
                  <a:lnTo>
                    <a:pt x="0" y="3402"/>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9" name="Google Shape;7189;p57"/>
            <p:cNvSpPr/>
            <p:nvPr/>
          </p:nvSpPr>
          <p:spPr>
            <a:xfrm>
              <a:off x="1147178" y="1505558"/>
              <a:ext cx="275991" cy="115531"/>
            </a:xfrm>
            <a:custGeom>
              <a:avLst/>
              <a:gdLst/>
              <a:ahLst/>
              <a:cxnLst/>
              <a:rect l="l" t="t" r="r" b="b"/>
              <a:pathLst>
                <a:path w="1591" h="666" extrusionOk="0">
                  <a:moveTo>
                    <a:pt x="1590" y="481"/>
                  </a:moveTo>
                  <a:lnTo>
                    <a:pt x="259" y="666"/>
                  </a:lnTo>
                  <a:lnTo>
                    <a:pt x="0" y="185"/>
                  </a:lnTo>
                  <a:lnTo>
                    <a:pt x="13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0" name="Google Shape;7190;p57"/>
            <p:cNvSpPr/>
            <p:nvPr/>
          </p:nvSpPr>
          <p:spPr>
            <a:xfrm>
              <a:off x="3244251" y="1095129"/>
              <a:ext cx="1250892" cy="237307"/>
            </a:xfrm>
            <a:custGeom>
              <a:avLst/>
              <a:gdLst/>
              <a:ahLst/>
              <a:cxnLst/>
              <a:rect l="l" t="t" r="r" b="b"/>
              <a:pathLst>
                <a:path w="7211" h="1368" extrusionOk="0">
                  <a:moveTo>
                    <a:pt x="7210" y="407"/>
                  </a:moveTo>
                  <a:lnTo>
                    <a:pt x="223" y="1368"/>
                  </a:lnTo>
                  <a:lnTo>
                    <a:pt x="1" y="961"/>
                  </a:lnTo>
                  <a:lnTo>
                    <a:pt x="69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1" name="Google Shape;7191;p57"/>
            <p:cNvSpPr/>
            <p:nvPr/>
          </p:nvSpPr>
          <p:spPr>
            <a:xfrm>
              <a:off x="5251641" y="857822"/>
              <a:ext cx="865962" cy="256562"/>
            </a:xfrm>
            <a:custGeom>
              <a:avLst/>
              <a:gdLst/>
              <a:ahLst/>
              <a:cxnLst/>
              <a:rect l="l" t="t" r="r" b="b"/>
              <a:pathLst>
                <a:path w="4992" h="1479" extrusionOk="0">
                  <a:moveTo>
                    <a:pt x="4992" y="74"/>
                  </a:moveTo>
                  <a:lnTo>
                    <a:pt x="2589" y="777"/>
                  </a:lnTo>
                  <a:lnTo>
                    <a:pt x="185" y="1479"/>
                  </a:lnTo>
                  <a:lnTo>
                    <a:pt x="111" y="740"/>
                  </a:lnTo>
                  <a:lnTo>
                    <a:pt x="1" y="0"/>
                  </a:lnTo>
                  <a:lnTo>
                    <a:pt x="2515" y="3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2" name="Google Shape;7192;p57"/>
            <p:cNvSpPr/>
            <p:nvPr/>
          </p:nvSpPr>
          <p:spPr>
            <a:xfrm>
              <a:off x="3180241" y="806475"/>
              <a:ext cx="1225045" cy="333583"/>
            </a:xfrm>
            <a:custGeom>
              <a:avLst/>
              <a:gdLst/>
              <a:ahLst/>
              <a:cxnLst/>
              <a:rect l="l" t="t" r="r" b="b"/>
              <a:pathLst>
                <a:path w="7062" h="1923" extrusionOk="0">
                  <a:moveTo>
                    <a:pt x="5767" y="0"/>
                  </a:moveTo>
                  <a:lnTo>
                    <a:pt x="7061" y="999"/>
                  </a:lnTo>
                  <a:lnTo>
                    <a:pt x="148" y="1923"/>
                  </a:lnTo>
                  <a:lnTo>
                    <a:pt x="0" y="77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3" name="Google Shape;7193;p57"/>
            <p:cNvSpPr/>
            <p:nvPr/>
          </p:nvSpPr>
          <p:spPr>
            <a:xfrm>
              <a:off x="3244251" y="1229741"/>
              <a:ext cx="1199545" cy="365675"/>
            </a:xfrm>
            <a:custGeom>
              <a:avLst/>
              <a:gdLst/>
              <a:ahLst/>
              <a:cxnLst/>
              <a:rect l="l" t="t" r="r" b="b"/>
              <a:pathLst>
                <a:path w="6915" h="2108" extrusionOk="0">
                  <a:moveTo>
                    <a:pt x="5916" y="1331"/>
                  </a:moveTo>
                  <a:lnTo>
                    <a:pt x="6914" y="0"/>
                  </a:lnTo>
                  <a:lnTo>
                    <a:pt x="1" y="962"/>
                  </a:lnTo>
                  <a:lnTo>
                    <a:pt x="149" y="210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4" name="Google Shape;7194;p57"/>
            <p:cNvSpPr/>
            <p:nvPr/>
          </p:nvSpPr>
          <p:spPr>
            <a:xfrm>
              <a:off x="3237833" y="1075874"/>
              <a:ext cx="1218800" cy="198970"/>
            </a:xfrm>
            <a:custGeom>
              <a:avLst/>
              <a:gdLst/>
              <a:ahLst/>
              <a:cxnLst/>
              <a:rect l="l" t="t" r="r" b="b"/>
              <a:pathLst>
                <a:path w="7026" h="1147" extrusionOk="0">
                  <a:moveTo>
                    <a:pt x="6988" y="0"/>
                  </a:moveTo>
                  <a:lnTo>
                    <a:pt x="1" y="961"/>
                  </a:lnTo>
                  <a:lnTo>
                    <a:pt x="38" y="1146"/>
                  </a:lnTo>
                  <a:lnTo>
                    <a:pt x="7025" y="185"/>
                  </a:lnTo>
                  <a:lnTo>
                    <a:pt x="698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5" name="Google Shape;7195;p57"/>
            <p:cNvSpPr/>
            <p:nvPr/>
          </p:nvSpPr>
          <p:spPr>
            <a:xfrm>
              <a:off x="1147178" y="1492722"/>
              <a:ext cx="231062" cy="64184"/>
            </a:xfrm>
            <a:custGeom>
              <a:avLst/>
              <a:gdLst/>
              <a:ahLst/>
              <a:cxnLst/>
              <a:rect l="l" t="t" r="r" b="b"/>
              <a:pathLst>
                <a:path w="1332" h="370" extrusionOk="0">
                  <a:moveTo>
                    <a:pt x="1294" y="0"/>
                  </a:moveTo>
                  <a:lnTo>
                    <a:pt x="0" y="185"/>
                  </a:lnTo>
                  <a:lnTo>
                    <a:pt x="37" y="370"/>
                  </a:lnTo>
                  <a:lnTo>
                    <a:pt x="1331" y="185"/>
                  </a:lnTo>
                  <a:lnTo>
                    <a:pt x="1294" y="0"/>
                  </a:lnTo>
                  <a:close/>
                </a:path>
              </a:pathLst>
            </a:custGeom>
            <a:solidFill>
              <a:srgbClr val="CFB2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6" name="Google Shape;7196;p57"/>
            <p:cNvSpPr/>
            <p:nvPr/>
          </p:nvSpPr>
          <p:spPr>
            <a:xfrm>
              <a:off x="4719437" y="2262234"/>
              <a:ext cx="1109514" cy="519716"/>
            </a:xfrm>
            <a:custGeom>
              <a:avLst/>
              <a:gdLst/>
              <a:ahLst/>
              <a:cxnLst/>
              <a:rect l="l" t="t" r="r" b="b"/>
              <a:pathLst>
                <a:path w="6396" h="2996" extrusionOk="0">
                  <a:moveTo>
                    <a:pt x="6063" y="149"/>
                  </a:moveTo>
                  <a:cubicBezTo>
                    <a:pt x="6137" y="149"/>
                    <a:pt x="6211" y="186"/>
                    <a:pt x="6248" y="260"/>
                  </a:cubicBezTo>
                  <a:lnTo>
                    <a:pt x="6248" y="2737"/>
                  </a:lnTo>
                  <a:cubicBezTo>
                    <a:pt x="6218" y="2797"/>
                    <a:pt x="6163" y="2857"/>
                    <a:pt x="6104" y="2857"/>
                  </a:cubicBezTo>
                  <a:cubicBezTo>
                    <a:pt x="6090" y="2857"/>
                    <a:pt x="6077" y="2854"/>
                    <a:pt x="6063" y="2847"/>
                  </a:cubicBezTo>
                  <a:lnTo>
                    <a:pt x="333" y="2847"/>
                  </a:lnTo>
                  <a:cubicBezTo>
                    <a:pt x="312" y="2854"/>
                    <a:pt x="293" y="2857"/>
                    <a:pt x="276" y="2857"/>
                  </a:cubicBezTo>
                  <a:cubicBezTo>
                    <a:pt x="197" y="2857"/>
                    <a:pt x="148" y="2797"/>
                    <a:pt x="148" y="2737"/>
                  </a:cubicBezTo>
                  <a:lnTo>
                    <a:pt x="148" y="260"/>
                  </a:lnTo>
                  <a:cubicBezTo>
                    <a:pt x="148" y="186"/>
                    <a:pt x="222" y="149"/>
                    <a:pt x="333" y="149"/>
                  </a:cubicBezTo>
                  <a:close/>
                  <a:moveTo>
                    <a:pt x="333" y="1"/>
                  </a:moveTo>
                  <a:cubicBezTo>
                    <a:pt x="148" y="1"/>
                    <a:pt x="37" y="112"/>
                    <a:pt x="0" y="260"/>
                  </a:cubicBezTo>
                  <a:lnTo>
                    <a:pt x="0" y="2737"/>
                  </a:lnTo>
                  <a:cubicBezTo>
                    <a:pt x="37" y="2884"/>
                    <a:pt x="148" y="2995"/>
                    <a:pt x="333" y="2995"/>
                  </a:cubicBezTo>
                  <a:lnTo>
                    <a:pt x="6063" y="2995"/>
                  </a:lnTo>
                  <a:cubicBezTo>
                    <a:pt x="6248" y="2995"/>
                    <a:pt x="6359" y="2884"/>
                    <a:pt x="6396" y="2737"/>
                  </a:cubicBezTo>
                  <a:lnTo>
                    <a:pt x="6396" y="260"/>
                  </a:lnTo>
                  <a:cubicBezTo>
                    <a:pt x="6359" y="112"/>
                    <a:pt x="6248" y="1"/>
                    <a:pt x="606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7" name="Google Shape;7197;p57"/>
            <p:cNvSpPr/>
            <p:nvPr/>
          </p:nvSpPr>
          <p:spPr>
            <a:xfrm>
              <a:off x="4039609" y="2262234"/>
              <a:ext cx="602982" cy="263154"/>
            </a:xfrm>
            <a:custGeom>
              <a:avLst/>
              <a:gdLst/>
              <a:ahLst/>
              <a:cxnLst/>
              <a:rect l="l" t="t" r="r" b="b"/>
              <a:pathLst>
                <a:path w="3476" h="1517" extrusionOk="0">
                  <a:moveTo>
                    <a:pt x="3143" y="149"/>
                  </a:moveTo>
                  <a:cubicBezTo>
                    <a:pt x="3217" y="149"/>
                    <a:pt x="3291" y="186"/>
                    <a:pt x="3327" y="260"/>
                  </a:cubicBezTo>
                  <a:lnTo>
                    <a:pt x="3327" y="1221"/>
                  </a:lnTo>
                  <a:cubicBezTo>
                    <a:pt x="3291" y="1295"/>
                    <a:pt x="3217" y="1369"/>
                    <a:pt x="3143" y="1369"/>
                  </a:cubicBezTo>
                  <a:lnTo>
                    <a:pt x="296" y="1369"/>
                  </a:lnTo>
                  <a:cubicBezTo>
                    <a:pt x="222" y="1369"/>
                    <a:pt x="148" y="1295"/>
                    <a:pt x="148" y="1221"/>
                  </a:cubicBezTo>
                  <a:lnTo>
                    <a:pt x="148" y="260"/>
                  </a:lnTo>
                  <a:cubicBezTo>
                    <a:pt x="148" y="186"/>
                    <a:pt x="222" y="149"/>
                    <a:pt x="296" y="149"/>
                  </a:cubicBezTo>
                  <a:close/>
                  <a:moveTo>
                    <a:pt x="296" y="1"/>
                  </a:moveTo>
                  <a:cubicBezTo>
                    <a:pt x="148" y="1"/>
                    <a:pt x="0" y="112"/>
                    <a:pt x="0" y="260"/>
                  </a:cubicBezTo>
                  <a:lnTo>
                    <a:pt x="0" y="1221"/>
                  </a:lnTo>
                  <a:cubicBezTo>
                    <a:pt x="0" y="1369"/>
                    <a:pt x="148" y="1517"/>
                    <a:pt x="296" y="1517"/>
                  </a:cubicBezTo>
                  <a:lnTo>
                    <a:pt x="3143" y="1517"/>
                  </a:lnTo>
                  <a:cubicBezTo>
                    <a:pt x="3327" y="1517"/>
                    <a:pt x="3438" y="1369"/>
                    <a:pt x="3475" y="1221"/>
                  </a:cubicBezTo>
                  <a:lnTo>
                    <a:pt x="3475" y="260"/>
                  </a:lnTo>
                  <a:cubicBezTo>
                    <a:pt x="3438" y="112"/>
                    <a:pt x="3327" y="1"/>
                    <a:pt x="314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8" name="Google Shape;7198;p57"/>
            <p:cNvSpPr/>
            <p:nvPr/>
          </p:nvSpPr>
          <p:spPr>
            <a:xfrm>
              <a:off x="3379037" y="2262234"/>
              <a:ext cx="602982" cy="263154"/>
            </a:xfrm>
            <a:custGeom>
              <a:avLst/>
              <a:gdLst/>
              <a:ahLst/>
              <a:cxnLst/>
              <a:rect l="l" t="t" r="r" b="b"/>
              <a:pathLst>
                <a:path w="3476" h="1517" extrusionOk="0">
                  <a:moveTo>
                    <a:pt x="3143" y="149"/>
                  </a:moveTo>
                  <a:cubicBezTo>
                    <a:pt x="3217" y="149"/>
                    <a:pt x="3291" y="186"/>
                    <a:pt x="3327" y="260"/>
                  </a:cubicBezTo>
                  <a:lnTo>
                    <a:pt x="3327" y="1221"/>
                  </a:lnTo>
                  <a:cubicBezTo>
                    <a:pt x="3291" y="1295"/>
                    <a:pt x="3217" y="1369"/>
                    <a:pt x="3143" y="1369"/>
                  </a:cubicBezTo>
                  <a:lnTo>
                    <a:pt x="296" y="1369"/>
                  </a:lnTo>
                  <a:cubicBezTo>
                    <a:pt x="222" y="1369"/>
                    <a:pt x="148" y="1295"/>
                    <a:pt x="148" y="1221"/>
                  </a:cubicBezTo>
                  <a:lnTo>
                    <a:pt x="148" y="260"/>
                  </a:lnTo>
                  <a:cubicBezTo>
                    <a:pt x="148" y="186"/>
                    <a:pt x="222" y="149"/>
                    <a:pt x="296" y="149"/>
                  </a:cubicBezTo>
                  <a:close/>
                  <a:moveTo>
                    <a:pt x="296" y="1"/>
                  </a:moveTo>
                  <a:cubicBezTo>
                    <a:pt x="148" y="1"/>
                    <a:pt x="0" y="112"/>
                    <a:pt x="0" y="260"/>
                  </a:cubicBezTo>
                  <a:lnTo>
                    <a:pt x="0" y="1221"/>
                  </a:lnTo>
                  <a:cubicBezTo>
                    <a:pt x="0" y="1369"/>
                    <a:pt x="148" y="1517"/>
                    <a:pt x="296" y="1517"/>
                  </a:cubicBezTo>
                  <a:lnTo>
                    <a:pt x="3143" y="1517"/>
                  </a:lnTo>
                  <a:cubicBezTo>
                    <a:pt x="3327" y="1517"/>
                    <a:pt x="3438" y="1369"/>
                    <a:pt x="3475" y="1221"/>
                  </a:cubicBezTo>
                  <a:lnTo>
                    <a:pt x="3475" y="260"/>
                  </a:lnTo>
                  <a:cubicBezTo>
                    <a:pt x="3438" y="112"/>
                    <a:pt x="3327" y="1"/>
                    <a:pt x="314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9" name="Google Shape;7199;p57"/>
            <p:cNvSpPr/>
            <p:nvPr/>
          </p:nvSpPr>
          <p:spPr>
            <a:xfrm>
              <a:off x="3379037" y="2549847"/>
              <a:ext cx="1263555" cy="225684"/>
            </a:xfrm>
            <a:custGeom>
              <a:avLst/>
              <a:gdLst/>
              <a:ahLst/>
              <a:cxnLst/>
              <a:rect l="l" t="t" r="r" b="b"/>
              <a:pathLst>
                <a:path w="7284" h="1301" extrusionOk="0">
                  <a:moveTo>
                    <a:pt x="6991" y="144"/>
                  </a:moveTo>
                  <a:cubicBezTo>
                    <a:pt x="7050" y="144"/>
                    <a:pt x="7105" y="205"/>
                    <a:pt x="7135" y="265"/>
                  </a:cubicBezTo>
                  <a:lnTo>
                    <a:pt x="7135" y="1005"/>
                  </a:lnTo>
                  <a:cubicBezTo>
                    <a:pt x="7099" y="1116"/>
                    <a:pt x="7025" y="1152"/>
                    <a:pt x="6951" y="1152"/>
                  </a:cubicBezTo>
                  <a:lnTo>
                    <a:pt x="296" y="1152"/>
                  </a:lnTo>
                  <a:cubicBezTo>
                    <a:pt x="222" y="1152"/>
                    <a:pt x="148" y="1116"/>
                    <a:pt x="148" y="1005"/>
                  </a:cubicBezTo>
                  <a:lnTo>
                    <a:pt x="148" y="265"/>
                  </a:lnTo>
                  <a:cubicBezTo>
                    <a:pt x="148" y="205"/>
                    <a:pt x="197" y="144"/>
                    <a:pt x="256" y="144"/>
                  </a:cubicBezTo>
                  <a:cubicBezTo>
                    <a:pt x="269" y="144"/>
                    <a:pt x="282" y="148"/>
                    <a:pt x="296" y="154"/>
                  </a:cubicBezTo>
                  <a:lnTo>
                    <a:pt x="6951" y="154"/>
                  </a:lnTo>
                  <a:cubicBezTo>
                    <a:pt x="6964" y="148"/>
                    <a:pt x="6978" y="144"/>
                    <a:pt x="6991" y="144"/>
                  </a:cubicBezTo>
                  <a:close/>
                  <a:moveTo>
                    <a:pt x="249" y="1"/>
                  </a:moveTo>
                  <a:cubicBezTo>
                    <a:pt x="118" y="1"/>
                    <a:pt x="0" y="133"/>
                    <a:pt x="0" y="265"/>
                  </a:cubicBezTo>
                  <a:lnTo>
                    <a:pt x="0" y="1005"/>
                  </a:lnTo>
                  <a:cubicBezTo>
                    <a:pt x="0" y="1189"/>
                    <a:pt x="148" y="1300"/>
                    <a:pt x="296" y="1300"/>
                  </a:cubicBezTo>
                  <a:lnTo>
                    <a:pt x="6951" y="1300"/>
                  </a:lnTo>
                  <a:cubicBezTo>
                    <a:pt x="7135" y="1300"/>
                    <a:pt x="7246" y="1189"/>
                    <a:pt x="7283" y="1005"/>
                  </a:cubicBezTo>
                  <a:lnTo>
                    <a:pt x="7283" y="265"/>
                  </a:lnTo>
                  <a:cubicBezTo>
                    <a:pt x="7250" y="133"/>
                    <a:pt x="7158" y="1"/>
                    <a:pt x="7007" y="1"/>
                  </a:cubicBezTo>
                  <a:cubicBezTo>
                    <a:pt x="6989" y="1"/>
                    <a:pt x="6970" y="2"/>
                    <a:pt x="6951" y="6"/>
                  </a:cubicBezTo>
                  <a:lnTo>
                    <a:pt x="296" y="6"/>
                  </a:lnTo>
                  <a:cubicBezTo>
                    <a:pt x="280" y="2"/>
                    <a:pt x="265" y="1"/>
                    <a:pt x="249"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0" name="Google Shape;7200;p57"/>
            <p:cNvSpPr/>
            <p:nvPr/>
          </p:nvSpPr>
          <p:spPr>
            <a:xfrm>
              <a:off x="2192505" y="2262234"/>
              <a:ext cx="1109688" cy="519716"/>
            </a:xfrm>
            <a:custGeom>
              <a:avLst/>
              <a:gdLst/>
              <a:ahLst/>
              <a:cxnLst/>
              <a:rect l="l" t="t" r="r" b="b"/>
              <a:pathLst>
                <a:path w="6397" h="2996" extrusionOk="0">
                  <a:moveTo>
                    <a:pt x="6101" y="149"/>
                  </a:moveTo>
                  <a:cubicBezTo>
                    <a:pt x="6175" y="149"/>
                    <a:pt x="6249" y="186"/>
                    <a:pt x="6249" y="260"/>
                  </a:cubicBezTo>
                  <a:lnTo>
                    <a:pt x="6249" y="2737"/>
                  </a:lnTo>
                  <a:cubicBezTo>
                    <a:pt x="6249" y="2797"/>
                    <a:pt x="6199" y="2857"/>
                    <a:pt x="6141" y="2857"/>
                  </a:cubicBezTo>
                  <a:cubicBezTo>
                    <a:pt x="6128" y="2857"/>
                    <a:pt x="6114" y="2854"/>
                    <a:pt x="6101" y="2847"/>
                  </a:cubicBezTo>
                  <a:lnTo>
                    <a:pt x="333" y="2847"/>
                  </a:lnTo>
                  <a:cubicBezTo>
                    <a:pt x="259" y="2847"/>
                    <a:pt x="148" y="2810"/>
                    <a:pt x="148" y="2774"/>
                  </a:cubicBezTo>
                  <a:lnTo>
                    <a:pt x="1812" y="296"/>
                  </a:lnTo>
                  <a:lnTo>
                    <a:pt x="1849" y="260"/>
                  </a:lnTo>
                  <a:cubicBezTo>
                    <a:pt x="1886" y="186"/>
                    <a:pt x="1923" y="149"/>
                    <a:pt x="1997" y="149"/>
                  </a:cubicBezTo>
                  <a:close/>
                  <a:moveTo>
                    <a:pt x="1997" y="1"/>
                  </a:moveTo>
                  <a:cubicBezTo>
                    <a:pt x="1886" y="1"/>
                    <a:pt x="1775" y="75"/>
                    <a:pt x="1738" y="186"/>
                  </a:cubicBezTo>
                  <a:lnTo>
                    <a:pt x="38" y="2700"/>
                  </a:lnTo>
                  <a:cubicBezTo>
                    <a:pt x="1" y="2737"/>
                    <a:pt x="1" y="2810"/>
                    <a:pt x="38" y="2847"/>
                  </a:cubicBezTo>
                  <a:cubicBezTo>
                    <a:pt x="111" y="2958"/>
                    <a:pt x="222" y="2995"/>
                    <a:pt x="333" y="2995"/>
                  </a:cubicBezTo>
                  <a:lnTo>
                    <a:pt x="6101" y="2995"/>
                  </a:lnTo>
                  <a:cubicBezTo>
                    <a:pt x="6249" y="2995"/>
                    <a:pt x="6360" y="2884"/>
                    <a:pt x="6396" y="2737"/>
                  </a:cubicBezTo>
                  <a:lnTo>
                    <a:pt x="6396" y="260"/>
                  </a:lnTo>
                  <a:cubicBezTo>
                    <a:pt x="6396" y="112"/>
                    <a:pt x="6249" y="1"/>
                    <a:pt x="6101"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1" name="Google Shape;7201;p57"/>
            <p:cNvSpPr/>
            <p:nvPr/>
          </p:nvSpPr>
          <p:spPr>
            <a:xfrm>
              <a:off x="967637" y="902577"/>
              <a:ext cx="4290607" cy="615992"/>
            </a:xfrm>
            <a:custGeom>
              <a:avLst/>
              <a:gdLst/>
              <a:ahLst/>
              <a:cxnLst/>
              <a:rect l="l" t="t" r="r" b="b"/>
              <a:pathLst>
                <a:path w="24734" h="3551" extrusionOk="0">
                  <a:moveTo>
                    <a:pt x="24734" y="1"/>
                  </a:moveTo>
                  <a:lnTo>
                    <a:pt x="24734" y="112"/>
                  </a:lnTo>
                  <a:lnTo>
                    <a:pt x="0" y="3550"/>
                  </a:lnTo>
                  <a:lnTo>
                    <a:pt x="0" y="3402"/>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2" name="Google Shape;7202;p57"/>
            <p:cNvSpPr/>
            <p:nvPr/>
          </p:nvSpPr>
          <p:spPr>
            <a:xfrm>
              <a:off x="3494395" y="915414"/>
              <a:ext cx="32265" cy="77194"/>
            </a:xfrm>
            <a:custGeom>
              <a:avLst/>
              <a:gdLst/>
              <a:ahLst/>
              <a:cxnLst/>
              <a:rect l="l" t="t" r="r" b="b"/>
              <a:pathLst>
                <a:path w="186" h="445" extrusionOk="0">
                  <a:moveTo>
                    <a:pt x="1" y="1"/>
                  </a:moveTo>
                  <a:lnTo>
                    <a:pt x="75" y="445"/>
                  </a:lnTo>
                  <a:lnTo>
                    <a:pt x="185" y="445"/>
                  </a:lnTo>
                  <a:lnTo>
                    <a:pt x="112" y="1"/>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3" name="Google Shape;7203;p57"/>
            <p:cNvSpPr/>
            <p:nvPr/>
          </p:nvSpPr>
          <p:spPr>
            <a:xfrm>
              <a:off x="4058865" y="941088"/>
              <a:ext cx="32092" cy="77194"/>
            </a:xfrm>
            <a:custGeom>
              <a:avLst/>
              <a:gdLst/>
              <a:ahLst/>
              <a:cxnLst/>
              <a:rect l="l" t="t" r="r" b="b"/>
              <a:pathLst>
                <a:path w="185" h="445" extrusionOk="0">
                  <a:moveTo>
                    <a:pt x="0" y="1"/>
                  </a:moveTo>
                  <a:lnTo>
                    <a:pt x="74" y="444"/>
                  </a:lnTo>
                  <a:lnTo>
                    <a:pt x="185" y="444"/>
                  </a:lnTo>
                  <a:lnTo>
                    <a:pt x="111" y="1"/>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4" name="Google Shape;7204;p57"/>
            <p:cNvSpPr/>
            <p:nvPr/>
          </p:nvSpPr>
          <p:spPr>
            <a:xfrm>
              <a:off x="3423792" y="1364354"/>
              <a:ext cx="25847" cy="83613"/>
            </a:xfrm>
            <a:custGeom>
              <a:avLst/>
              <a:gdLst/>
              <a:ahLst/>
              <a:cxnLst/>
              <a:rect l="l" t="t" r="r" b="b"/>
              <a:pathLst>
                <a:path w="149" h="482" extrusionOk="0">
                  <a:moveTo>
                    <a:pt x="112" y="1"/>
                  </a:moveTo>
                  <a:lnTo>
                    <a:pt x="1" y="38"/>
                  </a:lnTo>
                  <a:lnTo>
                    <a:pt x="38" y="481"/>
                  </a:lnTo>
                  <a:lnTo>
                    <a:pt x="149" y="444"/>
                  </a:lnTo>
                  <a:lnTo>
                    <a:pt x="11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5" name="Google Shape;7205;p57"/>
            <p:cNvSpPr/>
            <p:nvPr/>
          </p:nvSpPr>
          <p:spPr>
            <a:xfrm>
              <a:off x="4122875" y="1261833"/>
              <a:ext cx="32265" cy="83439"/>
            </a:xfrm>
            <a:custGeom>
              <a:avLst/>
              <a:gdLst/>
              <a:ahLst/>
              <a:cxnLst/>
              <a:rect l="l" t="t" r="r" b="b"/>
              <a:pathLst>
                <a:path w="186" h="481" extrusionOk="0">
                  <a:moveTo>
                    <a:pt x="112" y="0"/>
                  </a:moveTo>
                  <a:lnTo>
                    <a:pt x="1" y="37"/>
                  </a:lnTo>
                  <a:lnTo>
                    <a:pt x="75" y="481"/>
                  </a:lnTo>
                  <a:lnTo>
                    <a:pt x="186" y="444"/>
                  </a:lnTo>
                  <a:lnTo>
                    <a:pt x="11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6" name="Google Shape;7206;p57"/>
            <p:cNvSpPr/>
            <p:nvPr/>
          </p:nvSpPr>
          <p:spPr>
            <a:xfrm>
              <a:off x="1166433" y="1345099"/>
              <a:ext cx="32265" cy="77194"/>
            </a:xfrm>
            <a:custGeom>
              <a:avLst/>
              <a:gdLst/>
              <a:ahLst/>
              <a:cxnLst/>
              <a:rect l="l" t="t" r="r" b="b"/>
              <a:pathLst>
                <a:path w="186" h="445" extrusionOk="0">
                  <a:moveTo>
                    <a:pt x="0" y="1"/>
                  </a:moveTo>
                  <a:lnTo>
                    <a:pt x="74" y="445"/>
                  </a:lnTo>
                  <a:lnTo>
                    <a:pt x="185" y="445"/>
                  </a:lnTo>
                  <a:lnTo>
                    <a:pt x="111" y="1"/>
                  </a:lnTo>
                  <a:close/>
                </a:path>
              </a:pathLst>
            </a:custGeom>
            <a:solidFill>
              <a:srgbClr val="754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7" name="Google Shape;7207;p57"/>
            <p:cNvSpPr/>
            <p:nvPr/>
          </p:nvSpPr>
          <p:spPr>
            <a:xfrm>
              <a:off x="1358811" y="1550314"/>
              <a:ext cx="32265" cy="83613"/>
            </a:xfrm>
            <a:custGeom>
              <a:avLst/>
              <a:gdLst/>
              <a:ahLst/>
              <a:cxnLst/>
              <a:rect l="l" t="t" r="r" b="b"/>
              <a:pathLst>
                <a:path w="186" h="482" extrusionOk="0">
                  <a:moveTo>
                    <a:pt x="111" y="1"/>
                  </a:moveTo>
                  <a:lnTo>
                    <a:pt x="0" y="38"/>
                  </a:lnTo>
                  <a:lnTo>
                    <a:pt x="74" y="482"/>
                  </a:lnTo>
                  <a:lnTo>
                    <a:pt x="185" y="445"/>
                  </a:lnTo>
                  <a:lnTo>
                    <a:pt x="1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8" name="Google Shape;7208;p57"/>
            <p:cNvSpPr/>
            <p:nvPr/>
          </p:nvSpPr>
          <p:spPr>
            <a:xfrm>
              <a:off x="1493423" y="1255415"/>
              <a:ext cx="590318" cy="429859"/>
            </a:xfrm>
            <a:custGeom>
              <a:avLst/>
              <a:gdLst/>
              <a:ahLst/>
              <a:cxnLst/>
              <a:rect l="l" t="t" r="r" b="b"/>
              <a:pathLst>
                <a:path w="3403" h="2478" extrusionOk="0">
                  <a:moveTo>
                    <a:pt x="1" y="444"/>
                  </a:moveTo>
                  <a:lnTo>
                    <a:pt x="333" y="2477"/>
                  </a:lnTo>
                  <a:lnTo>
                    <a:pt x="3402" y="2477"/>
                  </a:lnTo>
                  <a:lnTo>
                    <a:pt x="214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9" name="Google Shape;7209;p57"/>
            <p:cNvSpPr/>
            <p:nvPr/>
          </p:nvSpPr>
          <p:spPr>
            <a:xfrm>
              <a:off x="1493423" y="1255415"/>
              <a:ext cx="577482" cy="404185"/>
            </a:xfrm>
            <a:custGeom>
              <a:avLst/>
              <a:gdLst/>
              <a:ahLst/>
              <a:cxnLst/>
              <a:rect l="l" t="t" r="r" b="b"/>
              <a:pathLst>
                <a:path w="3329" h="2330" extrusionOk="0">
                  <a:moveTo>
                    <a:pt x="1" y="444"/>
                  </a:moveTo>
                  <a:lnTo>
                    <a:pt x="297" y="2329"/>
                  </a:lnTo>
                  <a:lnTo>
                    <a:pt x="3328" y="2329"/>
                  </a:lnTo>
                  <a:lnTo>
                    <a:pt x="214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0" name="Google Shape;7210;p57"/>
            <p:cNvSpPr/>
            <p:nvPr/>
          </p:nvSpPr>
          <p:spPr>
            <a:xfrm>
              <a:off x="5957142" y="2691919"/>
              <a:ext cx="1103269" cy="90031"/>
            </a:xfrm>
            <a:custGeom>
              <a:avLst/>
              <a:gdLst/>
              <a:ahLst/>
              <a:cxnLst/>
              <a:rect l="l" t="t" r="r" b="b"/>
              <a:pathLst>
                <a:path w="6360" h="519" extrusionOk="0">
                  <a:moveTo>
                    <a:pt x="0" y="1"/>
                  </a:moveTo>
                  <a:lnTo>
                    <a:pt x="0" y="518"/>
                  </a:lnTo>
                  <a:lnTo>
                    <a:pt x="6359" y="518"/>
                  </a:lnTo>
                  <a:lnTo>
                    <a:pt x="6359" y="1"/>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1" name="Google Shape;7211;p57"/>
            <p:cNvSpPr/>
            <p:nvPr/>
          </p:nvSpPr>
          <p:spPr>
            <a:xfrm>
              <a:off x="5957142" y="2454612"/>
              <a:ext cx="1103269" cy="38684"/>
            </a:xfrm>
            <a:custGeom>
              <a:avLst/>
              <a:gdLst/>
              <a:ahLst/>
              <a:cxnLst/>
              <a:rect l="l" t="t" r="r" b="b"/>
              <a:pathLst>
                <a:path w="6360" h="223" extrusionOk="0">
                  <a:moveTo>
                    <a:pt x="0" y="1"/>
                  </a:moveTo>
                  <a:lnTo>
                    <a:pt x="0" y="223"/>
                  </a:lnTo>
                  <a:lnTo>
                    <a:pt x="6359" y="223"/>
                  </a:lnTo>
                  <a:lnTo>
                    <a:pt x="6359"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2" name="Google Shape;7212;p57"/>
            <p:cNvSpPr/>
            <p:nvPr/>
          </p:nvSpPr>
          <p:spPr>
            <a:xfrm>
              <a:off x="6104591" y="1300344"/>
              <a:ext cx="295246" cy="109113"/>
            </a:xfrm>
            <a:custGeom>
              <a:avLst/>
              <a:gdLst/>
              <a:ahLst/>
              <a:cxnLst/>
              <a:rect l="l" t="t" r="r" b="b"/>
              <a:pathLst>
                <a:path w="1702" h="629" extrusionOk="0">
                  <a:moveTo>
                    <a:pt x="259" y="0"/>
                  </a:moveTo>
                  <a:cubicBezTo>
                    <a:pt x="186" y="0"/>
                    <a:pt x="112" y="0"/>
                    <a:pt x="75" y="74"/>
                  </a:cubicBezTo>
                  <a:cubicBezTo>
                    <a:pt x="38" y="148"/>
                    <a:pt x="1" y="222"/>
                    <a:pt x="1" y="296"/>
                  </a:cubicBezTo>
                  <a:lnTo>
                    <a:pt x="1" y="629"/>
                  </a:lnTo>
                  <a:lnTo>
                    <a:pt x="149" y="629"/>
                  </a:lnTo>
                  <a:lnTo>
                    <a:pt x="149" y="296"/>
                  </a:lnTo>
                  <a:cubicBezTo>
                    <a:pt x="149" y="259"/>
                    <a:pt x="149" y="222"/>
                    <a:pt x="186" y="185"/>
                  </a:cubicBezTo>
                  <a:cubicBezTo>
                    <a:pt x="223" y="148"/>
                    <a:pt x="223" y="111"/>
                    <a:pt x="259" y="111"/>
                  </a:cubicBezTo>
                  <a:lnTo>
                    <a:pt x="1406" y="111"/>
                  </a:lnTo>
                  <a:cubicBezTo>
                    <a:pt x="1443" y="111"/>
                    <a:pt x="1480" y="148"/>
                    <a:pt x="1516" y="185"/>
                  </a:cubicBezTo>
                  <a:cubicBezTo>
                    <a:pt x="1516" y="222"/>
                    <a:pt x="1553" y="259"/>
                    <a:pt x="1553" y="296"/>
                  </a:cubicBezTo>
                  <a:lnTo>
                    <a:pt x="1553" y="629"/>
                  </a:lnTo>
                  <a:lnTo>
                    <a:pt x="1701" y="629"/>
                  </a:lnTo>
                  <a:lnTo>
                    <a:pt x="1701" y="296"/>
                  </a:lnTo>
                  <a:cubicBezTo>
                    <a:pt x="1701" y="222"/>
                    <a:pt x="1664" y="148"/>
                    <a:pt x="1627" y="74"/>
                  </a:cubicBezTo>
                  <a:cubicBezTo>
                    <a:pt x="1553" y="0"/>
                    <a:pt x="1480" y="0"/>
                    <a:pt x="14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3" name="Google Shape;7213;p57"/>
            <p:cNvSpPr/>
            <p:nvPr/>
          </p:nvSpPr>
          <p:spPr>
            <a:xfrm>
              <a:off x="6021326" y="2582980"/>
              <a:ext cx="51347" cy="51521"/>
            </a:xfrm>
            <a:custGeom>
              <a:avLst/>
              <a:gdLst/>
              <a:ahLst/>
              <a:cxnLst/>
              <a:rect l="l" t="t" r="r" b="b"/>
              <a:pathLst>
                <a:path w="296" h="297" extrusionOk="0">
                  <a:moveTo>
                    <a:pt x="148" y="296"/>
                  </a:moveTo>
                  <a:cubicBezTo>
                    <a:pt x="222" y="296"/>
                    <a:pt x="296" y="222"/>
                    <a:pt x="296" y="148"/>
                  </a:cubicBezTo>
                  <a:cubicBezTo>
                    <a:pt x="259" y="0"/>
                    <a:pt x="37" y="0"/>
                    <a:pt x="0" y="148"/>
                  </a:cubicBezTo>
                  <a:cubicBezTo>
                    <a:pt x="0" y="222"/>
                    <a:pt x="74" y="296"/>
                    <a:pt x="148" y="296"/>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4" name="Google Shape;7214;p57"/>
            <p:cNvSpPr/>
            <p:nvPr/>
          </p:nvSpPr>
          <p:spPr>
            <a:xfrm>
              <a:off x="6014907" y="2563724"/>
              <a:ext cx="64184" cy="57939"/>
            </a:xfrm>
            <a:custGeom>
              <a:avLst/>
              <a:gdLst/>
              <a:ahLst/>
              <a:cxnLst/>
              <a:rect l="l" t="t" r="r" b="b"/>
              <a:pathLst>
                <a:path w="370" h="334" extrusionOk="0">
                  <a:moveTo>
                    <a:pt x="148" y="333"/>
                  </a:moveTo>
                  <a:cubicBezTo>
                    <a:pt x="370" y="333"/>
                    <a:pt x="0" y="0"/>
                    <a:pt x="0" y="222"/>
                  </a:cubicBezTo>
                  <a:cubicBezTo>
                    <a:pt x="0" y="296"/>
                    <a:pt x="74" y="333"/>
                    <a:pt x="148" y="3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5" name="Google Shape;7215;p57"/>
            <p:cNvSpPr/>
            <p:nvPr/>
          </p:nvSpPr>
          <p:spPr>
            <a:xfrm>
              <a:off x="6957541" y="2582980"/>
              <a:ext cx="45102" cy="51521"/>
            </a:xfrm>
            <a:custGeom>
              <a:avLst/>
              <a:gdLst/>
              <a:ahLst/>
              <a:cxnLst/>
              <a:rect l="l" t="t" r="r" b="b"/>
              <a:pathLst>
                <a:path w="260" h="297" extrusionOk="0">
                  <a:moveTo>
                    <a:pt x="149" y="296"/>
                  </a:moveTo>
                  <a:cubicBezTo>
                    <a:pt x="223" y="296"/>
                    <a:pt x="260" y="222"/>
                    <a:pt x="260" y="148"/>
                  </a:cubicBezTo>
                  <a:cubicBezTo>
                    <a:pt x="223" y="0"/>
                    <a:pt x="38" y="0"/>
                    <a:pt x="1" y="148"/>
                  </a:cubicBezTo>
                  <a:cubicBezTo>
                    <a:pt x="1" y="222"/>
                    <a:pt x="75" y="296"/>
                    <a:pt x="149" y="296"/>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6" name="Google Shape;7216;p57"/>
            <p:cNvSpPr/>
            <p:nvPr/>
          </p:nvSpPr>
          <p:spPr>
            <a:xfrm>
              <a:off x="6951123" y="2563724"/>
              <a:ext cx="57939" cy="57939"/>
            </a:xfrm>
            <a:custGeom>
              <a:avLst/>
              <a:gdLst/>
              <a:ahLst/>
              <a:cxnLst/>
              <a:rect l="l" t="t" r="r" b="b"/>
              <a:pathLst>
                <a:path w="334" h="334" extrusionOk="0">
                  <a:moveTo>
                    <a:pt x="149" y="333"/>
                  </a:moveTo>
                  <a:cubicBezTo>
                    <a:pt x="334" y="333"/>
                    <a:pt x="1" y="0"/>
                    <a:pt x="1" y="222"/>
                  </a:cubicBezTo>
                  <a:cubicBezTo>
                    <a:pt x="1" y="296"/>
                    <a:pt x="38" y="333"/>
                    <a:pt x="149" y="3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7" name="Google Shape;7217;p57"/>
            <p:cNvSpPr/>
            <p:nvPr/>
          </p:nvSpPr>
          <p:spPr>
            <a:xfrm>
              <a:off x="7060235" y="2454612"/>
              <a:ext cx="83439" cy="327338"/>
            </a:xfrm>
            <a:custGeom>
              <a:avLst/>
              <a:gdLst/>
              <a:ahLst/>
              <a:cxnLst/>
              <a:rect l="l" t="t" r="r" b="b"/>
              <a:pathLst>
                <a:path w="481" h="1887" extrusionOk="0">
                  <a:moveTo>
                    <a:pt x="0" y="1"/>
                  </a:moveTo>
                  <a:lnTo>
                    <a:pt x="0" y="1886"/>
                  </a:lnTo>
                  <a:lnTo>
                    <a:pt x="481" y="148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18" name="Google Shape;7218;p57"/>
            <p:cNvGrpSpPr/>
            <p:nvPr/>
          </p:nvGrpSpPr>
          <p:grpSpPr>
            <a:xfrm>
              <a:off x="2179669" y="2249397"/>
              <a:ext cx="3649282" cy="564644"/>
              <a:chOff x="2179669" y="2249397"/>
              <a:chExt cx="3649282" cy="564644"/>
            </a:xfrm>
          </p:grpSpPr>
          <p:sp>
            <p:nvSpPr>
              <p:cNvPr id="7219" name="Google Shape;7219;p57"/>
              <p:cNvSpPr/>
              <p:nvPr/>
            </p:nvSpPr>
            <p:spPr>
              <a:xfrm>
                <a:off x="4706600" y="2249397"/>
                <a:ext cx="1122351" cy="532553"/>
              </a:xfrm>
              <a:custGeom>
                <a:avLst/>
                <a:gdLst/>
                <a:ahLst/>
                <a:cxnLst/>
                <a:rect l="l" t="t" r="r" b="b"/>
                <a:pathLst>
                  <a:path w="6470" h="3070" extrusionOk="0">
                    <a:moveTo>
                      <a:pt x="6137" y="149"/>
                    </a:moveTo>
                    <a:cubicBezTo>
                      <a:pt x="6211" y="149"/>
                      <a:pt x="6285" y="186"/>
                      <a:pt x="6322" y="297"/>
                    </a:cubicBezTo>
                    <a:lnTo>
                      <a:pt x="6322" y="2811"/>
                    </a:lnTo>
                    <a:cubicBezTo>
                      <a:pt x="6285" y="2884"/>
                      <a:pt x="6211" y="2958"/>
                      <a:pt x="6137" y="2958"/>
                    </a:cubicBezTo>
                    <a:lnTo>
                      <a:pt x="333" y="2958"/>
                    </a:lnTo>
                    <a:cubicBezTo>
                      <a:pt x="222" y="2958"/>
                      <a:pt x="148" y="2884"/>
                      <a:pt x="148" y="2811"/>
                    </a:cubicBezTo>
                    <a:lnTo>
                      <a:pt x="148" y="297"/>
                    </a:lnTo>
                    <a:cubicBezTo>
                      <a:pt x="148" y="186"/>
                      <a:pt x="222" y="149"/>
                      <a:pt x="333" y="149"/>
                    </a:cubicBezTo>
                    <a:close/>
                    <a:moveTo>
                      <a:pt x="333" y="1"/>
                    </a:moveTo>
                    <a:cubicBezTo>
                      <a:pt x="148" y="1"/>
                      <a:pt x="37" y="112"/>
                      <a:pt x="0" y="297"/>
                    </a:cubicBezTo>
                    <a:lnTo>
                      <a:pt x="0" y="2811"/>
                    </a:lnTo>
                    <a:cubicBezTo>
                      <a:pt x="37" y="2958"/>
                      <a:pt x="148" y="3069"/>
                      <a:pt x="333" y="3069"/>
                    </a:cubicBezTo>
                    <a:lnTo>
                      <a:pt x="6137" y="3069"/>
                    </a:lnTo>
                    <a:cubicBezTo>
                      <a:pt x="6322" y="3069"/>
                      <a:pt x="6433" y="2958"/>
                      <a:pt x="6470" y="2811"/>
                    </a:cubicBezTo>
                    <a:lnTo>
                      <a:pt x="6470" y="297"/>
                    </a:lnTo>
                    <a:cubicBezTo>
                      <a:pt x="6433" y="112"/>
                      <a:pt x="6322" y="1"/>
                      <a:pt x="61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0" name="Google Shape;7220;p57"/>
              <p:cNvSpPr/>
              <p:nvPr/>
            </p:nvSpPr>
            <p:spPr>
              <a:xfrm>
                <a:off x="4026773" y="2249397"/>
                <a:ext cx="615818" cy="275991"/>
              </a:xfrm>
              <a:custGeom>
                <a:avLst/>
                <a:gdLst/>
                <a:ahLst/>
                <a:cxnLst/>
                <a:rect l="l" t="t" r="r" b="b"/>
                <a:pathLst>
                  <a:path w="3550" h="1591" extrusionOk="0">
                    <a:moveTo>
                      <a:pt x="3217" y="149"/>
                    </a:moveTo>
                    <a:cubicBezTo>
                      <a:pt x="3328" y="149"/>
                      <a:pt x="3401" y="186"/>
                      <a:pt x="3401" y="297"/>
                    </a:cubicBezTo>
                    <a:lnTo>
                      <a:pt x="3401" y="1295"/>
                    </a:lnTo>
                    <a:cubicBezTo>
                      <a:pt x="3401" y="1369"/>
                      <a:pt x="3328" y="1443"/>
                      <a:pt x="3217" y="1443"/>
                    </a:cubicBezTo>
                    <a:lnTo>
                      <a:pt x="333" y="1443"/>
                    </a:lnTo>
                    <a:cubicBezTo>
                      <a:pt x="222" y="1443"/>
                      <a:pt x="148" y="1369"/>
                      <a:pt x="148" y="1295"/>
                    </a:cubicBezTo>
                    <a:lnTo>
                      <a:pt x="148" y="297"/>
                    </a:lnTo>
                    <a:cubicBezTo>
                      <a:pt x="148" y="186"/>
                      <a:pt x="222" y="149"/>
                      <a:pt x="333" y="149"/>
                    </a:cubicBezTo>
                    <a:close/>
                    <a:moveTo>
                      <a:pt x="333" y="1"/>
                    </a:moveTo>
                    <a:cubicBezTo>
                      <a:pt x="148" y="1"/>
                      <a:pt x="0" y="112"/>
                      <a:pt x="0" y="260"/>
                    </a:cubicBezTo>
                    <a:lnTo>
                      <a:pt x="0" y="1295"/>
                    </a:lnTo>
                    <a:cubicBezTo>
                      <a:pt x="0" y="1443"/>
                      <a:pt x="148" y="1591"/>
                      <a:pt x="333" y="1591"/>
                    </a:cubicBezTo>
                    <a:lnTo>
                      <a:pt x="3217" y="1591"/>
                    </a:lnTo>
                    <a:cubicBezTo>
                      <a:pt x="3401" y="1591"/>
                      <a:pt x="3512" y="1443"/>
                      <a:pt x="3549" y="1295"/>
                    </a:cubicBezTo>
                    <a:lnTo>
                      <a:pt x="3549" y="260"/>
                    </a:lnTo>
                    <a:cubicBezTo>
                      <a:pt x="3512" y="112"/>
                      <a:pt x="3401" y="1"/>
                      <a:pt x="32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1" name="Google Shape;7221;p57"/>
              <p:cNvSpPr/>
              <p:nvPr/>
            </p:nvSpPr>
            <p:spPr>
              <a:xfrm>
                <a:off x="3366201" y="2249397"/>
                <a:ext cx="615818" cy="275991"/>
              </a:xfrm>
              <a:custGeom>
                <a:avLst/>
                <a:gdLst/>
                <a:ahLst/>
                <a:cxnLst/>
                <a:rect l="l" t="t" r="r" b="b"/>
                <a:pathLst>
                  <a:path w="3550" h="1591" extrusionOk="0">
                    <a:moveTo>
                      <a:pt x="3217" y="149"/>
                    </a:moveTo>
                    <a:cubicBezTo>
                      <a:pt x="3291" y="149"/>
                      <a:pt x="3365" y="186"/>
                      <a:pt x="3401" y="297"/>
                    </a:cubicBezTo>
                    <a:lnTo>
                      <a:pt x="3401" y="1295"/>
                    </a:lnTo>
                    <a:cubicBezTo>
                      <a:pt x="3365" y="1369"/>
                      <a:pt x="3291" y="1443"/>
                      <a:pt x="3217" y="1443"/>
                    </a:cubicBezTo>
                    <a:lnTo>
                      <a:pt x="296" y="1443"/>
                    </a:lnTo>
                    <a:cubicBezTo>
                      <a:pt x="222" y="1443"/>
                      <a:pt x="148" y="1369"/>
                      <a:pt x="148" y="1295"/>
                    </a:cubicBezTo>
                    <a:lnTo>
                      <a:pt x="148" y="297"/>
                    </a:lnTo>
                    <a:cubicBezTo>
                      <a:pt x="148" y="186"/>
                      <a:pt x="222" y="149"/>
                      <a:pt x="296" y="149"/>
                    </a:cubicBezTo>
                    <a:close/>
                    <a:moveTo>
                      <a:pt x="296" y="1"/>
                    </a:moveTo>
                    <a:cubicBezTo>
                      <a:pt x="148" y="1"/>
                      <a:pt x="0" y="112"/>
                      <a:pt x="0" y="260"/>
                    </a:cubicBezTo>
                    <a:lnTo>
                      <a:pt x="0" y="1295"/>
                    </a:lnTo>
                    <a:cubicBezTo>
                      <a:pt x="0" y="1443"/>
                      <a:pt x="148" y="1591"/>
                      <a:pt x="296" y="1591"/>
                    </a:cubicBezTo>
                    <a:lnTo>
                      <a:pt x="3217" y="1591"/>
                    </a:lnTo>
                    <a:cubicBezTo>
                      <a:pt x="3401" y="1591"/>
                      <a:pt x="3512" y="1443"/>
                      <a:pt x="3549" y="1295"/>
                    </a:cubicBezTo>
                    <a:lnTo>
                      <a:pt x="3549" y="260"/>
                    </a:lnTo>
                    <a:cubicBezTo>
                      <a:pt x="3512" y="112"/>
                      <a:pt x="3401" y="1"/>
                      <a:pt x="32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2" name="Google Shape;7222;p57"/>
              <p:cNvSpPr/>
              <p:nvPr/>
            </p:nvSpPr>
            <p:spPr>
              <a:xfrm>
                <a:off x="3366201" y="2538051"/>
                <a:ext cx="1276392" cy="237480"/>
              </a:xfrm>
              <a:custGeom>
                <a:avLst/>
                <a:gdLst/>
                <a:ahLst/>
                <a:cxnLst/>
                <a:rect l="l" t="t" r="r" b="b"/>
                <a:pathLst>
                  <a:path w="7358" h="1369" extrusionOk="0">
                    <a:moveTo>
                      <a:pt x="7065" y="139"/>
                    </a:moveTo>
                    <a:cubicBezTo>
                      <a:pt x="7124" y="139"/>
                      <a:pt x="7179" y="199"/>
                      <a:pt x="7209" y="259"/>
                    </a:cubicBezTo>
                    <a:lnTo>
                      <a:pt x="7209" y="1073"/>
                    </a:lnTo>
                    <a:cubicBezTo>
                      <a:pt x="7173" y="1147"/>
                      <a:pt x="7099" y="1220"/>
                      <a:pt x="7025" y="1220"/>
                    </a:cubicBezTo>
                    <a:lnTo>
                      <a:pt x="296" y="1220"/>
                    </a:lnTo>
                    <a:cubicBezTo>
                      <a:pt x="222" y="1220"/>
                      <a:pt x="148" y="1147"/>
                      <a:pt x="148" y="1073"/>
                    </a:cubicBezTo>
                    <a:lnTo>
                      <a:pt x="148" y="259"/>
                    </a:lnTo>
                    <a:cubicBezTo>
                      <a:pt x="148" y="199"/>
                      <a:pt x="197" y="139"/>
                      <a:pt x="256" y="139"/>
                    </a:cubicBezTo>
                    <a:cubicBezTo>
                      <a:pt x="269" y="139"/>
                      <a:pt x="282" y="142"/>
                      <a:pt x="296" y="148"/>
                    </a:cubicBezTo>
                    <a:lnTo>
                      <a:pt x="7025" y="148"/>
                    </a:lnTo>
                    <a:cubicBezTo>
                      <a:pt x="7038" y="142"/>
                      <a:pt x="7052" y="139"/>
                      <a:pt x="7065" y="139"/>
                    </a:cubicBezTo>
                    <a:close/>
                    <a:moveTo>
                      <a:pt x="296" y="0"/>
                    </a:moveTo>
                    <a:cubicBezTo>
                      <a:pt x="148" y="0"/>
                      <a:pt x="0" y="111"/>
                      <a:pt x="0" y="259"/>
                    </a:cubicBezTo>
                    <a:lnTo>
                      <a:pt x="0" y="1073"/>
                    </a:lnTo>
                    <a:cubicBezTo>
                      <a:pt x="0" y="1257"/>
                      <a:pt x="148" y="1368"/>
                      <a:pt x="296" y="1368"/>
                    </a:cubicBezTo>
                    <a:lnTo>
                      <a:pt x="7025" y="1368"/>
                    </a:lnTo>
                    <a:cubicBezTo>
                      <a:pt x="7173" y="1368"/>
                      <a:pt x="7320" y="1257"/>
                      <a:pt x="7357" y="1073"/>
                    </a:cubicBezTo>
                    <a:lnTo>
                      <a:pt x="7357" y="259"/>
                    </a:lnTo>
                    <a:cubicBezTo>
                      <a:pt x="7320" y="111"/>
                      <a:pt x="7173" y="0"/>
                      <a:pt x="70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3" name="Google Shape;7223;p57"/>
              <p:cNvSpPr/>
              <p:nvPr/>
            </p:nvSpPr>
            <p:spPr>
              <a:xfrm>
                <a:off x="2179669" y="2249397"/>
                <a:ext cx="1122524" cy="532553"/>
              </a:xfrm>
              <a:custGeom>
                <a:avLst/>
                <a:gdLst/>
                <a:ahLst/>
                <a:cxnLst/>
                <a:rect l="l" t="t" r="r" b="b"/>
                <a:pathLst>
                  <a:path w="6471" h="3070" extrusionOk="0">
                    <a:moveTo>
                      <a:pt x="6175" y="149"/>
                    </a:moveTo>
                    <a:cubicBezTo>
                      <a:pt x="6249" y="149"/>
                      <a:pt x="6323" y="186"/>
                      <a:pt x="6323" y="260"/>
                    </a:cubicBezTo>
                    <a:lnTo>
                      <a:pt x="6323" y="2811"/>
                    </a:lnTo>
                    <a:cubicBezTo>
                      <a:pt x="6323" y="2871"/>
                      <a:pt x="6273" y="2931"/>
                      <a:pt x="6215" y="2931"/>
                    </a:cubicBezTo>
                    <a:cubicBezTo>
                      <a:pt x="6202" y="2931"/>
                      <a:pt x="6188" y="2928"/>
                      <a:pt x="6175" y="2921"/>
                    </a:cubicBezTo>
                    <a:lnTo>
                      <a:pt x="333" y="2921"/>
                    </a:lnTo>
                    <a:cubicBezTo>
                      <a:pt x="259" y="2921"/>
                      <a:pt x="185" y="2921"/>
                      <a:pt x="148" y="2848"/>
                    </a:cubicBezTo>
                    <a:lnTo>
                      <a:pt x="1812" y="297"/>
                    </a:lnTo>
                    <a:lnTo>
                      <a:pt x="1849" y="260"/>
                    </a:lnTo>
                    <a:cubicBezTo>
                      <a:pt x="1886" y="186"/>
                      <a:pt x="1923" y="149"/>
                      <a:pt x="1997" y="149"/>
                    </a:cubicBezTo>
                    <a:close/>
                    <a:moveTo>
                      <a:pt x="1997" y="1"/>
                    </a:moveTo>
                    <a:cubicBezTo>
                      <a:pt x="1849" y="1"/>
                      <a:pt x="1775" y="112"/>
                      <a:pt x="1738" y="186"/>
                    </a:cubicBezTo>
                    <a:lnTo>
                      <a:pt x="38" y="2774"/>
                    </a:lnTo>
                    <a:cubicBezTo>
                      <a:pt x="1" y="2811"/>
                      <a:pt x="1" y="2884"/>
                      <a:pt x="38" y="2921"/>
                    </a:cubicBezTo>
                    <a:cubicBezTo>
                      <a:pt x="112" y="3032"/>
                      <a:pt x="222" y="3069"/>
                      <a:pt x="333" y="3069"/>
                    </a:cubicBezTo>
                    <a:lnTo>
                      <a:pt x="6175" y="3069"/>
                    </a:lnTo>
                    <a:cubicBezTo>
                      <a:pt x="6323" y="3069"/>
                      <a:pt x="6434" y="2958"/>
                      <a:pt x="6470" y="2811"/>
                    </a:cubicBezTo>
                    <a:lnTo>
                      <a:pt x="6470" y="297"/>
                    </a:lnTo>
                    <a:cubicBezTo>
                      <a:pt x="6434" y="112"/>
                      <a:pt x="6323" y="1"/>
                      <a:pt x="61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4" name="Google Shape;7224;p57"/>
              <p:cNvSpPr/>
              <p:nvPr/>
            </p:nvSpPr>
            <p:spPr>
              <a:xfrm>
                <a:off x="4879723" y="2730429"/>
                <a:ext cx="51521" cy="83613"/>
              </a:xfrm>
              <a:custGeom>
                <a:avLst/>
                <a:gdLst/>
                <a:ahLst/>
                <a:cxnLst/>
                <a:rect l="l" t="t" r="r" b="b"/>
                <a:pathLst>
                  <a:path w="297" h="482" extrusionOk="0">
                    <a:moveTo>
                      <a:pt x="111" y="1"/>
                    </a:moveTo>
                    <a:cubicBezTo>
                      <a:pt x="37" y="1"/>
                      <a:pt x="0" y="75"/>
                      <a:pt x="0" y="148"/>
                    </a:cubicBezTo>
                    <a:lnTo>
                      <a:pt x="0" y="333"/>
                    </a:lnTo>
                    <a:cubicBezTo>
                      <a:pt x="0" y="407"/>
                      <a:pt x="37" y="481"/>
                      <a:pt x="111" y="481"/>
                    </a:cubicBezTo>
                    <a:lnTo>
                      <a:pt x="185" y="481"/>
                    </a:lnTo>
                    <a:cubicBezTo>
                      <a:pt x="259" y="481"/>
                      <a:pt x="296" y="407"/>
                      <a:pt x="296" y="333"/>
                    </a:cubicBezTo>
                    <a:lnTo>
                      <a:pt x="296" y="148"/>
                    </a:lnTo>
                    <a:cubicBezTo>
                      <a:pt x="296" y="75"/>
                      <a:pt x="259" y="1"/>
                      <a:pt x="1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5" name="Google Shape;7225;p57"/>
              <p:cNvSpPr/>
              <p:nvPr/>
            </p:nvSpPr>
            <p:spPr>
              <a:xfrm>
                <a:off x="5597887" y="2730429"/>
                <a:ext cx="51521" cy="83613"/>
              </a:xfrm>
              <a:custGeom>
                <a:avLst/>
                <a:gdLst/>
                <a:ahLst/>
                <a:cxnLst/>
                <a:rect l="l" t="t" r="r" b="b"/>
                <a:pathLst>
                  <a:path w="297" h="482" extrusionOk="0">
                    <a:moveTo>
                      <a:pt x="112" y="1"/>
                    </a:moveTo>
                    <a:cubicBezTo>
                      <a:pt x="38" y="1"/>
                      <a:pt x="1" y="75"/>
                      <a:pt x="1" y="148"/>
                    </a:cubicBezTo>
                    <a:lnTo>
                      <a:pt x="1" y="333"/>
                    </a:lnTo>
                    <a:cubicBezTo>
                      <a:pt x="1" y="407"/>
                      <a:pt x="38" y="481"/>
                      <a:pt x="112" y="481"/>
                    </a:cubicBezTo>
                    <a:lnTo>
                      <a:pt x="186" y="481"/>
                    </a:lnTo>
                    <a:cubicBezTo>
                      <a:pt x="260" y="481"/>
                      <a:pt x="297" y="407"/>
                      <a:pt x="297" y="333"/>
                    </a:cubicBezTo>
                    <a:lnTo>
                      <a:pt x="297" y="148"/>
                    </a:lnTo>
                    <a:cubicBezTo>
                      <a:pt x="297"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6" name="Google Shape;7226;p57"/>
              <p:cNvSpPr/>
              <p:nvPr/>
            </p:nvSpPr>
            <p:spPr>
              <a:xfrm>
                <a:off x="4469294" y="2730429"/>
                <a:ext cx="51347" cy="83613"/>
              </a:xfrm>
              <a:custGeom>
                <a:avLst/>
                <a:gdLst/>
                <a:ahLst/>
                <a:cxnLst/>
                <a:rect l="l" t="t" r="r" b="b"/>
                <a:pathLst>
                  <a:path w="296" h="482" extrusionOk="0">
                    <a:moveTo>
                      <a:pt x="111" y="1"/>
                    </a:moveTo>
                    <a:cubicBezTo>
                      <a:pt x="37" y="1"/>
                      <a:pt x="0" y="75"/>
                      <a:pt x="0" y="148"/>
                    </a:cubicBezTo>
                    <a:lnTo>
                      <a:pt x="0" y="333"/>
                    </a:lnTo>
                    <a:cubicBezTo>
                      <a:pt x="0" y="407"/>
                      <a:pt x="37" y="481"/>
                      <a:pt x="111" y="481"/>
                    </a:cubicBezTo>
                    <a:lnTo>
                      <a:pt x="185" y="481"/>
                    </a:lnTo>
                    <a:cubicBezTo>
                      <a:pt x="259" y="481"/>
                      <a:pt x="296" y="407"/>
                      <a:pt x="296" y="333"/>
                    </a:cubicBezTo>
                    <a:lnTo>
                      <a:pt x="296" y="148"/>
                    </a:lnTo>
                    <a:cubicBezTo>
                      <a:pt x="296" y="75"/>
                      <a:pt x="259" y="1"/>
                      <a:pt x="1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7" name="Google Shape;7227;p57"/>
              <p:cNvSpPr/>
              <p:nvPr/>
            </p:nvSpPr>
            <p:spPr>
              <a:xfrm>
                <a:off x="3500813" y="2730429"/>
                <a:ext cx="57939" cy="83613"/>
              </a:xfrm>
              <a:custGeom>
                <a:avLst/>
                <a:gdLst/>
                <a:ahLst/>
                <a:cxnLst/>
                <a:rect l="l" t="t" r="r" b="b"/>
                <a:pathLst>
                  <a:path w="334" h="482" extrusionOk="0">
                    <a:moveTo>
                      <a:pt x="148" y="1"/>
                    </a:moveTo>
                    <a:cubicBezTo>
                      <a:pt x="75" y="1"/>
                      <a:pt x="1" y="75"/>
                      <a:pt x="1" y="148"/>
                    </a:cubicBezTo>
                    <a:lnTo>
                      <a:pt x="1" y="333"/>
                    </a:lnTo>
                    <a:cubicBezTo>
                      <a:pt x="1" y="407"/>
                      <a:pt x="75" y="481"/>
                      <a:pt x="148" y="481"/>
                    </a:cubicBezTo>
                    <a:lnTo>
                      <a:pt x="185" y="481"/>
                    </a:lnTo>
                    <a:cubicBezTo>
                      <a:pt x="259" y="481"/>
                      <a:pt x="333" y="407"/>
                      <a:pt x="333" y="333"/>
                    </a:cubicBezTo>
                    <a:lnTo>
                      <a:pt x="333" y="148"/>
                    </a:lnTo>
                    <a:cubicBezTo>
                      <a:pt x="333" y="75"/>
                      <a:pt x="259" y="1"/>
                      <a:pt x="1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8" name="Google Shape;7228;p57"/>
              <p:cNvSpPr/>
              <p:nvPr/>
            </p:nvSpPr>
            <p:spPr>
              <a:xfrm>
                <a:off x="3109639" y="2730429"/>
                <a:ext cx="57939" cy="83613"/>
              </a:xfrm>
              <a:custGeom>
                <a:avLst/>
                <a:gdLst/>
                <a:ahLst/>
                <a:cxnLst/>
                <a:rect l="l" t="t" r="r" b="b"/>
                <a:pathLst>
                  <a:path w="334" h="482" extrusionOk="0">
                    <a:moveTo>
                      <a:pt x="148" y="1"/>
                    </a:moveTo>
                    <a:cubicBezTo>
                      <a:pt x="74" y="1"/>
                      <a:pt x="0" y="75"/>
                      <a:pt x="0" y="148"/>
                    </a:cubicBezTo>
                    <a:lnTo>
                      <a:pt x="0" y="333"/>
                    </a:lnTo>
                    <a:cubicBezTo>
                      <a:pt x="0" y="407"/>
                      <a:pt x="74" y="481"/>
                      <a:pt x="148" y="481"/>
                    </a:cubicBezTo>
                    <a:lnTo>
                      <a:pt x="185" y="481"/>
                    </a:lnTo>
                    <a:cubicBezTo>
                      <a:pt x="259" y="481"/>
                      <a:pt x="333" y="407"/>
                      <a:pt x="333" y="333"/>
                    </a:cubicBezTo>
                    <a:lnTo>
                      <a:pt x="333" y="148"/>
                    </a:lnTo>
                    <a:cubicBezTo>
                      <a:pt x="333" y="75"/>
                      <a:pt x="259" y="1"/>
                      <a:pt x="1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9" name="Google Shape;7229;p57"/>
              <p:cNvSpPr/>
              <p:nvPr/>
            </p:nvSpPr>
            <p:spPr>
              <a:xfrm>
                <a:off x="2359210" y="2730429"/>
                <a:ext cx="51521" cy="83613"/>
              </a:xfrm>
              <a:custGeom>
                <a:avLst/>
                <a:gdLst/>
                <a:ahLst/>
                <a:cxnLst/>
                <a:rect l="l" t="t" r="r" b="b"/>
                <a:pathLst>
                  <a:path w="297" h="482" extrusionOk="0">
                    <a:moveTo>
                      <a:pt x="112" y="1"/>
                    </a:moveTo>
                    <a:cubicBezTo>
                      <a:pt x="38" y="1"/>
                      <a:pt x="1" y="75"/>
                      <a:pt x="1" y="148"/>
                    </a:cubicBezTo>
                    <a:lnTo>
                      <a:pt x="1" y="333"/>
                    </a:lnTo>
                    <a:cubicBezTo>
                      <a:pt x="1" y="407"/>
                      <a:pt x="38" y="481"/>
                      <a:pt x="112" y="481"/>
                    </a:cubicBezTo>
                    <a:lnTo>
                      <a:pt x="186" y="481"/>
                    </a:lnTo>
                    <a:cubicBezTo>
                      <a:pt x="260" y="481"/>
                      <a:pt x="297" y="407"/>
                      <a:pt x="297" y="333"/>
                    </a:cubicBezTo>
                    <a:lnTo>
                      <a:pt x="297" y="148"/>
                    </a:lnTo>
                    <a:cubicBezTo>
                      <a:pt x="297"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0" name="Google Shape;7230;p57"/>
              <p:cNvSpPr/>
              <p:nvPr/>
            </p:nvSpPr>
            <p:spPr>
              <a:xfrm>
                <a:off x="3468721" y="2454612"/>
                <a:ext cx="57939" cy="83613"/>
              </a:xfrm>
              <a:custGeom>
                <a:avLst/>
                <a:gdLst/>
                <a:ahLst/>
                <a:cxnLst/>
                <a:rect l="l" t="t" r="r" b="b"/>
                <a:pathLst>
                  <a:path w="334" h="482" extrusionOk="0">
                    <a:moveTo>
                      <a:pt x="149" y="1"/>
                    </a:moveTo>
                    <a:cubicBezTo>
                      <a:pt x="75" y="1"/>
                      <a:pt x="1" y="75"/>
                      <a:pt x="1" y="149"/>
                    </a:cubicBezTo>
                    <a:lnTo>
                      <a:pt x="1" y="334"/>
                    </a:lnTo>
                    <a:cubicBezTo>
                      <a:pt x="1" y="408"/>
                      <a:pt x="75" y="481"/>
                      <a:pt x="149" y="481"/>
                    </a:cubicBezTo>
                    <a:lnTo>
                      <a:pt x="186" y="481"/>
                    </a:lnTo>
                    <a:cubicBezTo>
                      <a:pt x="260" y="481"/>
                      <a:pt x="333" y="408"/>
                      <a:pt x="333" y="334"/>
                    </a:cubicBezTo>
                    <a:lnTo>
                      <a:pt x="333" y="149"/>
                    </a:lnTo>
                    <a:cubicBezTo>
                      <a:pt x="333"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1" name="Google Shape;7231;p57"/>
              <p:cNvSpPr/>
              <p:nvPr/>
            </p:nvSpPr>
            <p:spPr>
              <a:xfrm>
                <a:off x="3853477" y="2454612"/>
                <a:ext cx="51521" cy="83613"/>
              </a:xfrm>
              <a:custGeom>
                <a:avLst/>
                <a:gdLst/>
                <a:ahLst/>
                <a:cxnLst/>
                <a:rect l="l" t="t" r="r" b="b"/>
                <a:pathLst>
                  <a:path w="297" h="482" extrusionOk="0">
                    <a:moveTo>
                      <a:pt x="112" y="1"/>
                    </a:moveTo>
                    <a:cubicBezTo>
                      <a:pt x="38" y="1"/>
                      <a:pt x="1" y="75"/>
                      <a:pt x="1" y="149"/>
                    </a:cubicBezTo>
                    <a:lnTo>
                      <a:pt x="1" y="334"/>
                    </a:lnTo>
                    <a:cubicBezTo>
                      <a:pt x="1" y="408"/>
                      <a:pt x="38" y="481"/>
                      <a:pt x="112" y="481"/>
                    </a:cubicBezTo>
                    <a:lnTo>
                      <a:pt x="186" y="481"/>
                    </a:lnTo>
                    <a:cubicBezTo>
                      <a:pt x="260" y="481"/>
                      <a:pt x="297" y="408"/>
                      <a:pt x="297" y="334"/>
                    </a:cubicBezTo>
                    <a:lnTo>
                      <a:pt x="297" y="149"/>
                    </a:lnTo>
                    <a:cubicBezTo>
                      <a:pt x="297"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2" name="Google Shape;7232;p57"/>
              <p:cNvSpPr/>
              <p:nvPr/>
            </p:nvSpPr>
            <p:spPr>
              <a:xfrm>
                <a:off x="4129293" y="2454612"/>
                <a:ext cx="51521" cy="83613"/>
              </a:xfrm>
              <a:custGeom>
                <a:avLst/>
                <a:gdLst/>
                <a:ahLst/>
                <a:cxnLst/>
                <a:rect l="l" t="t" r="r" b="b"/>
                <a:pathLst>
                  <a:path w="297" h="482" extrusionOk="0">
                    <a:moveTo>
                      <a:pt x="112" y="1"/>
                    </a:moveTo>
                    <a:cubicBezTo>
                      <a:pt x="38" y="1"/>
                      <a:pt x="1" y="75"/>
                      <a:pt x="1" y="149"/>
                    </a:cubicBezTo>
                    <a:lnTo>
                      <a:pt x="1" y="334"/>
                    </a:lnTo>
                    <a:cubicBezTo>
                      <a:pt x="1" y="408"/>
                      <a:pt x="38" y="481"/>
                      <a:pt x="112" y="481"/>
                    </a:cubicBezTo>
                    <a:lnTo>
                      <a:pt x="186" y="481"/>
                    </a:lnTo>
                    <a:cubicBezTo>
                      <a:pt x="259" y="481"/>
                      <a:pt x="296" y="408"/>
                      <a:pt x="296" y="334"/>
                    </a:cubicBezTo>
                    <a:lnTo>
                      <a:pt x="296" y="149"/>
                    </a:lnTo>
                    <a:cubicBezTo>
                      <a:pt x="296" y="75"/>
                      <a:pt x="259"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3" name="Google Shape;7233;p57"/>
              <p:cNvSpPr/>
              <p:nvPr/>
            </p:nvSpPr>
            <p:spPr>
              <a:xfrm>
                <a:off x="4507630" y="2454612"/>
                <a:ext cx="57939" cy="83613"/>
              </a:xfrm>
              <a:custGeom>
                <a:avLst/>
                <a:gdLst/>
                <a:ahLst/>
                <a:cxnLst/>
                <a:rect l="l" t="t" r="r" b="b"/>
                <a:pathLst>
                  <a:path w="334" h="482" extrusionOk="0">
                    <a:moveTo>
                      <a:pt x="149" y="1"/>
                    </a:moveTo>
                    <a:cubicBezTo>
                      <a:pt x="75" y="1"/>
                      <a:pt x="1" y="75"/>
                      <a:pt x="1" y="149"/>
                    </a:cubicBezTo>
                    <a:lnTo>
                      <a:pt x="1" y="334"/>
                    </a:lnTo>
                    <a:cubicBezTo>
                      <a:pt x="1" y="408"/>
                      <a:pt x="75" y="481"/>
                      <a:pt x="149" y="481"/>
                    </a:cubicBezTo>
                    <a:lnTo>
                      <a:pt x="186" y="481"/>
                    </a:lnTo>
                    <a:cubicBezTo>
                      <a:pt x="260" y="481"/>
                      <a:pt x="334" y="408"/>
                      <a:pt x="334" y="334"/>
                    </a:cubicBezTo>
                    <a:lnTo>
                      <a:pt x="334" y="149"/>
                    </a:lnTo>
                    <a:cubicBezTo>
                      <a:pt x="334"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34" name="Google Shape;7234;p57"/>
            <p:cNvSpPr/>
            <p:nvPr/>
          </p:nvSpPr>
          <p:spPr>
            <a:xfrm>
              <a:off x="6739490" y="1742865"/>
              <a:ext cx="64357" cy="64184"/>
            </a:xfrm>
            <a:custGeom>
              <a:avLst/>
              <a:gdLst/>
              <a:ahLst/>
              <a:cxnLst/>
              <a:rect l="l" t="t" r="r" b="b"/>
              <a:pathLst>
                <a:path w="371" h="370" extrusionOk="0">
                  <a:moveTo>
                    <a:pt x="149" y="370"/>
                  </a:moveTo>
                  <a:cubicBezTo>
                    <a:pt x="370" y="370"/>
                    <a:pt x="1" y="0"/>
                    <a:pt x="38" y="222"/>
                  </a:cubicBezTo>
                  <a:cubicBezTo>
                    <a:pt x="1" y="296"/>
                    <a:pt x="75" y="370"/>
                    <a:pt x="149" y="37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5" name="Google Shape;7235;p57"/>
            <p:cNvSpPr/>
            <p:nvPr/>
          </p:nvSpPr>
          <p:spPr>
            <a:xfrm>
              <a:off x="6733071" y="1736447"/>
              <a:ext cx="64357" cy="57766"/>
            </a:xfrm>
            <a:custGeom>
              <a:avLst/>
              <a:gdLst/>
              <a:ahLst/>
              <a:cxnLst/>
              <a:rect l="l" t="t" r="r" b="b"/>
              <a:pathLst>
                <a:path w="371" h="333" extrusionOk="0">
                  <a:moveTo>
                    <a:pt x="149" y="333"/>
                  </a:moveTo>
                  <a:cubicBezTo>
                    <a:pt x="371" y="333"/>
                    <a:pt x="1" y="0"/>
                    <a:pt x="1" y="185"/>
                  </a:cubicBezTo>
                  <a:cubicBezTo>
                    <a:pt x="1" y="259"/>
                    <a:pt x="75" y="333"/>
                    <a:pt x="149" y="3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6" name="Google Shape;7236;p57"/>
            <p:cNvSpPr/>
            <p:nvPr/>
          </p:nvSpPr>
          <p:spPr>
            <a:xfrm>
              <a:off x="6739490" y="1575987"/>
              <a:ext cx="64357" cy="57939"/>
            </a:xfrm>
            <a:custGeom>
              <a:avLst/>
              <a:gdLst/>
              <a:ahLst/>
              <a:cxnLst/>
              <a:rect l="l" t="t" r="r" b="b"/>
              <a:pathLst>
                <a:path w="371" h="334" extrusionOk="0">
                  <a:moveTo>
                    <a:pt x="149" y="334"/>
                  </a:moveTo>
                  <a:cubicBezTo>
                    <a:pt x="370" y="334"/>
                    <a:pt x="38" y="1"/>
                    <a:pt x="38" y="186"/>
                  </a:cubicBezTo>
                  <a:cubicBezTo>
                    <a:pt x="1" y="260"/>
                    <a:pt x="75" y="334"/>
                    <a:pt x="149" y="334"/>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7" name="Google Shape;7237;p57"/>
            <p:cNvSpPr/>
            <p:nvPr/>
          </p:nvSpPr>
          <p:spPr>
            <a:xfrm>
              <a:off x="6733071" y="1569569"/>
              <a:ext cx="64357" cy="57939"/>
            </a:xfrm>
            <a:custGeom>
              <a:avLst/>
              <a:gdLst/>
              <a:ahLst/>
              <a:cxnLst/>
              <a:rect l="l" t="t" r="r" b="b"/>
              <a:pathLst>
                <a:path w="371" h="334" extrusionOk="0">
                  <a:moveTo>
                    <a:pt x="149" y="334"/>
                  </a:moveTo>
                  <a:cubicBezTo>
                    <a:pt x="371" y="334"/>
                    <a:pt x="1" y="1"/>
                    <a:pt x="1" y="223"/>
                  </a:cubicBezTo>
                  <a:cubicBezTo>
                    <a:pt x="1" y="297"/>
                    <a:pt x="75" y="334"/>
                    <a:pt x="149" y="33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8" name="Google Shape;7238;p57"/>
            <p:cNvSpPr/>
            <p:nvPr/>
          </p:nvSpPr>
          <p:spPr>
            <a:xfrm>
              <a:off x="6745908" y="1486303"/>
              <a:ext cx="45102" cy="57766"/>
            </a:xfrm>
            <a:custGeom>
              <a:avLst/>
              <a:gdLst/>
              <a:ahLst/>
              <a:cxnLst/>
              <a:rect l="l" t="t" r="r" b="b"/>
              <a:pathLst>
                <a:path w="260" h="333" extrusionOk="0">
                  <a:moveTo>
                    <a:pt x="112" y="333"/>
                  </a:moveTo>
                  <a:cubicBezTo>
                    <a:pt x="186" y="333"/>
                    <a:pt x="260" y="259"/>
                    <a:pt x="260" y="185"/>
                  </a:cubicBezTo>
                  <a:cubicBezTo>
                    <a:pt x="260" y="0"/>
                    <a:pt x="1" y="0"/>
                    <a:pt x="1" y="185"/>
                  </a:cubicBezTo>
                  <a:cubicBezTo>
                    <a:pt x="1" y="259"/>
                    <a:pt x="38" y="333"/>
                    <a:pt x="112" y="333"/>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9" name="Google Shape;7239;p57"/>
            <p:cNvSpPr/>
            <p:nvPr/>
          </p:nvSpPr>
          <p:spPr>
            <a:xfrm>
              <a:off x="6733071" y="1479885"/>
              <a:ext cx="51521" cy="57939"/>
            </a:xfrm>
            <a:custGeom>
              <a:avLst/>
              <a:gdLst/>
              <a:ahLst/>
              <a:cxnLst/>
              <a:rect l="l" t="t" r="r" b="b"/>
              <a:pathLst>
                <a:path w="297" h="334" extrusionOk="0">
                  <a:moveTo>
                    <a:pt x="149" y="333"/>
                  </a:moveTo>
                  <a:cubicBezTo>
                    <a:pt x="223" y="333"/>
                    <a:pt x="297" y="259"/>
                    <a:pt x="297" y="185"/>
                  </a:cubicBezTo>
                  <a:cubicBezTo>
                    <a:pt x="297" y="0"/>
                    <a:pt x="1" y="0"/>
                    <a:pt x="1" y="185"/>
                  </a:cubicBezTo>
                  <a:cubicBezTo>
                    <a:pt x="1" y="259"/>
                    <a:pt x="75" y="333"/>
                    <a:pt x="149" y="3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0" name="Google Shape;7240;p57"/>
            <p:cNvSpPr/>
            <p:nvPr/>
          </p:nvSpPr>
          <p:spPr>
            <a:xfrm>
              <a:off x="4706600" y="1524814"/>
              <a:ext cx="57766" cy="64184"/>
            </a:xfrm>
            <a:custGeom>
              <a:avLst/>
              <a:gdLst/>
              <a:ahLst/>
              <a:cxnLst/>
              <a:rect l="l" t="t" r="r" b="b"/>
              <a:pathLst>
                <a:path w="333" h="370" extrusionOk="0">
                  <a:moveTo>
                    <a:pt x="111" y="370"/>
                  </a:moveTo>
                  <a:cubicBezTo>
                    <a:pt x="333" y="370"/>
                    <a:pt x="0" y="0"/>
                    <a:pt x="0" y="222"/>
                  </a:cubicBezTo>
                  <a:cubicBezTo>
                    <a:pt x="0" y="296"/>
                    <a:pt x="37" y="370"/>
                    <a:pt x="111" y="37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1" name="Google Shape;7241;p57"/>
            <p:cNvSpPr/>
            <p:nvPr/>
          </p:nvSpPr>
          <p:spPr>
            <a:xfrm>
              <a:off x="4700182" y="1531232"/>
              <a:ext cx="44929" cy="44929"/>
            </a:xfrm>
            <a:custGeom>
              <a:avLst/>
              <a:gdLst/>
              <a:ahLst/>
              <a:cxnLst/>
              <a:rect l="l" t="t" r="r" b="b"/>
              <a:pathLst>
                <a:path w="259" h="259" extrusionOk="0">
                  <a:moveTo>
                    <a:pt x="148" y="259"/>
                  </a:moveTo>
                  <a:cubicBezTo>
                    <a:pt x="222" y="259"/>
                    <a:pt x="259" y="222"/>
                    <a:pt x="259" y="148"/>
                  </a:cubicBezTo>
                  <a:cubicBezTo>
                    <a:pt x="259" y="74"/>
                    <a:pt x="222" y="0"/>
                    <a:pt x="148" y="0"/>
                  </a:cubicBezTo>
                  <a:cubicBezTo>
                    <a:pt x="37" y="0"/>
                    <a:pt x="0" y="74"/>
                    <a:pt x="0" y="148"/>
                  </a:cubicBezTo>
                  <a:cubicBezTo>
                    <a:pt x="0" y="222"/>
                    <a:pt x="37" y="259"/>
                    <a:pt x="148"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42" name="Google Shape;7242;p57"/>
            <p:cNvGrpSpPr/>
            <p:nvPr/>
          </p:nvGrpSpPr>
          <p:grpSpPr>
            <a:xfrm>
              <a:off x="2852584" y="3450797"/>
              <a:ext cx="577453" cy="577453"/>
              <a:chOff x="1866174" y="3798853"/>
              <a:chExt cx="630270" cy="630270"/>
            </a:xfrm>
          </p:grpSpPr>
          <p:sp>
            <p:nvSpPr>
              <p:cNvPr id="7243" name="Google Shape;7243;p57"/>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4" name="Google Shape;7244;p57"/>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5" name="Google Shape;7245;p57"/>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6" name="Google Shape;7246;p57"/>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7" name="Google Shape;7247;p57"/>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8" name="Google Shape;7248;p57"/>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9" name="Google Shape;7249;p57"/>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0" name="Google Shape;7250;p57"/>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1" name="Google Shape;7251;p57"/>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2" name="Google Shape;7252;p57"/>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3" name="Google Shape;7253;p57"/>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4" name="Google Shape;7254;p57"/>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5" name="Google Shape;7255;p57"/>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6" name="Google Shape;7256;p57"/>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57" name="Google Shape;7257;p57"/>
            <p:cNvGrpSpPr/>
            <p:nvPr/>
          </p:nvGrpSpPr>
          <p:grpSpPr>
            <a:xfrm>
              <a:off x="3384031" y="3450797"/>
              <a:ext cx="577453" cy="577453"/>
              <a:chOff x="1866174" y="3798853"/>
              <a:chExt cx="630270" cy="630270"/>
            </a:xfrm>
          </p:grpSpPr>
          <p:sp>
            <p:nvSpPr>
              <p:cNvPr id="7258" name="Google Shape;7258;p57"/>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9" name="Google Shape;7259;p57"/>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0" name="Google Shape;7260;p57"/>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1" name="Google Shape;7261;p57"/>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2" name="Google Shape;7262;p57"/>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3" name="Google Shape;7263;p57"/>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4" name="Google Shape;7264;p57"/>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5" name="Google Shape;7265;p57"/>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6" name="Google Shape;7266;p57"/>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7" name="Google Shape;7267;p57"/>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8" name="Google Shape;7268;p57"/>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9" name="Google Shape;7269;p57"/>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0" name="Google Shape;7270;p57"/>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1" name="Google Shape;7271;p57"/>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72" name="Google Shape;7272;p57"/>
            <p:cNvGrpSpPr/>
            <p:nvPr/>
          </p:nvGrpSpPr>
          <p:grpSpPr>
            <a:xfrm>
              <a:off x="3915477" y="3450797"/>
              <a:ext cx="577453" cy="577453"/>
              <a:chOff x="1866174" y="3798853"/>
              <a:chExt cx="630270" cy="630270"/>
            </a:xfrm>
          </p:grpSpPr>
          <p:sp>
            <p:nvSpPr>
              <p:cNvPr id="7273" name="Google Shape;7273;p57"/>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4" name="Google Shape;7274;p57"/>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5" name="Google Shape;7275;p57"/>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6" name="Google Shape;7276;p57"/>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7" name="Google Shape;7277;p57"/>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8" name="Google Shape;7278;p57"/>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9" name="Google Shape;7279;p57"/>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0" name="Google Shape;7280;p57"/>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1" name="Google Shape;7281;p57"/>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2" name="Google Shape;7282;p57"/>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3" name="Google Shape;7283;p57"/>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4" name="Google Shape;7284;p57"/>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5" name="Google Shape;7285;p57"/>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6" name="Google Shape;7286;p57"/>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87" name="Google Shape;7287;p57"/>
            <p:cNvGrpSpPr/>
            <p:nvPr/>
          </p:nvGrpSpPr>
          <p:grpSpPr>
            <a:xfrm>
              <a:off x="4446924" y="3450797"/>
              <a:ext cx="577453" cy="577453"/>
              <a:chOff x="1866174" y="3798853"/>
              <a:chExt cx="630270" cy="630270"/>
            </a:xfrm>
          </p:grpSpPr>
          <p:sp>
            <p:nvSpPr>
              <p:cNvPr id="7288" name="Google Shape;7288;p57"/>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9" name="Google Shape;7289;p57"/>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0" name="Google Shape;7290;p57"/>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1" name="Google Shape;7291;p57"/>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2" name="Google Shape;7292;p57"/>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3" name="Google Shape;7293;p57"/>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4" name="Google Shape;7294;p57"/>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5" name="Google Shape;7295;p57"/>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6" name="Google Shape;7296;p57"/>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7" name="Google Shape;7297;p57"/>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8" name="Google Shape;7298;p57"/>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9" name="Google Shape;7299;p57"/>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0" name="Google Shape;7300;p57"/>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1" name="Google Shape;7301;p57"/>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02" name="Google Shape;7302;p57"/>
            <p:cNvGrpSpPr/>
            <p:nvPr/>
          </p:nvGrpSpPr>
          <p:grpSpPr>
            <a:xfrm>
              <a:off x="4978370" y="3450797"/>
              <a:ext cx="577453" cy="577453"/>
              <a:chOff x="1866174" y="3798853"/>
              <a:chExt cx="630270" cy="630270"/>
            </a:xfrm>
          </p:grpSpPr>
          <p:sp>
            <p:nvSpPr>
              <p:cNvPr id="7303" name="Google Shape;7303;p57"/>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4" name="Google Shape;7304;p57"/>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5" name="Google Shape;7305;p57"/>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6" name="Google Shape;7306;p57"/>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7" name="Google Shape;7307;p57"/>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8" name="Google Shape;7308;p57"/>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9" name="Google Shape;7309;p57"/>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0" name="Google Shape;7310;p57"/>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1" name="Google Shape;7311;p57"/>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2" name="Google Shape;7312;p57"/>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3" name="Google Shape;7313;p57"/>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4" name="Google Shape;7314;p57"/>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5" name="Google Shape;7315;p57"/>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6" name="Google Shape;7316;p57"/>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17" name="Google Shape;7317;p57"/>
            <p:cNvGrpSpPr/>
            <p:nvPr/>
          </p:nvGrpSpPr>
          <p:grpSpPr>
            <a:xfrm>
              <a:off x="5509816" y="3450797"/>
              <a:ext cx="577453" cy="577453"/>
              <a:chOff x="1866174" y="3798853"/>
              <a:chExt cx="630270" cy="630270"/>
            </a:xfrm>
          </p:grpSpPr>
          <p:sp>
            <p:nvSpPr>
              <p:cNvPr id="7318" name="Google Shape;7318;p57"/>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9" name="Google Shape;7319;p57"/>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0" name="Google Shape;7320;p57"/>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1" name="Google Shape;7321;p57"/>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2" name="Google Shape;7322;p57"/>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3" name="Google Shape;7323;p57"/>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4" name="Google Shape;7324;p57"/>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5" name="Google Shape;7325;p57"/>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6" name="Google Shape;7326;p57"/>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7" name="Google Shape;7327;p57"/>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8" name="Google Shape;7328;p57"/>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9" name="Google Shape;7329;p57"/>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0" name="Google Shape;7330;p57"/>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1" name="Google Shape;7331;p57"/>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32" name="Google Shape;7332;p57"/>
            <p:cNvGrpSpPr/>
            <p:nvPr/>
          </p:nvGrpSpPr>
          <p:grpSpPr>
            <a:xfrm>
              <a:off x="6041263" y="3450797"/>
              <a:ext cx="577453" cy="577453"/>
              <a:chOff x="1866174" y="3798853"/>
              <a:chExt cx="630270" cy="630270"/>
            </a:xfrm>
          </p:grpSpPr>
          <p:sp>
            <p:nvSpPr>
              <p:cNvPr id="7333" name="Google Shape;7333;p57"/>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4" name="Google Shape;7334;p57"/>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5" name="Google Shape;7335;p57"/>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6" name="Google Shape;7336;p57"/>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7" name="Google Shape;7337;p57"/>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8" name="Google Shape;7338;p57"/>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9" name="Google Shape;7339;p57"/>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0" name="Google Shape;7340;p57"/>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1" name="Google Shape;7341;p57"/>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2" name="Google Shape;7342;p57"/>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3" name="Google Shape;7343;p57"/>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4" name="Google Shape;7344;p57"/>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5" name="Google Shape;7345;p57"/>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6" name="Google Shape;7346;p57"/>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47" name="Google Shape;7347;p57"/>
            <p:cNvGrpSpPr/>
            <p:nvPr/>
          </p:nvGrpSpPr>
          <p:grpSpPr>
            <a:xfrm>
              <a:off x="6572709" y="3450797"/>
              <a:ext cx="577453" cy="577453"/>
              <a:chOff x="1866174" y="3798853"/>
              <a:chExt cx="630270" cy="630270"/>
            </a:xfrm>
          </p:grpSpPr>
          <p:sp>
            <p:nvSpPr>
              <p:cNvPr id="7348" name="Google Shape;7348;p57"/>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9" name="Google Shape;7349;p57"/>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0" name="Google Shape;7350;p57"/>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1" name="Google Shape;7351;p57"/>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2" name="Google Shape;7352;p57"/>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3" name="Google Shape;7353;p57"/>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4" name="Google Shape;7354;p57"/>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5" name="Google Shape;7355;p57"/>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6" name="Google Shape;7356;p57"/>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7" name="Google Shape;7357;p57"/>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8" name="Google Shape;7358;p57"/>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9" name="Google Shape;7359;p57"/>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0" name="Google Shape;7360;p57"/>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1" name="Google Shape;7361;p57"/>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088" name="Google Shape;7088;p57"/>
          <p:cNvSpPr txBox="1">
            <a:spLocks noGrp="1"/>
          </p:cNvSpPr>
          <p:nvPr>
            <p:ph type="title"/>
          </p:nvPr>
        </p:nvSpPr>
        <p:spPr>
          <a:xfrm>
            <a:off x="719999" y="445025"/>
            <a:ext cx="7665717"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l-GR" sz="2400" dirty="0"/>
              <a:t>Πτώση Νοτίου Βιετνάμ</a:t>
            </a:r>
            <a:endParaRPr sz="2400" dirty="0"/>
          </a:p>
        </p:txBody>
      </p:sp>
      <p:sp>
        <p:nvSpPr>
          <p:cNvPr id="7089" name="Google Shape;7089;p57"/>
          <p:cNvSpPr txBox="1">
            <a:spLocks noGrp="1"/>
          </p:cNvSpPr>
          <p:nvPr>
            <p:ph type="subTitle" idx="1"/>
          </p:nvPr>
        </p:nvSpPr>
        <p:spPr>
          <a:xfrm>
            <a:off x="215590" y="1003567"/>
            <a:ext cx="8730366" cy="3517083"/>
          </a:xfrm>
          <a:prstGeom prst="rect">
            <a:avLst/>
          </a:prstGeom>
        </p:spPr>
        <p:txBody>
          <a:bodyPr spcFirstLastPara="1" wrap="square" lIns="91425" tIns="91425" rIns="91425" bIns="91425" anchor="t" anchorCtr="0">
            <a:noAutofit/>
          </a:bodyPr>
          <a:lstStyle/>
          <a:p>
            <a:pPr marL="171450" indent="-171450"/>
            <a:r>
              <a:rPr lang="el-GR" sz="1200" dirty="0">
                <a:latin typeface="Times New Roman" panose="02020603050405020304" pitchFamily="18" charset="0"/>
                <a:cs typeface="Times New Roman" panose="02020603050405020304" pitchFamily="18" charset="0"/>
              </a:rPr>
              <a:t>Μετά τη συμφωνία: «Μεταπολεμική πολεμική» περίοδος μεταξύ των δύο κρατών → κατηγορίες για παραβιάσεις κανόνων ειρήνης και από τις δύο πλευρές. + Πλέον καμία εμπλοκή ΗΠΑ.</a:t>
            </a:r>
          </a:p>
          <a:p>
            <a:pPr marL="0" indent="0">
              <a:buNone/>
            </a:pPr>
            <a:endParaRPr lang="el-GR" sz="1200" dirty="0">
              <a:latin typeface="Times New Roman" panose="02020603050405020304" pitchFamily="18" charset="0"/>
              <a:cs typeface="Times New Roman" panose="02020603050405020304" pitchFamily="18" charset="0"/>
            </a:endParaRPr>
          </a:p>
          <a:p>
            <a:pPr marL="171450" indent="-171450"/>
            <a:r>
              <a:rPr lang="el-GR" sz="1200" dirty="0">
                <a:latin typeface="Times New Roman" panose="02020603050405020304" pitchFamily="18" charset="0"/>
                <a:cs typeface="Times New Roman" panose="02020603050405020304" pitchFamily="18" charset="0"/>
              </a:rPr>
              <a:t>1974: παραίτηση </a:t>
            </a:r>
            <a:r>
              <a:rPr lang="en-GB" sz="1200" dirty="0">
                <a:latin typeface="Times New Roman" panose="02020603050405020304" pitchFamily="18" charset="0"/>
                <a:cs typeface="Times New Roman" panose="02020603050405020304" pitchFamily="18" charset="0"/>
              </a:rPr>
              <a:t>Nixon </a:t>
            </a:r>
            <a:r>
              <a:rPr lang="el-GR" sz="1200" dirty="0">
                <a:latin typeface="Times New Roman" panose="02020603050405020304" pitchFamily="18" charset="0"/>
                <a:cs typeface="Times New Roman" panose="02020603050405020304" pitchFamily="18" charset="0"/>
              </a:rPr>
              <a:t>+ μείωση κατά 30% πόρων προς Νότιο Βιετνάμ </a:t>
            </a:r>
          </a:p>
          <a:p>
            <a:pPr marL="0" indent="0">
              <a:buNone/>
            </a:pPr>
            <a:endParaRPr lang="el-GR" sz="1200" dirty="0">
              <a:latin typeface="Times New Roman" panose="02020603050405020304" pitchFamily="18" charset="0"/>
              <a:cs typeface="Times New Roman" panose="02020603050405020304" pitchFamily="18" charset="0"/>
            </a:endParaRPr>
          </a:p>
          <a:p>
            <a:pPr marL="171450" indent="-171450"/>
            <a:r>
              <a:rPr lang="el-GR" sz="1200" dirty="0">
                <a:latin typeface="Times New Roman" panose="02020603050405020304" pitchFamily="18" charset="0"/>
                <a:cs typeface="Times New Roman" panose="02020603050405020304" pitchFamily="18" charset="0"/>
              </a:rPr>
              <a:t>Κυβέρνηση </a:t>
            </a:r>
            <a:r>
              <a:rPr lang="en-GB" sz="1200" dirty="0">
                <a:latin typeface="Times New Roman" panose="02020603050405020304" pitchFamily="18" charset="0"/>
                <a:cs typeface="Times New Roman" panose="02020603050405020304" pitchFamily="18" charset="0"/>
              </a:rPr>
              <a:t>Thieu</a:t>
            </a:r>
            <a:r>
              <a:rPr lang="el-GR" sz="1200" dirty="0">
                <a:latin typeface="Times New Roman" panose="02020603050405020304" pitchFamily="18" charset="0"/>
                <a:cs typeface="Times New Roman" panose="02020603050405020304" pitchFamily="18" charset="0"/>
              </a:rPr>
              <a:t>: Απάθεια, ανεργία, πληθωρισμός, αμέλεια του στρατού.</a:t>
            </a:r>
          </a:p>
          <a:p>
            <a:pPr marL="0" indent="0">
              <a:buNone/>
            </a:pPr>
            <a:endParaRPr lang="el-GR" sz="1200" dirty="0">
              <a:latin typeface="Times New Roman" panose="02020603050405020304" pitchFamily="18" charset="0"/>
              <a:cs typeface="Times New Roman" panose="02020603050405020304" pitchFamily="18" charset="0"/>
            </a:endParaRPr>
          </a:p>
          <a:p>
            <a:pPr marL="171450" indent="-171450"/>
            <a:r>
              <a:rPr lang="el-GR" sz="1200" dirty="0">
                <a:latin typeface="Times New Roman" panose="02020603050405020304" pitchFamily="18" charset="0"/>
                <a:cs typeface="Times New Roman" panose="02020603050405020304" pitchFamily="18" charset="0"/>
              </a:rPr>
              <a:t>Μάρτιος 1975: πτώση σε δύο μήνες της κυβέρνησης του Νοτίου Βιετνάμ υπό την πίεση του Βορείου (Το Βόρειο είχε ξεκινήσει επιχείρηση που υπολόγιζε για πτώση του Νοτίου σε δύο έτη).</a:t>
            </a:r>
          </a:p>
          <a:p>
            <a:pPr marL="0" indent="0">
              <a:buNone/>
            </a:pPr>
            <a:endParaRPr lang="el-GR" sz="1200" dirty="0">
              <a:latin typeface="Times New Roman" panose="02020603050405020304" pitchFamily="18" charset="0"/>
              <a:cs typeface="Times New Roman" panose="02020603050405020304" pitchFamily="18" charset="0"/>
            </a:endParaRPr>
          </a:p>
          <a:p>
            <a:pPr marL="171450" indent="-171450"/>
            <a:r>
              <a:rPr lang="el-GR" sz="1200" dirty="0">
                <a:latin typeface="Times New Roman" panose="02020603050405020304" pitchFamily="18" charset="0"/>
                <a:cs typeface="Times New Roman" panose="02020603050405020304" pitchFamily="18" charset="0"/>
              </a:rPr>
              <a:t>21 Απριλίου: παραίτηση </a:t>
            </a:r>
            <a:r>
              <a:rPr lang="en-GB" sz="1200" dirty="0">
                <a:latin typeface="Times New Roman" panose="02020603050405020304" pitchFamily="18" charset="0"/>
                <a:cs typeface="Times New Roman" panose="02020603050405020304" pitchFamily="18" charset="0"/>
              </a:rPr>
              <a:t>Thieu</a:t>
            </a:r>
            <a:r>
              <a:rPr lang="el-GR" sz="1200" dirty="0">
                <a:latin typeface="Times New Roman" panose="02020603050405020304" pitchFamily="18" charset="0"/>
                <a:cs typeface="Times New Roman" panose="02020603050405020304" pitchFamily="18" charset="0"/>
              </a:rPr>
              <a:t> + μετακινείται στη </a:t>
            </a:r>
            <a:r>
              <a:rPr lang="el-GR" sz="1200" dirty="0" err="1">
                <a:latin typeface="Times New Roman" panose="02020603050405020304" pitchFamily="18" charset="0"/>
                <a:cs typeface="Times New Roman" panose="02020603050405020304" pitchFamily="18" charset="0"/>
              </a:rPr>
              <a:t>Ταϊβάν</a:t>
            </a:r>
            <a:r>
              <a:rPr lang="el-GR" sz="1200" dirty="0">
                <a:latin typeface="Times New Roman" panose="02020603050405020304" pitchFamily="18" charset="0"/>
                <a:cs typeface="Times New Roman" panose="02020603050405020304" pitchFamily="18" charset="0"/>
              </a:rPr>
              <a:t>.</a:t>
            </a:r>
          </a:p>
          <a:p>
            <a:pPr marL="0" indent="0">
              <a:buNone/>
            </a:pPr>
            <a:endParaRPr lang="el-GR" sz="1200" dirty="0">
              <a:latin typeface="Times New Roman" panose="02020603050405020304" pitchFamily="18" charset="0"/>
              <a:cs typeface="Times New Roman" panose="02020603050405020304" pitchFamily="18" charset="0"/>
            </a:endParaRPr>
          </a:p>
          <a:p>
            <a:pPr marL="171450" indent="-171450"/>
            <a:r>
              <a:rPr lang="el-GR" sz="1200" dirty="0">
                <a:latin typeface="Times New Roman" panose="02020603050405020304" pitchFamily="18" charset="0"/>
                <a:cs typeface="Times New Roman" panose="02020603050405020304" pitchFamily="18" charset="0"/>
              </a:rPr>
              <a:t>30 Απριλίου: παντελής παράδοση/ πτώση του Νοτίου Βιετνάμ</a:t>
            </a:r>
          </a:p>
          <a:p>
            <a:pPr marL="0" indent="0">
              <a:buNone/>
            </a:pPr>
            <a:endParaRPr lang="el-GR" sz="1200" dirty="0">
              <a:latin typeface="Times New Roman" panose="02020603050405020304" pitchFamily="18" charset="0"/>
              <a:cs typeface="Times New Roman" panose="02020603050405020304" pitchFamily="18" charset="0"/>
            </a:endParaRPr>
          </a:p>
          <a:p>
            <a:pPr marL="171450" indent="-171450"/>
            <a:r>
              <a:rPr lang="el-GR" sz="1200" dirty="0">
                <a:latin typeface="Times New Roman" panose="02020603050405020304" pitchFamily="18" charset="0"/>
                <a:cs typeface="Times New Roman" panose="02020603050405020304" pitchFamily="18" charset="0"/>
              </a:rPr>
              <a:t>2 Ιουλίου 1976: Ενοποίηση δύο τμημάτων Βιετνάμ και ονομασία: «Σοσιαλιστική Δημοκρατία του Βιετνάμ»</a:t>
            </a:r>
          </a:p>
          <a:p>
            <a:pPr marL="0" indent="0">
              <a:buNone/>
            </a:pPr>
            <a:r>
              <a:rPr lang="el-GR" sz="1200"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413"/>
        <p:cNvGrpSpPr/>
        <p:nvPr/>
      </p:nvGrpSpPr>
      <p:grpSpPr>
        <a:xfrm>
          <a:off x="0" y="0"/>
          <a:ext cx="0" cy="0"/>
          <a:chOff x="0" y="0"/>
          <a:chExt cx="0" cy="0"/>
        </a:xfrm>
      </p:grpSpPr>
      <p:sp>
        <p:nvSpPr>
          <p:cNvPr id="40" name="Title 39">
            <a:extLst>
              <a:ext uri="{FF2B5EF4-FFF2-40B4-BE49-F238E27FC236}">
                <a16:creationId xmlns:a16="http://schemas.microsoft.com/office/drawing/2014/main" id="{8C82CD26-5797-3357-DBF7-B297432C112F}"/>
              </a:ext>
            </a:extLst>
          </p:cNvPr>
          <p:cNvSpPr>
            <a:spLocks noGrp="1"/>
          </p:cNvSpPr>
          <p:nvPr>
            <p:ph type="title"/>
          </p:nvPr>
        </p:nvSpPr>
        <p:spPr/>
        <p:txBody>
          <a:bodyPr/>
          <a:lstStyle/>
          <a:p>
            <a:pPr algn="ctr"/>
            <a:r>
              <a:rPr lang="el-GR" sz="2400" dirty="0"/>
              <a:t>Πηγές:</a:t>
            </a:r>
            <a:endParaRPr lang="en-GB" sz="2400" dirty="0"/>
          </a:p>
        </p:txBody>
      </p:sp>
      <p:sp>
        <p:nvSpPr>
          <p:cNvPr id="41" name="Text Placeholder 40">
            <a:extLst>
              <a:ext uri="{FF2B5EF4-FFF2-40B4-BE49-F238E27FC236}">
                <a16:creationId xmlns:a16="http://schemas.microsoft.com/office/drawing/2014/main" id="{DEB806DA-137C-312C-2B70-61C35A14CFFA}"/>
              </a:ext>
            </a:extLst>
          </p:cNvPr>
          <p:cNvSpPr>
            <a:spLocks noGrp="1"/>
          </p:cNvSpPr>
          <p:nvPr>
            <p:ph type="body" idx="1"/>
          </p:nvPr>
        </p:nvSpPr>
        <p:spPr/>
        <p:txBody>
          <a:bodyPr/>
          <a:lstStyle/>
          <a:p>
            <a:pPr fontAlgn="base"/>
            <a:r>
              <a:rPr lang="en-GB" dirty="0" err="1"/>
              <a:t>Jstor</a:t>
            </a:r>
            <a:r>
              <a:rPr lang="en-GB" dirty="0"/>
              <a:t>: Who Lost Vietnam? Soldiers, Civilians, and U.S. Military Strategy: James McAllister</a:t>
            </a:r>
          </a:p>
          <a:p>
            <a:pPr marL="139700" indent="0">
              <a:buNone/>
            </a:pPr>
            <a:r>
              <a:rPr lang="en-GB" u="sng" dirty="0">
                <a:hlinkClick r:id="rId3"/>
              </a:rPr>
              <a:t>https://www.jstor.org/stable/40981253</a:t>
            </a:r>
            <a:endParaRPr lang="el-GR" u="sng" dirty="0"/>
          </a:p>
          <a:p>
            <a:pPr marL="139700" indent="0">
              <a:buNone/>
            </a:pPr>
            <a:endParaRPr lang="en-GB" dirty="0"/>
          </a:p>
          <a:p>
            <a:r>
              <a:rPr lang="en-GB" dirty="0">
                <a:hlinkClick r:id="rId4"/>
              </a:rPr>
              <a:t>https://www.vassar.edu/the-wars-for-vietnam/vietnam-war-overview</a:t>
            </a:r>
            <a:endParaRPr lang="el-GR" dirty="0"/>
          </a:p>
          <a:p>
            <a:pPr marL="139700" indent="0">
              <a:buNone/>
            </a:pPr>
            <a:endParaRPr lang="el-GR" dirty="0"/>
          </a:p>
          <a:p>
            <a:r>
              <a:rPr lang="en-GB" dirty="0"/>
              <a:t>chrome-extension://</a:t>
            </a:r>
            <a:r>
              <a:rPr lang="en-GB" dirty="0" err="1"/>
              <a:t>efaidnbmnnnibpcajpcglclefindmkaj</a:t>
            </a:r>
            <a:r>
              <a:rPr lang="en-GB" dirty="0"/>
              <a:t>/https://k12database.unc.edu/wp-content/uploads/sites/31/2012/05/VietnamWarPPT.pdf</a:t>
            </a:r>
            <a:br>
              <a:rPr lang="en-GB" dirty="0"/>
            </a:br>
            <a:endParaRPr lang="el-GR" dirty="0"/>
          </a:p>
          <a:p>
            <a:pPr marL="139700" indent="0">
              <a:buNone/>
            </a:pPr>
            <a:endParaRPr lang="en-GB"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04"/>
        <p:cNvGrpSpPr/>
        <p:nvPr/>
      </p:nvGrpSpPr>
      <p:grpSpPr>
        <a:xfrm>
          <a:off x="0" y="0"/>
          <a:ext cx="0" cy="0"/>
          <a:chOff x="0" y="0"/>
          <a:chExt cx="0" cy="0"/>
        </a:xfrm>
      </p:grpSpPr>
      <p:sp>
        <p:nvSpPr>
          <p:cNvPr id="5405" name="Google Shape;5405;p3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GR" sz="2800" dirty="0"/>
              <a:t>Περιεχόμενα</a:t>
            </a:r>
            <a:endParaRPr sz="2800" dirty="0"/>
          </a:p>
        </p:txBody>
      </p:sp>
      <p:graphicFrame>
        <p:nvGraphicFramePr>
          <p:cNvPr id="5407" name="Google Shape;5407;p33"/>
          <p:cNvGraphicFramePr/>
          <p:nvPr>
            <p:extLst>
              <p:ext uri="{D42A27DB-BD31-4B8C-83A1-F6EECF244321}">
                <p14:modId xmlns:p14="http://schemas.microsoft.com/office/powerpoint/2010/main" val="3271367291"/>
              </p:ext>
            </p:extLst>
          </p:nvPr>
        </p:nvGraphicFramePr>
        <p:xfrm>
          <a:off x="720000" y="1637287"/>
          <a:ext cx="7704000" cy="2844707"/>
        </p:xfrm>
        <a:graphic>
          <a:graphicData uri="http://schemas.openxmlformats.org/drawingml/2006/table">
            <a:tbl>
              <a:tblPr>
                <a:noFill/>
                <a:tableStyleId>{484F7EDD-CFBC-4E37-B5CE-1B04CA0A89B1}</a:tableStyleId>
              </a:tblPr>
              <a:tblGrid>
                <a:gridCol w="2144050">
                  <a:extLst>
                    <a:ext uri="{9D8B030D-6E8A-4147-A177-3AD203B41FA5}">
                      <a16:colId xmlns:a16="http://schemas.microsoft.com/office/drawing/2014/main" val="20000"/>
                    </a:ext>
                  </a:extLst>
                </a:gridCol>
                <a:gridCol w="5559950">
                  <a:extLst>
                    <a:ext uri="{9D8B030D-6E8A-4147-A177-3AD203B41FA5}">
                      <a16:colId xmlns:a16="http://schemas.microsoft.com/office/drawing/2014/main" val="20001"/>
                    </a:ext>
                  </a:extLst>
                </a:gridCol>
              </a:tblGrid>
              <a:tr h="361525">
                <a:tc>
                  <a:txBody>
                    <a:bodyPr/>
                    <a:lstStyle/>
                    <a:p>
                      <a:pPr marL="0" lvl="0" indent="0" algn="l" rtl="0">
                        <a:lnSpc>
                          <a:spcPct val="115000"/>
                        </a:lnSpc>
                        <a:spcBef>
                          <a:spcPts val="0"/>
                        </a:spcBef>
                        <a:spcAft>
                          <a:spcPts val="0"/>
                        </a:spcAft>
                        <a:buNone/>
                      </a:pPr>
                      <a:r>
                        <a:rPr lang="el-GR" sz="1000" b="1" u="sng" dirty="0">
                          <a:solidFill>
                            <a:schemeClr val="hlink"/>
                          </a:solidFill>
                          <a:latin typeface="Allerta Stencil"/>
                          <a:ea typeface="Allerta Stencil"/>
                          <a:cs typeface="Allerta Stencil"/>
                          <a:sym typeface="Allerta Stencil"/>
                        </a:rPr>
                        <a:t>Ιστορικό Υπόβαθρο</a:t>
                      </a:r>
                    </a:p>
                    <a:p>
                      <a:pPr marL="0" lvl="0" indent="0" algn="l" rtl="0">
                        <a:lnSpc>
                          <a:spcPct val="115000"/>
                        </a:lnSpc>
                        <a:spcBef>
                          <a:spcPts val="0"/>
                        </a:spcBef>
                        <a:spcAft>
                          <a:spcPts val="0"/>
                        </a:spcAft>
                        <a:buNone/>
                      </a:pPr>
                      <a:endParaRPr sz="1000" b="1" u="sng" dirty="0">
                        <a:solidFill>
                          <a:schemeClr val="dk1"/>
                        </a:solidFill>
                        <a:latin typeface="Allerta Stencil"/>
                        <a:ea typeface="Allerta Stencil"/>
                        <a:cs typeface="Allerta Stencil"/>
                        <a:sym typeface="Allerta Stencil"/>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dk2"/>
                    </a:solidFill>
                  </a:tcPr>
                </a:tc>
                <a:tc>
                  <a:txBody>
                    <a:bodyPr/>
                    <a:lstStyle/>
                    <a:p>
                      <a:pPr marL="0" lvl="0" indent="0" algn="l" rtl="0">
                        <a:lnSpc>
                          <a:spcPct val="115000"/>
                        </a:lnSpc>
                        <a:spcBef>
                          <a:spcPts val="0"/>
                        </a:spcBef>
                        <a:spcAft>
                          <a:spcPts val="1600"/>
                        </a:spcAft>
                        <a:buNone/>
                      </a:pPr>
                      <a:r>
                        <a:rPr lang="el-GR" sz="1000" dirty="0">
                          <a:solidFill>
                            <a:schemeClr val="dk1"/>
                          </a:solidFill>
                          <a:latin typeface="Be Vietnam Pro"/>
                          <a:ea typeface="Be Vietnam Pro"/>
                          <a:cs typeface="Be Vietnam Pro"/>
                          <a:sym typeface="Be Vietnam Pro"/>
                        </a:rPr>
                        <a:t>3</a:t>
                      </a:r>
                      <a:endParaRPr sz="1000" dirty="0">
                        <a:solidFill>
                          <a:schemeClr val="dk1"/>
                        </a:solidFill>
                        <a:latin typeface="Be Vietnam Pro"/>
                        <a:ea typeface="Be Vietnam Pro"/>
                        <a:cs typeface="Be Vietnam Pro"/>
                        <a:sym typeface="Be Vietnam Pro"/>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361525">
                <a:tc>
                  <a:txBody>
                    <a:bodyPr/>
                    <a:lstStyle/>
                    <a:p>
                      <a:pPr marL="0" lvl="0" indent="0" algn="l" rtl="0">
                        <a:lnSpc>
                          <a:spcPct val="115000"/>
                        </a:lnSpc>
                        <a:spcBef>
                          <a:spcPts val="0"/>
                        </a:spcBef>
                        <a:spcAft>
                          <a:spcPts val="0"/>
                        </a:spcAft>
                        <a:buNone/>
                      </a:pPr>
                      <a:r>
                        <a:rPr lang="el-GR" sz="1000" b="1" u="sng" dirty="0">
                          <a:solidFill>
                            <a:schemeClr val="hlink"/>
                          </a:solidFill>
                          <a:latin typeface="Allerta Stencil"/>
                          <a:ea typeface="Allerta Stencil"/>
                          <a:cs typeface="Allerta Stencil"/>
                          <a:sym typeface="Allerta Stencil"/>
                        </a:rPr>
                        <a:t>Αρχές της σύγκρουσης</a:t>
                      </a:r>
                    </a:p>
                    <a:p>
                      <a:pPr marL="0" lvl="0" indent="0" algn="l" rtl="0">
                        <a:lnSpc>
                          <a:spcPct val="115000"/>
                        </a:lnSpc>
                        <a:spcBef>
                          <a:spcPts val="0"/>
                        </a:spcBef>
                        <a:spcAft>
                          <a:spcPts val="0"/>
                        </a:spcAft>
                        <a:buNone/>
                      </a:pPr>
                      <a:endParaRPr sz="1000" b="1" u="sng" dirty="0">
                        <a:solidFill>
                          <a:schemeClr val="dk1"/>
                        </a:solidFill>
                        <a:latin typeface="Allerta Stencil"/>
                        <a:ea typeface="Allerta Stencil"/>
                        <a:cs typeface="Allerta Stencil"/>
                        <a:sym typeface="Allerta Stencil"/>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dk2"/>
                    </a:solidFill>
                  </a:tcPr>
                </a:tc>
                <a:tc>
                  <a:txBody>
                    <a:bodyPr/>
                    <a:lstStyle/>
                    <a:p>
                      <a:pPr marL="0" marR="0" lvl="0" indent="0" algn="l" rtl="0">
                        <a:lnSpc>
                          <a:spcPct val="115000"/>
                        </a:lnSpc>
                        <a:spcBef>
                          <a:spcPts val="0"/>
                        </a:spcBef>
                        <a:spcAft>
                          <a:spcPts val="1600"/>
                        </a:spcAft>
                        <a:buNone/>
                      </a:pPr>
                      <a:r>
                        <a:rPr lang="el-GR" sz="1000" dirty="0">
                          <a:solidFill>
                            <a:schemeClr val="dk1"/>
                          </a:solidFill>
                          <a:latin typeface="Be Vietnam Pro"/>
                          <a:ea typeface="Be Vietnam Pro"/>
                          <a:cs typeface="Be Vietnam Pro"/>
                          <a:sym typeface="Be Vietnam Pro"/>
                        </a:rPr>
                        <a:t>4</a:t>
                      </a:r>
                      <a:endParaRPr sz="1000" dirty="0">
                        <a:solidFill>
                          <a:schemeClr val="dk1"/>
                        </a:solidFill>
                        <a:latin typeface="Be Vietnam Pro"/>
                        <a:ea typeface="Be Vietnam Pro"/>
                        <a:cs typeface="Be Vietnam Pro"/>
                        <a:sym typeface="Be Vietnam Pro"/>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r h="361525">
                <a:tc>
                  <a:txBody>
                    <a:bodyPr/>
                    <a:lstStyle/>
                    <a:p>
                      <a:pPr marL="0" lvl="0" indent="0" algn="l" rtl="0">
                        <a:lnSpc>
                          <a:spcPct val="115000"/>
                        </a:lnSpc>
                        <a:spcBef>
                          <a:spcPts val="0"/>
                        </a:spcBef>
                        <a:spcAft>
                          <a:spcPts val="0"/>
                        </a:spcAft>
                        <a:buNone/>
                      </a:pPr>
                      <a:r>
                        <a:rPr lang="el-GR" sz="1000" b="1" u="sng" dirty="0">
                          <a:solidFill>
                            <a:schemeClr val="hlink"/>
                          </a:solidFill>
                          <a:latin typeface="Allerta Stencil"/>
                          <a:ea typeface="Allerta Stencil"/>
                          <a:cs typeface="Allerta Stencil"/>
                          <a:sym typeface="Allerta Stencil"/>
                        </a:rPr>
                        <a:t>Η εμπλοκή των ΗΠΑ μεγαλώνει</a:t>
                      </a:r>
                    </a:p>
                    <a:p>
                      <a:pPr marL="0" lvl="0" indent="0" algn="l" rtl="0">
                        <a:lnSpc>
                          <a:spcPct val="115000"/>
                        </a:lnSpc>
                        <a:spcBef>
                          <a:spcPts val="0"/>
                        </a:spcBef>
                        <a:spcAft>
                          <a:spcPts val="0"/>
                        </a:spcAft>
                        <a:buNone/>
                      </a:pPr>
                      <a:endParaRPr sz="1000" b="1" u="sng" dirty="0">
                        <a:solidFill>
                          <a:schemeClr val="dk1"/>
                        </a:solidFill>
                        <a:latin typeface="Allerta Stencil"/>
                        <a:ea typeface="Allerta Stencil"/>
                        <a:cs typeface="Allerta Stencil"/>
                        <a:sym typeface="Allerta Stencil"/>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dk2"/>
                    </a:solidFill>
                  </a:tcPr>
                </a:tc>
                <a:tc>
                  <a:txBody>
                    <a:bodyPr/>
                    <a:lstStyle/>
                    <a:p>
                      <a:pPr marL="0" lvl="0" indent="0" algn="l" rtl="0">
                        <a:lnSpc>
                          <a:spcPct val="115000"/>
                        </a:lnSpc>
                        <a:spcBef>
                          <a:spcPts val="0"/>
                        </a:spcBef>
                        <a:spcAft>
                          <a:spcPts val="1600"/>
                        </a:spcAft>
                        <a:buNone/>
                      </a:pPr>
                      <a:r>
                        <a:rPr lang="el-GR" sz="1000" dirty="0">
                          <a:solidFill>
                            <a:schemeClr val="dk1"/>
                          </a:solidFill>
                          <a:latin typeface="Be Vietnam Pro"/>
                          <a:ea typeface="Be Vietnam Pro"/>
                          <a:cs typeface="Be Vietnam Pro"/>
                          <a:sym typeface="Be Vietnam Pro"/>
                        </a:rPr>
                        <a:t>6</a:t>
                      </a:r>
                      <a:endParaRPr sz="1000" dirty="0">
                        <a:solidFill>
                          <a:schemeClr val="dk1"/>
                        </a:solidFill>
                        <a:latin typeface="Be Vietnam Pro"/>
                        <a:ea typeface="Be Vietnam Pro"/>
                        <a:cs typeface="Be Vietnam Pro"/>
                        <a:sym typeface="Be Vietnam Pro"/>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lt2"/>
                    </a:solidFill>
                  </a:tcPr>
                </a:tc>
                <a:extLst>
                  <a:ext uri="{0D108BD9-81ED-4DB2-BD59-A6C34878D82A}">
                    <a16:rowId xmlns:a16="http://schemas.microsoft.com/office/drawing/2014/main" val="10002"/>
                  </a:ext>
                </a:extLst>
              </a:tr>
              <a:tr h="361525">
                <a:tc>
                  <a:txBody>
                    <a:bodyPr/>
                    <a:lstStyle/>
                    <a:p>
                      <a:pPr marL="0" lvl="0" indent="0" algn="l" rtl="0">
                        <a:lnSpc>
                          <a:spcPct val="115000"/>
                        </a:lnSpc>
                        <a:spcBef>
                          <a:spcPts val="0"/>
                        </a:spcBef>
                        <a:spcAft>
                          <a:spcPts val="0"/>
                        </a:spcAft>
                        <a:buNone/>
                      </a:pPr>
                      <a:r>
                        <a:rPr lang="el-GR" sz="1000" b="1" u="sng" dirty="0">
                          <a:solidFill>
                            <a:schemeClr val="hlink"/>
                          </a:solidFill>
                          <a:latin typeface="Allerta Stencil"/>
                          <a:ea typeface="Allerta Stencil"/>
                          <a:cs typeface="Allerta Stencil"/>
                          <a:sym typeface="Allerta Stencil"/>
                        </a:rPr>
                        <a:t>Ή ταν ή επί τας</a:t>
                      </a:r>
                    </a:p>
                    <a:p>
                      <a:pPr marL="0" lvl="0" indent="0" algn="l" rtl="0">
                        <a:lnSpc>
                          <a:spcPct val="115000"/>
                        </a:lnSpc>
                        <a:spcBef>
                          <a:spcPts val="0"/>
                        </a:spcBef>
                        <a:spcAft>
                          <a:spcPts val="0"/>
                        </a:spcAft>
                        <a:buNone/>
                      </a:pPr>
                      <a:endParaRPr sz="1000" b="1" u="sng" dirty="0">
                        <a:solidFill>
                          <a:schemeClr val="dk1"/>
                        </a:solidFill>
                        <a:latin typeface="Allerta Stencil"/>
                        <a:ea typeface="Allerta Stencil"/>
                        <a:cs typeface="Allerta Stencil"/>
                        <a:sym typeface="Allerta Stencil"/>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dk2"/>
                    </a:solidFill>
                  </a:tcPr>
                </a:tc>
                <a:tc>
                  <a:txBody>
                    <a:bodyPr/>
                    <a:lstStyle/>
                    <a:p>
                      <a:pPr marL="0" lvl="0" indent="0" algn="l" rtl="0">
                        <a:lnSpc>
                          <a:spcPct val="115000"/>
                        </a:lnSpc>
                        <a:spcBef>
                          <a:spcPts val="0"/>
                        </a:spcBef>
                        <a:spcAft>
                          <a:spcPts val="1600"/>
                        </a:spcAft>
                        <a:buNone/>
                      </a:pPr>
                      <a:r>
                        <a:rPr lang="el-GR" sz="1000" dirty="0">
                          <a:solidFill>
                            <a:schemeClr val="dk1"/>
                          </a:solidFill>
                          <a:latin typeface="Be Vietnam Pro"/>
                          <a:ea typeface="Be Vietnam Pro"/>
                          <a:cs typeface="Be Vietnam Pro"/>
                          <a:sym typeface="Be Vietnam Pro"/>
                        </a:rPr>
                        <a:t>8</a:t>
                      </a:r>
                      <a:endParaRPr sz="1000" dirty="0">
                        <a:solidFill>
                          <a:schemeClr val="dk1"/>
                        </a:solidFill>
                        <a:latin typeface="Be Vietnam Pro"/>
                        <a:ea typeface="Be Vietnam Pro"/>
                        <a:cs typeface="Be Vietnam Pro"/>
                        <a:sym typeface="Be Vietnam Pro"/>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lt2"/>
                    </a:solidFill>
                  </a:tcPr>
                </a:tc>
                <a:extLst>
                  <a:ext uri="{0D108BD9-81ED-4DB2-BD59-A6C34878D82A}">
                    <a16:rowId xmlns:a16="http://schemas.microsoft.com/office/drawing/2014/main" val="10003"/>
                  </a:ext>
                </a:extLst>
              </a:tr>
              <a:tr h="361525">
                <a:tc>
                  <a:txBody>
                    <a:bodyPr/>
                    <a:lstStyle/>
                    <a:p>
                      <a:pPr marL="0" lvl="0" indent="0" algn="l" rtl="0">
                        <a:lnSpc>
                          <a:spcPct val="115000"/>
                        </a:lnSpc>
                        <a:spcBef>
                          <a:spcPts val="0"/>
                        </a:spcBef>
                        <a:spcAft>
                          <a:spcPts val="0"/>
                        </a:spcAft>
                        <a:buNone/>
                      </a:pPr>
                      <a:r>
                        <a:rPr lang="el-GR" sz="1000" b="1" u="sng" dirty="0">
                          <a:solidFill>
                            <a:schemeClr val="hlink"/>
                          </a:solidFill>
                          <a:latin typeface="Allerta Stencil"/>
                          <a:ea typeface="Allerta Stencil"/>
                          <a:cs typeface="Allerta Stencil"/>
                          <a:sym typeface="Allerta Stencil"/>
                        </a:rPr>
                        <a:t>Η ωδή του τέλους</a:t>
                      </a:r>
                    </a:p>
                    <a:p>
                      <a:pPr marL="0" lvl="0" indent="0" algn="l" rtl="0">
                        <a:lnSpc>
                          <a:spcPct val="115000"/>
                        </a:lnSpc>
                        <a:spcBef>
                          <a:spcPts val="0"/>
                        </a:spcBef>
                        <a:spcAft>
                          <a:spcPts val="0"/>
                        </a:spcAft>
                        <a:buNone/>
                      </a:pPr>
                      <a:endParaRPr sz="1000" b="1" u="sng" dirty="0">
                        <a:solidFill>
                          <a:schemeClr val="dk1"/>
                        </a:solidFill>
                        <a:latin typeface="Allerta Stencil"/>
                        <a:ea typeface="Allerta Stencil"/>
                        <a:cs typeface="Allerta Stencil"/>
                        <a:sym typeface="Allerta Stencil"/>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dk2"/>
                    </a:solidFill>
                  </a:tcPr>
                </a:tc>
                <a:tc>
                  <a:txBody>
                    <a:bodyPr/>
                    <a:lstStyle/>
                    <a:p>
                      <a:pPr marL="0" lvl="0" indent="0" algn="l" rtl="0">
                        <a:lnSpc>
                          <a:spcPct val="115000"/>
                        </a:lnSpc>
                        <a:spcBef>
                          <a:spcPts val="0"/>
                        </a:spcBef>
                        <a:spcAft>
                          <a:spcPts val="0"/>
                        </a:spcAft>
                        <a:buNone/>
                      </a:pPr>
                      <a:r>
                        <a:rPr lang="el-GR" sz="1000" dirty="0">
                          <a:solidFill>
                            <a:schemeClr val="dk1"/>
                          </a:solidFill>
                          <a:latin typeface="Be Vietnam Pro"/>
                          <a:ea typeface="Be Vietnam Pro"/>
                          <a:cs typeface="Be Vietnam Pro"/>
                          <a:sym typeface="Be Vietnam Pro"/>
                        </a:rPr>
                        <a:t>10</a:t>
                      </a:r>
                      <a:endParaRPr sz="1000" dirty="0">
                        <a:solidFill>
                          <a:schemeClr val="dk1"/>
                        </a:solidFill>
                        <a:latin typeface="Be Vietnam Pro"/>
                        <a:ea typeface="Be Vietnam Pro"/>
                        <a:cs typeface="Be Vietnam Pro"/>
                        <a:sym typeface="Be Vietnam Pro"/>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lt2"/>
                    </a:solidFill>
                  </a:tcPr>
                </a:tc>
                <a:extLst>
                  <a:ext uri="{0D108BD9-81ED-4DB2-BD59-A6C34878D82A}">
                    <a16:rowId xmlns:a16="http://schemas.microsoft.com/office/drawing/2014/main" val="10004"/>
                  </a:ext>
                </a:extLst>
              </a:tr>
              <a:tr h="361525">
                <a:tc>
                  <a:txBody>
                    <a:bodyPr/>
                    <a:lstStyle/>
                    <a:p>
                      <a:pPr marL="0" lvl="0" indent="0" algn="l" rtl="0">
                        <a:lnSpc>
                          <a:spcPct val="115000"/>
                        </a:lnSpc>
                        <a:spcBef>
                          <a:spcPts val="0"/>
                        </a:spcBef>
                        <a:spcAft>
                          <a:spcPts val="0"/>
                        </a:spcAft>
                        <a:buNone/>
                      </a:pPr>
                      <a:r>
                        <a:rPr lang="el-GR" sz="1000" b="1" i="0" u="sng" dirty="0">
                          <a:solidFill>
                            <a:schemeClr val="dk1"/>
                          </a:solidFill>
                          <a:latin typeface="Allerta Stencil"/>
                          <a:ea typeface="Allerta Stencil"/>
                          <a:cs typeface="Allerta Stencil"/>
                          <a:sym typeface="Allerta Stencil"/>
                        </a:rPr>
                        <a:t>Διαπραγμάτευση αποχώρησης ΗΠΑ από Βιετνάμ</a:t>
                      </a:r>
                    </a:p>
                    <a:p>
                      <a:pPr marL="0" lvl="0" indent="0" algn="l" rtl="0">
                        <a:lnSpc>
                          <a:spcPct val="115000"/>
                        </a:lnSpc>
                        <a:spcBef>
                          <a:spcPts val="0"/>
                        </a:spcBef>
                        <a:spcAft>
                          <a:spcPts val="0"/>
                        </a:spcAft>
                        <a:buNone/>
                      </a:pPr>
                      <a:endParaRPr lang="el-GR" sz="1000" b="1" dirty="0">
                        <a:solidFill>
                          <a:schemeClr val="dk1"/>
                        </a:solidFill>
                        <a:latin typeface="Allerta Stencil"/>
                        <a:ea typeface="Allerta Stencil"/>
                        <a:cs typeface="Allerta Stencil"/>
                        <a:sym typeface="Allerta Stencil"/>
                      </a:endParaRPr>
                    </a:p>
                    <a:p>
                      <a:pPr marL="0" lvl="0" indent="0" algn="l" rtl="0">
                        <a:lnSpc>
                          <a:spcPct val="115000"/>
                        </a:lnSpc>
                        <a:spcBef>
                          <a:spcPts val="0"/>
                        </a:spcBef>
                        <a:spcAft>
                          <a:spcPts val="0"/>
                        </a:spcAft>
                        <a:buNone/>
                      </a:pPr>
                      <a:endParaRPr lang="el-GR" sz="1000" b="1" dirty="0">
                        <a:solidFill>
                          <a:schemeClr val="dk1"/>
                        </a:solidFill>
                        <a:latin typeface="Allerta Stencil"/>
                        <a:ea typeface="Allerta Stencil"/>
                        <a:cs typeface="Allerta Stencil"/>
                        <a:sym typeface="Allerta Stencil"/>
                      </a:endParaRPr>
                    </a:p>
                    <a:p>
                      <a:pPr marL="0" lvl="0" indent="0" algn="l" rtl="0">
                        <a:lnSpc>
                          <a:spcPct val="115000"/>
                        </a:lnSpc>
                        <a:spcBef>
                          <a:spcPts val="0"/>
                        </a:spcBef>
                        <a:spcAft>
                          <a:spcPts val="0"/>
                        </a:spcAft>
                        <a:buNone/>
                      </a:pPr>
                      <a:r>
                        <a:rPr lang="el-GR" sz="1000" b="1" u="sng" dirty="0">
                          <a:solidFill>
                            <a:schemeClr val="dk1"/>
                          </a:solidFill>
                          <a:latin typeface="Allerta Stencil"/>
                          <a:ea typeface="Allerta Stencil"/>
                          <a:cs typeface="Allerta Stencil"/>
                          <a:sym typeface="Allerta Stencil"/>
                        </a:rPr>
                        <a:t>Πτώση Νοτίου Βιετνάμ</a:t>
                      </a:r>
                    </a:p>
                    <a:p>
                      <a:pPr marL="0" lvl="0" indent="0" algn="l" rtl="0">
                        <a:lnSpc>
                          <a:spcPct val="115000"/>
                        </a:lnSpc>
                        <a:spcBef>
                          <a:spcPts val="0"/>
                        </a:spcBef>
                        <a:spcAft>
                          <a:spcPts val="0"/>
                        </a:spcAft>
                        <a:buNone/>
                      </a:pPr>
                      <a:endParaRPr sz="1000" b="1" dirty="0">
                        <a:solidFill>
                          <a:schemeClr val="dk1"/>
                        </a:solidFill>
                        <a:latin typeface="Allerta Stencil"/>
                        <a:ea typeface="Allerta Stencil"/>
                        <a:cs typeface="Allerta Stencil"/>
                        <a:sym typeface="Allerta Stencil"/>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dk2"/>
                    </a:solidFill>
                  </a:tcPr>
                </a:tc>
                <a:tc>
                  <a:txBody>
                    <a:bodyPr/>
                    <a:lstStyle/>
                    <a:p>
                      <a:pPr marL="0" lvl="0" indent="0" algn="l" rtl="0">
                        <a:lnSpc>
                          <a:spcPct val="115000"/>
                        </a:lnSpc>
                        <a:spcBef>
                          <a:spcPts val="0"/>
                        </a:spcBef>
                        <a:spcAft>
                          <a:spcPts val="1600"/>
                        </a:spcAft>
                        <a:buNone/>
                      </a:pPr>
                      <a:r>
                        <a:rPr lang="el-GR" sz="1000" dirty="0">
                          <a:solidFill>
                            <a:schemeClr val="dk1"/>
                          </a:solidFill>
                          <a:latin typeface="Be Vietnam Pro"/>
                          <a:ea typeface="Be Vietnam Pro"/>
                          <a:cs typeface="Be Vietnam Pro"/>
                          <a:sym typeface="Be Vietnam Pro"/>
                        </a:rPr>
                        <a:t>11</a:t>
                      </a:r>
                    </a:p>
                    <a:p>
                      <a:pPr marL="0" lvl="0" indent="0" algn="l" rtl="0">
                        <a:lnSpc>
                          <a:spcPct val="115000"/>
                        </a:lnSpc>
                        <a:spcBef>
                          <a:spcPts val="0"/>
                        </a:spcBef>
                        <a:spcAft>
                          <a:spcPts val="1600"/>
                        </a:spcAft>
                        <a:buNone/>
                      </a:pPr>
                      <a:r>
                        <a:rPr lang="el-GR" sz="1000" dirty="0">
                          <a:solidFill>
                            <a:schemeClr val="dk1"/>
                          </a:solidFill>
                          <a:latin typeface="Be Vietnam Pro"/>
                          <a:ea typeface="Be Vietnam Pro"/>
                          <a:cs typeface="Be Vietnam Pro"/>
                          <a:sym typeface="Be Vietnam Pro"/>
                        </a:rPr>
                        <a:t>12</a:t>
                      </a:r>
                      <a:endParaRPr sz="1000" dirty="0">
                        <a:solidFill>
                          <a:schemeClr val="dk1"/>
                        </a:solidFill>
                        <a:latin typeface="Be Vietnam Pro"/>
                        <a:ea typeface="Be Vietnam Pro"/>
                        <a:cs typeface="Be Vietnam Pro"/>
                        <a:sym typeface="Be Vietnam Pro"/>
                      </a:endParaRPr>
                    </a:p>
                  </a:txBody>
                  <a:tcPr marL="91425" marR="91425" marT="0" marB="0" anchor="ctr">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solidFill>
                      <a:schemeClr val="lt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78"/>
        <p:cNvGrpSpPr/>
        <p:nvPr/>
      </p:nvGrpSpPr>
      <p:grpSpPr>
        <a:xfrm>
          <a:off x="0" y="0"/>
          <a:ext cx="0" cy="0"/>
          <a:chOff x="0" y="0"/>
          <a:chExt cx="0" cy="0"/>
        </a:xfrm>
      </p:grpSpPr>
      <p:grpSp>
        <p:nvGrpSpPr>
          <p:cNvPr id="6684" name="Google Shape;6684;p42"/>
          <p:cNvGrpSpPr/>
          <p:nvPr/>
        </p:nvGrpSpPr>
        <p:grpSpPr>
          <a:xfrm rot="868929">
            <a:off x="6499477" y="-220552"/>
            <a:ext cx="3672093" cy="1520111"/>
            <a:chOff x="2026925" y="1926325"/>
            <a:chExt cx="6403845" cy="2650723"/>
          </a:xfrm>
        </p:grpSpPr>
        <p:sp>
          <p:nvSpPr>
            <p:cNvPr id="6685" name="Google Shape;6685;p42"/>
            <p:cNvSpPr/>
            <p:nvPr/>
          </p:nvSpPr>
          <p:spPr>
            <a:xfrm>
              <a:off x="2773537" y="4354351"/>
              <a:ext cx="69418" cy="79181"/>
            </a:xfrm>
            <a:custGeom>
              <a:avLst/>
              <a:gdLst/>
              <a:ahLst/>
              <a:cxnLst/>
              <a:rect l="l" t="t" r="r" b="b"/>
              <a:pathLst>
                <a:path w="519" h="592" extrusionOk="0">
                  <a:moveTo>
                    <a:pt x="482" y="0"/>
                  </a:moveTo>
                  <a:lnTo>
                    <a:pt x="1" y="555"/>
                  </a:lnTo>
                  <a:lnTo>
                    <a:pt x="75" y="592"/>
                  </a:lnTo>
                  <a:lnTo>
                    <a:pt x="518" y="37"/>
                  </a:lnTo>
                  <a:lnTo>
                    <a:pt x="48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6" name="Google Shape;6686;p42"/>
            <p:cNvSpPr/>
            <p:nvPr/>
          </p:nvSpPr>
          <p:spPr>
            <a:xfrm>
              <a:off x="2773537" y="4413737"/>
              <a:ext cx="89213" cy="59386"/>
            </a:xfrm>
            <a:custGeom>
              <a:avLst/>
              <a:gdLst/>
              <a:ahLst/>
              <a:cxnLst/>
              <a:rect l="l" t="t" r="r" b="b"/>
              <a:pathLst>
                <a:path w="667" h="444" extrusionOk="0">
                  <a:moveTo>
                    <a:pt x="38" y="0"/>
                  </a:moveTo>
                  <a:lnTo>
                    <a:pt x="1" y="74"/>
                  </a:lnTo>
                  <a:lnTo>
                    <a:pt x="629" y="444"/>
                  </a:lnTo>
                  <a:lnTo>
                    <a:pt x="666" y="370"/>
                  </a:lnTo>
                  <a:lnTo>
                    <a:pt x="3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7" name="Google Shape;6687;p42"/>
            <p:cNvSpPr/>
            <p:nvPr/>
          </p:nvSpPr>
          <p:spPr>
            <a:xfrm>
              <a:off x="2837872" y="4196120"/>
              <a:ext cx="29827" cy="247308"/>
            </a:xfrm>
            <a:custGeom>
              <a:avLst/>
              <a:gdLst/>
              <a:ahLst/>
              <a:cxnLst/>
              <a:rect l="l" t="t" r="r" b="b"/>
              <a:pathLst>
                <a:path w="223" h="1849" extrusionOk="0">
                  <a:moveTo>
                    <a:pt x="1" y="0"/>
                  </a:moveTo>
                  <a:lnTo>
                    <a:pt x="1" y="1849"/>
                  </a:lnTo>
                  <a:lnTo>
                    <a:pt x="222" y="1849"/>
                  </a:lnTo>
                  <a:lnTo>
                    <a:pt x="22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8" name="Google Shape;6688;p42"/>
            <p:cNvSpPr/>
            <p:nvPr/>
          </p:nvSpPr>
          <p:spPr>
            <a:xfrm>
              <a:off x="2827975" y="4319708"/>
              <a:ext cx="49622" cy="10031"/>
            </a:xfrm>
            <a:custGeom>
              <a:avLst/>
              <a:gdLst/>
              <a:ahLst/>
              <a:cxnLst/>
              <a:rect l="l" t="t" r="r" b="b"/>
              <a:pathLst>
                <a:path w="371" h="75" extrusionOk="0">
                  <a:moveTo>
                    <a:pt x="1" y="1"/>
                  </a:moveTo>
                  <a:lnTo>
                    <a:pt x="1" y="75"/>
                  </a:lnTo>
                  <a:lnTo>
                    <a:pt x="370" y="75"/>
                  </a:lnTo>
                  <a:lnTo>
                    <a:pt x="370" y="1"/>
                  </a:lnTo>
                  <a:close/>
                </a:path>
              </a:pathLst>
            </a:custGeom>
            <a:solidFill>
              <a:srgbClr val="505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9" name="Google Shape;6689;p42"/>
            <p:cNvSpPr/>
            <p:nvPr/>
          </p:nvSpPr>
          <p:spPr>
            <a:xfrm>
              <a:off x="2827975" y="4359299"/>
              <a:ext cx="49622" cy="44673"/>
            </a:xfrm>
            <a:custGeom>
              <a:avLst/>
              <a:gdLst/>
              <a:ahLst/>
              <a:cxnLst/>
              <a:rect l="l" t="t" r="r" b="b"/>
              <a:pathLst>
                <a:path w="371" h="334" extrusionOk="0">
                  <a:moveTo>
                    <a:pt x="1" y="0"/>
                  </a:moveTo>
                  <a:lnTo>
                    <a:pt x="1" y="333"/>
                  </a:lnTo>
                  <a:lnTo>
                    <a:pt x="370" y="333"/>
                  </a:lnTo>
                  <a:lnTo>
                    <a:pt x="3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0" name="Google Shape;6690;p42"/>
            <p:cNvSpPr/>
            <p:nvPr/>
          </p:nvSpPr>
          <p:spPr>
            <a:xfrm>
              <a:off x="2818077" y="4369197"/>
              <a:ext cx="173209" cy="178158"/>
            </a:xfrm>
            <a:custGeom>
              <a:avLst/>
              <a:gdLst/>
              <a:ahLst/>
              <a:cxnLst/>
              <a:rect l="l" t="t" r="r" b="b"/>
              <a:pathLst>
                <a:path w="1295" h="1332" extrusionOk="0">
                  <a:moveTo>
                    <a:pt x="555" y="1331"/>
                  </a:moveTo>
                  <a:cubicBezTo>
                    <a:pt x="1036" y="1331"/>
                    <a:pt x="1295" y="703"/>
                    <a:pt x="962" y="370"/>
                  </a:cubicBezTo>
                  <a:cubicBezTo>
                    <a:pt x="592" y="0"/>
                    <a:pt x="1" y="259"/>
                    <a:pt x="1" y="740"/>
                  </a:cubicBezTo>
                  <a:cubicBezTo>
                    <a:pt x="1" y="1073"/>
                    <a:pt x="222" y="1331"/>
                    <a:pt x="555" y="133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1" name="Google Shape;6691;p42"/>
            <p:cNvSpPr/>
            <p:nvPr/>
          </p:nvSpPr>
          <p:spPr>
            <a:xfrm>
              <a:off x="2847770" y="4423635"/>
              <a:ext cx="89079" cy="89079"/>
            </a:xfrm>
            <a:custGeom>
              <a:avLst/>
              <a:gdLst/>
              <a:ahLst/>
              <a:cxnLst/>
              <a:rect l="l" t="t" r="r" b="b"/>
              <a:pathLst>
                <a:path w="666" h="666" extrusionOk="0">
                  <a:moveTo>
                    <a:pt x="333" y="0"/>
                  </a:moveTo>
                  <a:cubicBezTo>
                    <a:pt x="148" y="0"/>
                    <a:pt x="0" y="148"/>
                    <a:pt x="0" y="333"/>
                  </a:cubicBezTo>
                  <a:cubicBezTo>
                    <a:pt x="0" y="518"/>
                    <a:pt x="148" y="666"/>
                    <a:pt x="333" y="666"/>
                  </a:cubicBezTo>
                  <a:cubicBezTo>
                    <a:pt x="518" y="666"/>
                    <a:pt x="666" y="518"/>
                    <a:pt x="666" y="333"/>
                  </a:cubicBezTo>
                  <a:cubicBezTo>
                    <a:pt x="666" y="148"/>
                    <a:pt x="518" y="0"/>
                    <a:pt x="333" y="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2" name="Google Shape;6692;p42"/>
            <p:cNvSpPr/>
            <p:nvPr/>
          </p:nvSpPr>
          <p:spPr>
            <a:xfrm>
              <a:off x="2862617" y="4438348"/>
              <a:ext cx="59386" cy="64469"/>
            </a:xfrm>
            <a:custGeom>
              <a:avLst/>
              <a:gdLst/>
              <a:ahLst/>
              <a:cxnLst/>
              <a:rect l="l" t="t" r="r" b="b"/>
              <a:pathLst>
                <a:path w="444" h="482" extrusionOk="0">
                  <a:moveTo>
                    <a:pt x="222" y="482"/>
                  </a:moveTo>
                  <a:cubicBezTo>
                    <a:pt x="333" y="482"/>
                    <a:pt x="444" y="371"/>
                    <a:pt x="444" y="223"/>
                  </a:cubicBezTo>
                  <a:cubicBezTo>
                    <a:pt x="444" y="112"/>
                    <a:pt x="333" y="1"/>
                    <a:pt x="222" y="1"/>
                  </a:cubicBezTo>
                  <a:cubicBezTo>
                    <a:pt x="111" y="1"/>
                    <a:pt x="0" y="112"/>
                    <a:pt x="0" y="223"/>
                  </a:cubicBezTo>
                  <a:cubicBezTo>
                    <a:pt x="0" y="371"/>
                    <a:pt x="111" y="482"/>
                    <a:pt x="222" y="48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3" name="Google Shape;6693;p42"/>
            <p:cNvSpPr/>
            <p:nvPr/>
          </p:nvSpPr>
          <p:spPr>
            <a:xfrm>
              <a:off x="2877463" y="4448245"/>
              <a:ext cx="39724" cy="34776"/>
            </a:xfrm>
            <a:custGeom>
              <a:avLst/>
              <a:gdLst/>
              <a:ahLst/>
              <a:cxnLst/>
              <a:rect l="l" t="t" r="r" b="b"/>
              <a:pathLst>
                <a:path w="297" h="260" extrusionOk="0">
                  <a:moveTo>
                    <a:pt x="111" y="260"/>
                  </a:moveTo>
                  <a:cubicBezTo>
                    <a:pt x="296" y="260"/>
                    <a:pt x="0" y="1"/>
                    <a:pt x="0" y="149"/>
                  </a:cubicBezTo>
                  <a:cubicBezTo>
                    <a:pt x="0" y="223"/>
                    <a:pt x="37" y="260"/>
                    <a:pt x="111" y="26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4" name="Google Shape;6694;p42"/>
            <p:cNvSpPr/>
            <p:nvPr/>
          </p:nvSpPr>
          <p:spPr>
            <a:xfrm>
              <a:off x="2724182" y="4294964"/>
              <a:ext cx="390691" cy="84264"/>
            </a:xfrm>
            <a:custGeom>
              <a:avLst/>
              <a:gdLst/>
              <a:ahLst/>
              <a:cxnLst/>
              <a:rect l="l" t="t" r="r" b="b"/>
              <a:pathLst>
                <a:path w="2921" h="630" extrusionOk="0">
                  <a:moveTo>
                    <a:pt x="0" y="1"/>
                  </a:moveTo>
                  <a:lnTo>
                    <a:pt x="0" y="629"/>
                  </a:lnTo>
                  <a:lnTo>
                    <a:pt x="2921" y="629"/>
                  </a:lnTo>
                  <a:lnTo>
                    <a:pt x="2921"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5" name="Google Shape;6695;p42"/>
            <p:cNvSpPr/>
            <p:nvPr/>
          </p:nvSpPr>
          <p:spPr>
            <a:xfrm>
              <a:off x="5013641" y="4299913"/>
              <a:ext cx="281950" cy="277135"/>
            </a:xfrm>
            <a:custGeom>
              <a:avLst/>
              <a:gdLst/>
              <a:ahLst/>
              <a:cxnLst/>
              <a:rect l="l" t="t" r="r" b="b"/>
              <a:pathLst>
                <a:path w="2108" h="2072" extrusionOk="0">
                  <a:moveTo>
                    <a:pt x="777" y="149"/>
                  </a:moveTo>
                  <a:cubicBezTo>
                    <a:pt x="38" y="407"/>
                    <a:pt x="1" y="1406"/>
                    <a:pt x="666" y="1738"/>
                  </a:cubicBezTo>
                  <a:cubicBezTo>
                    <a:pt x="1369" y="2071"/>
                    <a:pt x="2108" y="1443"/>
                    <a:pt x="1886" y="703"/>
                  </a:cubicBezTo>
                  <a:cubicBezTo>
                    <a:pt x="1701" y="260"/>
                    <a:pt x="1221"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6" name="Google Shape;6696;p42"/>
            <p:cNvSpPr/>
            <p:nvPr/>
          </p:nvSpPr>
          <p:spPr>
            <a:xfrm>
              <a:off x="5048283" y="4339504"/>
              <a:ext cx="212800" cy="183107"/>
            </a:xfrm>
            <a:custGeom>
              <a:avLst/>
              <a:gdLst/>
              <a:ahLst/>
              <a:cxnLst/>
              <a:rect l="l" t="t" r="r" b="b"/>
              <a:pathLst>
                <a:path w="1591" h="1369" extrusionOk="0">
                  <a:moveTo>
                    <a:pt x="629" y="185"/>
                  </a:moveTo>
                  <a:cubicBezTo>
                    <a:pt x="0" y="407"/>
                    <a:pt x="296" y="1368"/>
                    <a:pt x="962" y="1184"/>
                  </a:cubicBezTo>
                  <a:cubicBezTo>
                    <a:pt x="1590" y="962"/>
                    <a:pt x="1294"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7" name="Google Shape;6697;p42"/>
            <p:cNvSpPr/>
            <p:nvPr/>
          </p:nvSpPr>
          <p:spPr>
            <a:xfrm>
              <a:off x="5102720" y="4374146"/>
              <a:ext cx="108875" cy="113823"/>
            </a:xfrm>
            <a:custGeom>
              <a:avLst/>
              <a:gdLst/>
              <a:ahLst/>
              <a:cxnLst/>
              <a:rect l="l" t="t" r="r" b="b"/>
              <a:pathLst>
                <a:path w="814" h="851" extrusionOk="0">
                  <a:moveTo>
                    <a:pt x="296" y="111"/>
                  </a:moveTo>
                  <a:cubicBezTo>
                    <a:pt x="111" y="148"/>
                    <a:pt x="0" y="370"/>
                    <a:pt x="74" y="518"/>
                  </a:cubicBezTo>
                  <a:cubicBezTo>
                    <a:pt x="148" y="814"/>
                    <a:pt x="555" y="851"/>
                    <a:pt x="703" y="592"/>
                  </a:cubicBezTo>
                  <a:cubicBezTo>
                    <a:pt x="813" y="296"/>
                    <a:pt x="555" y="0"/>
                    <a:pt x="296"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8" name="Google Shape;6698;p42"/>
            <p:cNvSpPr/>
            <p:nvPr/>
          </p:nvSpPr>
          <p:spPr>
            <a:xfrm>
              <a:off x="5127331" y="4403839"/>
              <a:ext cx="59520" cy="64335"/>
            </a:xfrm>
            <a:custGeom>
              <a:avLst/>
              <a:gdLst/>
              <a:ahLst/>
              <a:cxnLst/>
              <a:rect l="l" t="t" r="r" b="b"/>
              <a:pathLst>
                <a:path w="445" h="481" extrusionOk="0">
                  <a:moveTo>
                    <a:pt x="149" y="37"/>
                  </a:moveTo>
                  <a:cubicBezTo>
                    <a:pt x="75" y="74"/>
                    <a:pt x="1" y="148"/>
                    <a:pt x="38" y="259"/>
                  </a:cubicBezTo>
                  <a:cubicBezTo>
                    <a:pt x="112" y="481"/>
                    <a:pt x="445" y="370"/>
                    <a:pt x="371" y="148"/>
                  </a:cubicBezTo>
                  <a:cubicBezTo>
                    <a:pt x="334" y="74"/>
                    <a:pt x="260" y="0"/>
                    <a:pt x="14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9" name="Google Shape;6699;p42"/>
            <p:cNvSpPr/>
            <p:nvPr/>
          </p:nvSpPr>
          <p:spPr>
            <a:xfrm>
              <a:off x="4751618" y="4299913"/>
              <a:ext cx="286899" cy="277135"/>
            </a:xfrm>
            <a:custGeom>
              <a:avLst/>
              <a:gdLst/>
              <a:ahLst/>
              <a:cxnLst/>
              <a:rect l="l" t="t" r="r" b="b"/>
              <a:pathLst>
                <a:path w="2145" h="2072" extrusionOk="0">
                  <a:moveTo>
                    <a:pt x="814" y="149"/>
                  </a:moveTo>
                  <a:cubicBezTo>
                    <a:pt x="74" y="407"/>
                    <a:pt x="0" y="1406"/>
                    <a:pt x="703" y="1738"/>
                  </a:cubicBezTo>
                  <a:cubicBezTo>
                    <a:pt x="1368" y="2071"/>
                    <a:pt x="2144" y="1443"/>
                    <a:pt x="1886" y="703"/>
                  </a:cubicBezTo>
                  <a:cubicBezTo>
                    <a:pt x="1738" y="260"/>
                    <a:pt x="1257"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0" name="Google Shape;6700;p42"/>
            <p:cNvSpPr/>
            <p:nvPr/>
          </p:nvSpPr>
          <p:spPr>
            <a:xfrm>
              <a:off x="4820768" y="4344453"/>
              <a:ext cx="163312" cy="168261"/>
            </a:xfrm>
            <a:custGeom>
              <a:avLst/>
              <a:gdLst/>
              <a:ahLst/>
              <a:cxnLst/>
              <a:rect l="l" t="t" r="r" b="b"/>
              <a:pathLst>
                <a:path w="1221" h="1258" extrusionOk="0">
                  <a:moveTo>
                    <a:pt x="407" y="148"/>
                  </a:moveTo>
                  <a:cubicBezTo>
                    <a:pt x="149" y="259"/>
                    <a:pt x="1" y="555"/>
                    <a:pt x="75" y="814"/>
                  </a:cubicBezTo>
                  <a:cubicBezTo>
                    <a:pt x="223" y="1221"/>
                    <a:pt x="814" y="1258"/>
                    <a:pt x="1036" y="851"/>
                  </a:cubicBezTo>
                  <a:cubicBezTo>
                    <a:pt x="1221" y="481"/>
                    <a:pt x="814" y="1"/>
                    <a:pt x="407" y="14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1" name="Google Shape;6701;p42"/>
            <p:cNvSpPr/>
            <p:nvPr/>
          </p:nvSpPr>
          <p:spPr>
            <a:xfrm>
              <a:off x="4845512" y="4379095"/>
              <a:ext cx="103926" cy="103926"/>
            </a:xfrm>
            <a:custGeom>
              <a:avLst/>
              <a:gdLst/>
              <a:ahLst/>
              <a:cxnLst/>
              <a:rect l="l" t="t" r="r" b="b"/>
              <a:pathLst>
                <a:path w="777" h="777" extrusionOk="0">
                  <a:moveTo>
                    <a:pt x="259" y="74"/>
                  </a:moveTo>
                  <a:cubicBezTo>
                    <a:pt x="112" y="111"/>
                    <a:pt x="1" y="333"/>
                    <a:pt x="38" y="481"/>
                  </a:cubicBezTo>
                  <a:cubicBezTo>
                    <a:pt x="112" y="666"/>
                    <a:pt x="296" y="777"/>
                    <a:pt x="481" y="703"/>
                  </a:cubicBezTo>
                  <a:cubicBezTo>
                    <a:pt x="666" y="666"/>
                    <a:pt x="777" y="444"/>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2" name="Google Shape;6702;p42"/>
            <p:cNvSpPr/>
            <p:nvPr/>
          </p:nvSpPr>
          <p:spPr>
            <a:xfrm>
              <a:off x="4870257" y="4403839"/>
              <a:ext cx="59520" cy="64335"/>
            </a:xfrm>
            <a:custGeom>
              <a:avLst/>
              <a:gdLst/>
              <a:ahLst/>
              <a:cxnLst/>
              <a:rect l="l" t="t" r="r" b="b"/>
              <a:pathLst>
                <a:path w="445" h="481" extrusionOk="0">
                  <a:moveTo>
                    <a:pt x="148" y="37"/>
                  </a:moveTo>
                  <a:cubicBezTo>
                    <a:pt x="37" y="74"/>
                    <a:pt x="0" y="148"/>
                    <a:pt x="37" y="259"/>
                  </a:cubicBezTo>
                  <a:cubicBezTo>
                    <a:pt x="111" y="481"/>
                    <a:pt x="444" y="370"/>
                    <a:pt x="370" y="148"/>
                  </a:cubicBezTo>
                  <a:cubicBezTo>
                    <a:pt x="333" y="74"/>
                    <a:pt x="222" y="0"/>
                    <a:pt x="148"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3" name="Google Shape;6703;p42"/>
            <p:cNvSpPr/>
            <p:nvPr/>
          </p:nvSpPr>
          <p:spPr>
            <a:xfrm>
              <a:off x="4494410" y="4299913"/>
              <a:ext cx="286899" cy="277135"/>
            </a:xfrm>
            <a:custGeom>
              <a:avLst/>
              <a:gdLst/>
              <a:ahLst/>
              <a:cxnLst/>
              <a:rect l="l" t="t" r="r" b="b"/>
              <a:pathLst>
                <a:path w="2145" h="2072" extrusionOk="0">
                  <a:moveTo>
                    <a:pt x="814" y="149"/>
                  </a:moveTo>
                  <a:cubicBezTo>
                    <a:pt x="75" y="407"/>
                    <a:pt x="1" y="1406"/>
                    <a:pt x="703" y="1738"/>
                  </a:cubicBezTo>
                  <a:cubicBezTo>
                    <a:pt x="1369" y="2071"/>
                    <a:pt x="2145" y="1443"/>
                    <a:pt x="1886" y="703"/>
                  </a:cubicBezTo>
                  <a:cubicBezTo>
                    <a:pt x="1738" y="260"/>
                    <a:pt x="1258"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4" name="Google Shape;6704;p42"/>
            <p:cNvSpPr/>
            <p:nvPr/>
          </p:nvSpPr>
          <p:spPr>
            <a:xfrm>
              <a:off x="4553796" y="4354351"/>
              <a:ext cx="168261" cy="163312"/>
            </a:xfrm>
            <a:custGeom>
              <a:avLst/>
              <a:gdLst/>
              <a:ahLst/>
              <a:cxnLst/>
              <a:rect l="l" t="t" r="r" b="b"/>
              <a:pathLst>
                <a:path w="1258" h="1221" extrusionOk="0">
                  <a:moveTo>
                    <a:pt x="481" y="74"/>
                  </a:moveTo>
                  <a:cubicBezTo>
                    <a:pt x="37" y="222"/>
                    <a:pt x="0" y="814"/>
                    <a:pt x="407" y="1036"/>
                  </a:cubicBezTo>
                  <a:cubicBezTo>
                    <a:pt x="814" y="1220"/>
                    <a:pt x="1257" y="851"/>
                    <a:pt x="1109" y="407"/>
                  </a:cubicBezTo>
                  <a:cubicBezTo>
                    <a:pt x="1036" y="148"/>
                    <a:pt x="740" y="0"/>
                    <a:pt x="481" y="74"/>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5" name="Google Shape;6705;p42"/>
            <p:cNvSpPr/>
            <p:nvPr/>
          </p:nvSpPr>
          <p:spPr>
            <a:xfrm>
              <a:off x="4588438" y="4379095"/>
              <a:ext cx="108875" cy="118772"/>
            </a:xfrm>
            <a:custGeom>
              <a:avLst/>
              <a:gdLst/>
              <a:ahLst/>
              <a:cxnLst/>
              <a:rect l="l" t="t" r="r" b="b"/>
              <a:pathLst>
                <a:path w="814" h="888" extrusionOk="0">
                  <a:moveTo>
                    <a:pt x="259" y="74"/>
                  </a:moveTo>
                  <a:cubicBezTo>
                    <a:pt x="74" y="111"/>
                    <a:pt x="0" y="333"/>
                    <a:pt x="37" y="481"/>
                  </a:cubicBezTo>
                  <a:cubicBezTo>
                    <a:pt x="222" y="888"/>
                    <a:pt x="813" y="703"/>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6" name="Google Shape;6706;p42"/>
            <p:cNvSpPr/>
            <p:nvPr/>
          </p:nvSpPr>
          <p:spPr>
            <a:xfrm>
              <a:off x="4598336" y="4403839"/>
              <a:ext cx="74233" cy="54437"/>
            </a:xfrm>
            <a:custGeom>
              <a:avLst/>
              <a:gdLst/>
              <a:ahLst/>
              <a:cxnLst/>
              <a:rect l="l" t="t" r="r" b="b"/>
              <a:pathLst>
                <a:path w="555" h="407" extrusionOk="0">
                  <a:moveTo>
                    <a:pt x="259" y="37"/>
                  </a:moveTo>
                  <a:cubicBezTo>
                    <a:pt x="0" y="111"/>
                    <a:pt x="555" y="407"/>
                    <a:pt x="444" y="148"/>
                  </a:cubicBezTo>
                  <a:cubicBezTo>
                    <a:pt x="444" y="74"/>
                    <a:pt x="333" y="0"/>
                    <a:pt x="25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7" name="Google Shape;6707;p42"/>
            <p:cNvSpPr/>
            <p:nvPr/>
          </p:nvSpPr>
          <p:spPr>
            <a:xfrm>
              <a:off x="4237335" y="4299913"/>
              <a:ext cx="281950" cy="277135"/>
            </a:xfrm>
            <a:custGeom>
              <a:avLst/>
              <a:gdLst/>
              <a:ahLst/>
              <a:cxnLst/>
              <a:rect l="l" t="t" r="r" b="b"/>
              <a:pathLst>
                <a:path w="2108" h="2072" extrusionOk="0">
                  <a:moveTo>
                    <a:pt x="777" y="149"/>
                  </a:moveTo>
                  <a:cubicBezTo>
                    <a:pt x="74" y="407"/>
                    <a:pt x="0" y="1406"/>
                    <a:pt x="703" y="1738"/>
                  </a:cubicBezTo>
                  <a:cubicBezTo>
                    <a:pt x="1368" y="2071"/>
                    <a:pt x="2108" y="1443"/>
                    <a:pt x="1886" y="703"/>
                  </a:cubicBezTo>
                  <a:cubicBezTo>
                    <a:pt x="1738" y="260"/>
                    <a:pt x="1257"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8" name="Google Shape;6708;p42"/>
            <p:cNvSpPr/>
            <p:nvPr/>
          </p:nvSpPr>
          <p:spPr>
            <a:xfrm>
              <a:off x="4276793" y="4339504"/>
              <a:ext cx="212800" cy="183107"/>
            </a:xfrm>
            <a:custGeom>
              <a:avLst/>
              <a:gdLst/>
              <a:ahLst/>
              <a:cxnLst/>
              <a:rect l="l" t="t" r="r" b="b"/>
              <a:pathLst>
                <a:path w="1591" h="1369" extrusionOk="0">
                  <a:moveTo>
                    <a:pt x="629" y="185"/>
                  </a:moveTo>
                  <a:cubicBezTo>
                    <a:pt x="1" y="407"/>
                    <a:pt x="297" y="1368"/>
                    <a:pt x="962" y="1184"/>
                  </a:cubicBezTo>
                  <a:cubicBezTo>
                    <a:pt x="1591" y="962"/>
                    <a:pt x="1258"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9" name="Google Shape;6709;p42"/>
            <p:cNvSpPr/>
            <p:nvPr/>
          </p:nvSpPr>
          <p:spPr>
            <a:xfrm>
              <a:off x="4326281" y="4379095"/>
              <a:ext cx="109008" cy="113823"/>
            </a:xfrm>
            <a:custGeom>
              <a:avLst/>
              <a:gdLst/>
              <a:ahLst/>
              <a:cxnLst/>
              <a:rect l="l" t="t" r="r" b="b"/>
              <a:pathLst>
                <a:path w="815" h="851" extrusionOk="0">
                  <a:moveTo>
                    <a:pt x="296" y="74"/>
                  </a:moveTo>
                  <a:cubicBezTo>
                    <a:pt x="112" y="111"/>
                    <a:pt x="1" y="333"/>
                    <a:pt x="75" y="481"/>
                  </a:cubicBezTo>
                  <a:cubicBezTo>
                    <a:pt x="259" y="851"/>
                    <a:pt x="814" y="666"/>
                    <a:pt x="740" y="296"/>
                  </a:cubicBezTo>
                  <a:cubicBezTo>
                    <a:pt x="666" y="111"/>
                    <a:pt x="481" y="0"/>
                    <a:pt x="296"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0" name="Google Shape;6710;p42"/>
            <p:cNvSpPr/>
            <p:nvPr/>
          </p:nvSpPr>
          <p:spPr>
            <a:xfrm>
              <a:off x="4355975" y="4403839"/>
              <a:ext cx="49622" cy="49488"/>
            </a:xfrm>
            <a:custGeom>
              <a:avLst/>
              <a:gdLst/>
              <a:ahLst/>
              <a:cxnLst/>
              <a:rect l="l" t="t" r="r" b="b"/>
              <a:pathLst>
                <a:path w="371" h="370" extrusionOk="0">
                  <a:moveTo>
                    <a:pt x="111" y="37"/>
                  </a:moveTo>
                  <a:cubicBezTo>
                    <a:pt x="37" y="74"/>
                    <a:pt x="1" y="148"/>
                    <a:pt x="37" y="259"/>
                  </a:cubicBezTo>
                  <a:cubicBezTo>
                    <a:pt x="37" y="333"/>
                    <a:pt x="148" y="370"/>
                    <a:pt x="222" y="370"/>
                  </a:cubicBezTo>
                  <a:cubicBezTo>
                    <a:pt x="333" y="333"/>
                    <a:pt x="370" y="222"/>
                    <a:pt x="333" y="148"/>
                  </a:cubicBezTo>
                  <a:cubicBezTo>
                    <a:pt x="296" y="74"/>
                    <a:pt x="222" y="0"/>
                    <a:pt x="111"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1" name="Google Shape;6711;p42"/>
            <p:cNvSpPr/>
            <p:nvPr/>
          </p:nvSpPr>
          <p:spPr>
            <a:xfrm>
              <a:off x="2026925" y="3231892"/>
              <a:ext cx="6235675" cy="1112687"/>
            </a:xfrm>
            <a:custGeom>
              <a:avLst/>
              <a:gdLst/>
              <a:ahLst/>
              <a:cxnLst/>
              <a:rect l="l" t="t" r="r" b="b"/>
              <a:pathLst>
                <a:path w="46621" h="8319" extrusionOk="0">
                  <a:moveTo>
                    <a:pt x="9650" y="1331"/>
                  </a:moveTo>
                  <a:lnTo>
                    <a:pt x="27174" y="1331"/>
                  </a:lnTo>
                  <a:cubicBezTo>
                    <a:pt x="30612" y="1109"/>
                    <a:pt x="34346" y="629"/>
                    <a:pt x="38006" y="887"/>
                  </a:cubicBezTo>
                  <a:cubicBezTo>
                    <a:pt x="41962" y="1183"/>
                    <a:pt x="46620" y="0"/>
                    <a:pt x="46620" y="666"/>
                  </a:cubicBezTo>
                  <a:cubicBezTo>
                    <a:pt x="46620" y="1442"/>
                    <a:pt x="35862" y="5398"/>
                    <a:pt x="29318" y="7579"/>
                  </a:cubicBezTo>
                  <a:lnTo>
                    <a:pt x="24845" y="8319"/>
                  </a:lnTo>
                  <a:lnTo>
                    <a:pt x="6877" y="8282"/>
                  </a:lnTo>
                  <a:cubicBezTo>
                    <a:pt x="3734" y="8282"/>
                    <a:pt x="2034" y="7690"/>
                    <a:pt x="962" y="6803"/>
                  </a:cubicBezTo>
                  <a:cubicBezTo>
                    <a:pt x="0" y="6063"/>
                    <a:pt x="259" y="5435"/>
                    <a:pt x="1109" y="4769"/>
                  </a:cubicBezTo>
                  <a:cubicBezTo>
                    <a:pt x="1664" y="4437"/>
                    <a:pt x="2182" y="4141"/>
                    <a:pt x="2736" y="3771"/>
                  </a:cubicBezTo>
                  <a:cubicBezTo>
                    <a:pt x="4215" y="2107"/>
                    <a:pt x="6470" y="1183"/>
                    <a:pt x="965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2" name="Google Shape;6712;p42"/>
            <p:cNvSpPr/>
            <p:nvPr/>
          </p:nvSpPr>
          <p:spPr>
            <a:xfrm>
              <a:off x="2115871" y="3345582"/>
              <a:ext cx="6126935" cy="998997"/>
            </a:xfrm>
            <a:custGeom>
              <a:avLst/>
              <a:gdLst/>
              <a:ahLst/>
              <a:cxnLst/>
              <a:rect l="l" t="t" r="r" b="b"/>
              <a:pathLst>
                <a:path w="45808" h="7469" extrusionOk="0">
                  <a:moveTo>
                    <a:pt x="45807" y="0"/>
                  </a:moveTo>
                  <a:cubicBezTo>
                    <a:pt x="44550" y="1147"/>
                    <a:pt x="34827" y="4659"/>
                    <a:pt x="28653" y="6729"/>
                  </a:cubicBezTo>
                  <a:lnTo>
                    <a:pt x="24180" y="7469"/>
                  </a:lnTo>
                  <a:lnTo>
                    <a:pt x="6212" y="7432"/>
                  </a:lnTo>
                  <a:cubicBezTo>
                    <a:pt x="3069" y="7432"/>
                    <a:pt x="1369" y="6840"/>
                    <a:pt x="297" y="5953"/>
                  </a:cubicBezTo>
                  <a:cubicBezTo>
                    <a:pt x="186" y="5879"/>
                    <a:pt x="75" y="5805"/>
                    <a:pt x="1" y="5694"/>
                  </a:cubicBezTo>
                  <a:cubicBezTo>
                    <a:pt x="1443" y="5953"/>
                    <a:pt x="2737" y="5657"/>
                    <a:pt x="3402" y="5102"/>
                  </a:cubicBezTo>
                  <a:cubicBezTo>
                    <a:pt x="5472" y="3402"/>
                    <a:pt x="7321" y="1849"/>
                    <a:pt x="10500" y="1997"/>
                  </a:cubicBezTo>
                  <a:cubicBezTo>
                    <a:pt x="19817" y="1997"/>
                    <a:pt x="26546" y="2330"/>
                    <a:pt x="36639" y="1294"/>
                  </a:cubicBezTo>
                  <a:cubicBezTo>
                    <a:pt x="38635" y="1110"/>
                    <a:pt x="42961" y="296"/>
                    <a:pt x="458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3" name="Google Shape;6713;p42"/>
            <p:cNvSpPr/>
            <p:nvPr/>
          </p:nvSpPr>
          <p:spPr>
            <a:xfrm>
              <a:off x="2115871" y="3345582"/>
              <a:ext cx="6126935" cy="939611"/>
            </a:xfrm>
            <a:custGeom>
              <a:avLst/>
              <a:gdLst/>
              <a:ahLst/>
              <a:cxnLst/>
              <a:rect l="l" t="t" r="r" b="b"/>
              <a:pathLst>
                <a:path w="45808" h="7025" extrusionOk="0">
                  <a:moveTo>
                    <a:pt x="45807" y="0"/>
                  </a:moveTo>
                  <a:cubicBezTo>
                    <a:pt x="45660" y="148"/>
                    <a:pt x="45475" y="259"/>
                    <a:pt x="45290" y="370"/>
                  </a:cubicBezTo>
                  <a:cubicBezTo>
                    <a:pt x="40262" y="2182"/>
                    <a:pt x="31685" y="4733"/>
                    <a:pt x="27137" y="5842"/>
                  </a:cubicBezTo>
                  <a:cubicBezTo>
                    <a:pt x="22257" y="7025"/>
                    <a:pt x="12238" y="6544"/>
                    <a:pt x="4733" y="6507"/>
                  </a:cubicBezTo>
                  <a:cubicBezTo>
                    <a:pt x="3180" y="6581"/>
                    <a:pt x="1627" y="6359"/>
                    <a:pt x="149" y="5842"/>
                  </a:cubicBezTo>
                  <a:cubicBezTo>
                    <a:pt x="112" y="5805"/>
                    <a:pt x="38" y="5731"/>
                    <a:pt x="1" y="5694"/>
                  </a:cubicBezTo>
                  <a:cubicBezTo>
                    <a:pt x="1036" y="5583"/>
                    <a:pt x="2034" y="5139"/>
                    <a:pt x="2774" y="4400"/>
                  </a:cubicBezTo>
                  <a:cubicBezTo>
                    <a:pt x="4289" y="2773"/>
                    <a:pt x="7321" y="1849"/>
                    <a:pt x="10500" y="1997"/>
                  </a:cubicBezTo>
                  <a:cubicBezTo>
                    <a:pt x="19817" y="1997"/>
                    <a:pt x="26546" y="2293"/>
                    <a:pt x="36639" y="1294"/>
                  </a:cubicBezTo>
                  <a:cubicBezTo>
                    <a:pt x="38635" y="1110"/>
                    <a:pt x="42961" y="296"/>
                    <a:pt x="45807" y="0"/>
                  </a:cubicBez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4" name="Google Shape;6714;p42"/>
            <p:cNvSpPr/>
            <p:nvPr/>
          </p:nvSpPr>
          <p:spPr>
            <a:xfrm>
              <a:off x="5419181" y="1926325"/>
              <a:ext cx="2937339" cy="1577611"/>
            </a:xfrm>
            <a:custGeom>
              <a:avLst/>
              <a:gdLst/>
              <a:ahLst/>
              <a:cxnLst/>
              <a:rect l="l" t="t" r="r" b="b"/>
              <a:pathLst>
                <a:path w="21961" h="11795" extrusionOk="0">
                  <a:moveTo>
                    <a:pt x="0" y="11794"/>
                  </a:moveTo>
                  <a:lnTo>
                    <a:pt x="10389" y="8985"/>
                  </a:lnTo>
                  <a:cubicBezTo>
                    <a:pt x="11165" y="8652"/>
                    <a:pt x="11757" y="8060"/>
                    <a:pt x="12127" y="7321"/>
                  </a:cubicBezTo>
                  <a:lnTo>
                    <a:pt x="16119" y="408"/>
                  </a:lnTo>
                  <a:cubicBezTo>
                    <a:pt x="16267" y="149"/>
                    <a:pt x="16526" y="1"/>
                    <a:pt x="16822" y="1"/>
                  </a:cubicBezTo>
                  <a:lnTo>
                    <a:pt x="21517" y="1"/>
                  </a:lnTo>
                  <a:cubicBezTo>
                    <a:pt x="21739" y="1"/>
                    <a:pt x="21961" y="223"/>
                    <a:pt x="21961" y="481"/>
                  </a:cubicBezTo>
                  <a:lnTo>
                    <a:pt x="21961" y="481"/>
                  </a:lnTo>
                  <a:cubicBezTo>
                    <a:pt x="21961" y="740"/>
                    <a:pt x="21739" y="851"/>
                    <a:pt x="21517" y="925"/>
                  </a:cubicBezTo>
                  <a:lnTo>
                    <a:pt x="20852" y="1110"/>
                  </a:lnTo>
                  <a:lnTo>
                    <a:pt x="19595" y="10574"/>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5" name="Google Shape;6715;p42"/>
            <p:cNvSpPr/>
            <p:nvPr/>
          </p:nvSpPr>
          <p:spPr>
            <a:xfrm>
              <a:off x="5883975" y="1965916"/>
              <a:ext cx="2472549" cy="1508327"/>
            </a:xfrm>
            <a:custGeom>
              <a:avLst/>
              <a:gdLst/>
              <a:ahLst/>
              <a:cxnLst/>
              <a:rect l="l" t="t" r="r" b="b"/>
              <a:pathLst>
                <a:path w="18486" h="11277" extrusionOk="0">
                  <a:moveTo>
                    <a:pt x="18449" y="38"/>
                  </a:moveTo>
                  <a:cubicBezTo>
                    <a:pt x="18486" y="75"/>
                    <a:pt x="18486" y="148"/>
                    <a:pt x="18486" y="185"/>
                  </a:cubicBezTo>
                  <a:lnTo>
                    <a:pt x="18486" y="185"/>
                  </a:lnTo>
                  <a:cubicBezTo>
                    <a:pt x="18486" y="444"/>
                    <a:pt x="18264" y="592"/>
                    <a:pt x="18042" y="629"/>
                  </a:cubicBezTo>
                  <a:lnTo>
                    <a:pt x="17377" y="814"/>
                  </a:lnTo>
                  <a:lnTo>
                    <a:pt x="16120" y="10278"/>
                  </a:lnTo>
                  <a:lnTo>
                    <a:pt x="0" y="11277"/>
                  </a:lnTo>
                  <a:lnTo>
                    <a:pt x="7506" y="8948"/>
                  </a:lnTo>
                  <a:cubicBezTo>
                    <a:pt x="8245" y="8615"/>
                    <a:pt x="8836" y="8060"/>
                    <a:pt x="9206" y="7321"/>
                  </a:cubicBezTo>
                  <a:lnTo>
                    <a:pt x="12940" y="370"/>
                  </a:lnTo>
                  <a:cubicBezTo>
                    <a:pt x="13088" y="148"/>
                    <a:pt x="13347" y="1"/>
                    <a:pt x="13606" y="1"/>
                  </a:cubicBezTo>
                  <a:lnTo>
                    <a:pt x="18301" y="1"/>
                  </a:lnTo>
                  <a:cubicBezTo>
                    <a:pt x="18338" y="1"/>
                    <a:pt x="18412" y="1"/>
                    <a:pt x="18449" y="3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6" name="Google Shape;6716;p42"/>
            <p:cNvSpPr/>
            <p:nvPr/>
          </p:nvSpPr>
          <p:spPr>
            <a:xfrm>
              <a:off x="7758129" y="2010456"/>
              <a:ext cx="593460" cy="64335"/>
            </a:xfrm>
            <a:custGeom>
              <a:avLst/>
              <a:gdLst/>
              <a:ahLst/>
              <a:cxnLst/>
              <a:rect l="l" t="t" r="r" b="b"/>
              <a:pathLst>
                <a:path w="4437" h="481" extrusionOk="0">
                  <a:moveTo>
                    <a:pt x="4437" y="0"/>
                  </a:moveTo>
                  <a:cubicBezTo>
                    <a:pt x="4363" y="148"/>
                    <a:pt x="4178" y="259"/>
                    <a:pt x="4030" y="296"/>
                  </a:cubicBezTo>
                  <a:lnTo>
                    <a:pt x="3402" y="481"/>
                  </a:lnTo>
                  <a:lnTo>
                    <a:pt x="0" y="444"/>
                  </a:lnTo>
                  <a:cubicBezTo>
                    <a:pt x="1775" y="370"/>
                    <a:pt x="3808" y="333"/>
                    <a:pt x="4437" y="0"/>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7" name="Google Shape;6717;p42"/>
            <p:cNvSpPr/>
            <p:nvPr/>
          </p:nvSpPr>
          <p:spPr>
            <a:xfrm>
              <a:off x="3792204" y="3612554"/>
              <a:ext cx="2116633" cy="732027"/>
            </a:xfrm>
            <a:custGeom>
              <a:avLst/>
              <a:gdLst/>
              <a:ahLst/>
              <a:cxnLst/>
              <a:rect l="l" t="t" r="r" b="b"/>
              <a:pathLst>
                <a:path w="15825" h="5473" extrusionOk="0">
                  <a:moveTo>
                    <a:pt x="15824" y="4807"/>
                  </a:moveTo>
                  <a:lnTo>
                    <a:pt x="11647" y="5473"/>
                  </a:lnTo>
                  <a:lnTo>
                    <a:pt x="3032" y="5473"/>
                  </a:lnTo>
                  <a:lnTo>
                    <a:pt x="1" y="1"/>
                  </a:lnTo>
                  <a:cubicBezTo>
                    <a:pt x="4696" y="1"/>
                    <a:pt x="8800" y="112"/>
                    <a:pt x="13125" y="1"/>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8" name="Google Shape;6718;p42"/>
            <p:cNvSpPr/>
            <p:nvPr/>
          </p:nvSpPr>
          <p:spPr>
            <a:xfrm>
              <a:off x="3208771" y="3335685"/>
              <a:ext cx="1968168" cy="430282"/>
            </a:xfrm>
            <a:custGeom>
              <a:avLst/>
              <a:gdLst/>
              <a:ahLst/>
              <a:cxnLst/>
              <a:rect l="l" t="t" r="r" b="b"/>
              <a:pathLst>
                <a:path w="14715" h="3217" extrusionOk="0">
                  <a:moveTo>
                    <a:pt x="13273" y="2699"/>
                  </a:moveTo>
                  <a:cubicBezTo>
                    <a:pt x="8836" y="2478"/>
                    <a:pt x="4474" y="3217"/>
                    <a:pt x="0" y="555"/>
                  </a:cubicBezTo>
                  <a:cubicBezTo>
                    <a:pt x="1516" y="185"/>
                    <a:pt x="3069" y="0"/>
                    <a:pt x="4622" y="0"/>
                  </a:cubicBezTo>
                  <a:lnTo>
                    <a:pt x="14715" y="555"/>
                  </a:lnTo>
                  <a:cubicBezTo>
                    <a:pt x="14271" y="1553"/>
                    <a:pt x="13753" y="1701"/>
                    <a:pt x="13273" y="26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9" name="Google Shape;6719;p42"/>
            <p:cNvSpPr/>
            <p:nvPr/>
          </p:nvSpPr>
          <p:spPr>
            <a:xfrm>
              <a:off x="3337308" y="3370327"/>
              <a:ext cx="1829734" cy="380927"/>
            </a:xfrm>
            <a:custGeom>
              <a:avLst/>
              <a:gdLst/>
              <a:ahLst/>
              <a:cxnLst/>
              <a:rect l="l" t="t" r="r" b="b"/>
              <a:pathLst>
                <a:path w="13680" h="2848" extrusionOk="0">
                  <a:moveTo>
                    <a:pt x="12312" y="2440"/>
                  </a:moveTo>
                  <a:cubicBezTo>
                    <a:pt x="8208" y="2219"/>
                    <a:pt x="4141" y="2847"/>
                    <a:pt x="1" y="814"/>
                  </a:cubicBezTo>
                  <a:cubicBezTo>
                    <a:pt x="1036" y="370"/>
                    <a:pt x="1664" y="0"/>
                    <a:pt x="3919" y="0"/>
                  </a:cubicBezTo>
                  <a:lnTo>
                    <a:pt x="13680" y="555"/>
                  </a:lnTo>
                  <a:cubicBezTo>
                    <a:pt x="13236" y="1368"/>
                    <a:pt x="12755" y="1516"/>
                    <a:pt x="12312" y="244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0" name="Google Shape;6720;p42"/>
            <p:cNvSpPr/>
            <p:nvPr/>
          </p:nvSpPr>
          <p:spPr>
            <a:xfrm>
              <a:off x="3515334" y="3419682"/>
              <a:ext cx="1577611" cy="316726"/>
            </a:xfrm>
            <a:custGeom>
              <a:avLst/>
              <a:gdLst/>
              <a:ahLst/>
              <a:cxnLst/>
              <a:rect l="l" t="t" r="r" b="b"/>
              <a:pathLst>
                <a:path w="11795" h="2368" extrusionOk="0">
                  <a:moveTo>
                    <a:pt x="10981" y="2071"/>
                  </a:moveTo>
                  <a:cubicBezTo>
                    <a:pt x="7284" y="1886"/>
                    <a:pt x="3661" y="2367"/>
                    <a:pt x="0" y="999"/>
                  </a:cubicBezTo>
                  <a:cubicBezTo>
                    <a:pt x="1221" y="519"/>
                    <a:pt x="2625" y="1"/>
                    <a:pt x="3993" y="112"/>
                  </a:cubicBezTo>
                  <a:cubicBezTo>
                    <a:pt x="6988" y="223"/>
                    <a:pt x="9058" y="703"/>
                    <a:pt x="11794" y="925"/>
                  </a:cubicBezTo>
                  <a:cubicBezTo>
                    <a:pt x="11461" y="1258"/>
                    <a:pt x="11203" y="1628"/>
                    <a:pt x="10981" y="2071"/>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1" name="Google Shape;6721;p42"/>
            <p:cNvSpPr/>
            <p:nvPr/>
          </p:nvSpPr>
          <p:spPr>
            <a:xfrm>
              <a:off x="4004872" y="3488966"/>
              <a:ext cx="1552867" cy="237544"/>
            </a:xfrm>
            <a:custGeom>
              <a:avLst/>
              <a:gdLst/>
              <a:ahLst/>
              <a:cxnLst/>
              <a:rect l="l" t="t" r="r" b="b"/>
              <a:pathLst>
                <a:path w="11610" h="1776" extrusionOk="0">
                  <a:moveTo>
                    <a:pt x="11609" y="259"/>
                  </a:moveTo>
                  <a:cubicBezTo>
                    <a:pt x="8171" y="481"/>
                    <a:pt x="6877" y="1479"/>
                    <a:pt x="5546" y="1775"/>
                  </a:cubicBezTo>
                  <a:lnTo>
                    <a:pt x="1" y="1295"/>
                  </a:lnTo>
                  <a:cubicBezTo>
                    <a:pt x="814" y="740"/>
                    <a:pt x="2847" y="333"/>
                    <a:pt x="5694" y="75"/>
                  </a:cubicBezTo>
                  <a:cubicBezTo>
                    <a:pt x="7543" y="296"/>
                    <a:pt x="9761" y="1"/>
                    <a:pt x="11609"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2" name="Google Shape;6722;p42"/>
            <p:cNvSpPr/>
            <p:nvPr/>
          </p:nvSpPr>
          <p:spPr>
            <a:xfrm>
              <a:off x="4069207" y="3518659"/>
              <a:ext cx="1290712" cy="193005"/>
            </a:xfrm>
            <a:custGeom>
              <a:avLst/>
              <a:gdLst/>
              <a:ahLst/>
              <a:cxnLst/>
              <a:rect l="l" t="t" r="r" b="b"/>
              <a:pathLst>
                <a:path w="9650" h="1443" extrusionOk="0">
                  <a:moveTo>
                    <a:pt x="9650" y="74"/>
                  </a:moveTo>
                  <a:cubicBezTo>
                    <a:pt x="7173" y="444"/>
                    <a:pt x="6063" y="1183"/>
                    <a:pt x="4917" y="1442"/>
                  </a:cubicBezTo>
                  <a:lnTo>
                    <a:pt x="0" y="1036"/>
                  </a:lnTo>
                  <a:cubicBezTo>
                    <a:pt x="961" y="555"/>
                    <a:pt x="2847" y="222"/>
                    <a:pt x="5361" y="0"/>
                  </a:cubicBezTo>
                  <a:cubicBezTo>
                    <a:pt x="6766" y="111"/>
                    <a:pt x="8208" y="111"/>
                    <a:pt x="9650" y="74"/>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3" name="Google Shape;6723;p42"/>
            <p:cNvSpPr/>
            <p:nvPr/>
          </p:nvSpPr>
          <p:spPr>
            <a:xfrm>
              <a:off x="2392875" y="3622452"/>
              <a:ext cx="534074" cy="148465"/>
            </a:xfrm>
            <a:custGeom>
              <a:avLst/>
              <a:gdLst/>
              <a:ahLst/>
              <a:cxnLst/>
              <a:rect l="l" t="t" r="r" b="b"/>
              <a:pathLst>
                <a:path w="3993" h="1110" extrusionOk="0">
                  <a:moveTo>
                    <a:pt x="2625" y="925"/>
                  </a:moveTo>
                  <a:lnTo>
                    <a:pt x="2625" y="703"/>
                  </a:lnTo>
                  <a:lnTo>
                    <a:pt x="2884" y="1"/>
                  </a:lnTo>
                  <a:lnTo>
                    <a:pt x="3438" y="1"/>
                  </a:lnTo>
                  <a:lnTo>
                    <a:pt x="3993" y="1110"/>
                  </a:lnTo>
                  <a:cubicBezTo>
                    <a:pt x="3512" y="1073"/>
                    <a:pt x="3069" y="999"/>
                    <a:pt x="2588" y="925"/>
                  </a:cubicBezTo>
                  <a:close/>
                  <a:moveTo>
                    <a:pt x="2625" y="223"/>
                  </a:moveTo>
                  <a:lnTo>
                    <a:pt x="2699" y="1"/>
                  </a:lnTo>
                  <a:lnTo>
                    <a:pt x="2625" y="1"/>
                  </a:lnTo>
                  <a:close/>
                  <a:moveTo>
                    <a:pt x="1590" y="1"/>
                  </a:moveTo>
                  <a:lnTo>
                    <a:pt x="1701" y="1"/>
                  </a:lnTo>
                  <a:lnTo>
                    <a:pt x="1590" y="223"/>
                  </a:lnTo>
                  <a:close/>
                  <a:moveTo>
                    <a:pt x="2625" y="1"/>
                  </a:moveTo>
                  <a:lnTo>
                    <a:pt x="1886" y="1"/>
                  </a:lnTo>
                  <a:lnTo>
                    <a:pt x="1590" y="592"/>
                  </a:lnTo>
                  <a:lnTo>
                    <a:pt x="1590" y="814"/>
                  </a:lnTo>
                  <a:cubicBezTo>
                    <a:pt x="1812" y="814"/>
                    <a:pt x="2034" y="851"/>
                    <a:pt x="2292" y="888"/>
                  </a:cubicBezTo>
                  <a:lnTo>
                    <a:pt x="2625" y="223"/>
                  </a:lnTo>
                  <a:close/>
                  <a:moveTo>
                    <a:pt x="2625" y="703"/>
                  </a:moveTo>
                  <a:lnTo>
                    <a:pt x="2625" y="925"/>
                  </a:lnTo>
                  <a:lnTo>
                    <a:pt x="2514" y="925"/>
                  </a:lnTo>
                  <a:close/>
                  <a:moveTo>
                    <a:pt x="887" y="1"/>
                  </a:moveTo>
                  <a:lnTo>
                    <a:pt x="1590" y="1"/>
                  </a:lnTo>
                  <a:lnTo>
                    <a:pt x="1590" y="223"/>
                  </a:lnTo>
                  <a:lnTo>
                    <a:pt x="1220" y="814"/>
                  </a:lnTo>
                  <a:cubicBezTo>
                    <a:pt x="813" y="777"/>
                    <a:pt x="407" y="777"/>
                    <a:pt x="0" y="851"/>
                  </a:cubicBezTo>
                  <a:lnTo>
                    <a:pt x="0" y="851"/>
                  </a:lnTo>
                  <a:cubicBezTo>
                    <a:pt x="259" y="555"/>
                    <a:pt x="555" y="260"/>
                    <a:pt x="887" y="1"/>
                  </a:cubicBezTo>
                  <a:close/>
                  <a:moveTo>
                    <a:pt x="1590" y="592"/>
                  </a:moveTo>
                  <a:lnTo>
                    <a:pt x="1442" y="814"/>
                  </a:lnTo>
                  <a:lnTo>
                    <a:pt x="1590" y="814"/>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4" name="Google Shape;6724;p42"/>
            <p:cNvSpPr/>
            <p:nvPr/>
          </p:nvSpPr>
          <p:spPr>
            <a:xfrm>
              <a:off x="2392875" y="3671941"/>
              <a:ext cx="514412" cy="98977"/>
            </a:xfrm>
            <a:custGeom>
              <a:avLst/>
              <a:gdLst/>
              <a:ahLst/>
              <a:cxnLst/>
              <a:rect l="l" t="t" r="r" b="b"/>
              <a:pathLst>
                <a:path w="3846" h="740" extrusionOk="0">
                  <a:moveTo>
                    <a:pt x="1479" y="37"/>
                  </a:moveTo>
                  <a:lnTo>
                    <a:pt x="1479" y="37"/>
                  </a:lnTo>
                  <a:close/>
                  <a:moveTo>
                    <a:pt x="1479" y="444"/>
                  </a:moveTo>
                  <a:cubicBezTo>
                    <a:pt x="1738" y="444"/>
                    <a:pt x="2034" y="481"/>
                    <a:pt x="2329" y="518"/>
                  </a:cubicBezTo>
                  <a:lnTo>
                    <a:pt x="2477" y="148"/>
                  </a:lnTo>
                  <a:cubicBezTo>
                    <a:pt x="2218" y="111"/>
                    <a:pt x="1960" y="74"/>
                    <a:pt x="1701" y="37"/>
                  </a:cubicBezTo>
                  <a:lnTo>
                    <a:pt x="1479" y="407"/>
                  </a:lnTo>
                  <a:close/>
                  <a:moveTo>
                    <a:pt x="2662" y="185"/>
                  </a:moveTo>
                  <a:cubicBezTo>
                    <a:pt x="3106" y="296"/>
                    <a:pt x="3475" y="481"/>
                    <a:pt x="3845" y="740"/>
                  </a:cubicBezTo>
                  <a:lnTo>
                    <a:pt x="2514" y="555"/>
                  </a:lnTo>
                  <a:close/>
                  <a:moveTo>
                    <a:pt x="1479" y="37"/>
                  </a:moveTo>
                  <a:lnTo>
                    <a:pt x="1257" y="444"/>
                  </a:lnTo>
                  <a:cubicBezTo>
                    <a:pt x="850" y="407"/>
                    <a:pt x="407" y="407"/>
                    <a:pt x="0" y="481"/>
                  </a:cubicBezTo>
                  <a:lnTo>
                    <a:pt x="0" y="481"/>
                  </a:lnTo>
                  <a:cubicBezTo>
                    <a:pt x="148" y="333"/>
                    <a:pt x="296" y="185"/>
                    <a:pt x="481" y="0"/>
                  </a:cubicBezTo>
                  <a:lnTo>
                    <a:pt x="1072" y="0"/>
                  </a:lnTo>
                  <a:lnTo>
                    <a:pt x="1516" y="0"/>
                  </a:lnTo>
                  <a:lnTo>
                    <a:pt x="1516" y="37"/>
                  </a:lnTo>
                  <a:close/>
                  <a:moveTo>
                    <a:pt x="1479" y="407"/>
                  </a:moveTo>
                  <a:lnTo>
                    <a:pt x="1479" y="444"/>
                  </a:lnTo>
                  <a:lnTo>
                    <a:pt x="1479" y="44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5" name="Google Shape;6725;p42"/>
            <p:cNvSpPr/>
            <p:nvPr/>
          </p:nvSpPr>
          <p:spPr>
            <a:xfrm>
              <a:off x="3757695" y="3632350"/>
              <a:ext cx="1028557" cy="371029"/>
            </a:xfrm>
            <a:custGeom>
              <a:avLst/>
              <a:gdLst/>
              <a:ahLst/>
              <a:cxnLst/>
              <a:rect l="l" t="t" r="r" b="b"/>
              <a:pathLst>
                <a:path w="7690" h="2774" extrusionOk="0">
                  <a:moveTo>
                    <a:pt x="481" y="75"/>
                  </a:moveTo>
                  <a:cubicBezTo>
                    <a:pt x="2736" y="1"/>
                    <a:pt x="4991" y="186"/>
                    <a:pt x="7246" y="592"/>
                  </a:cubicBezTo>
                  <a:cubicBezTo>
                    <a:pt x="7468" y="629"/>
                    <a:pt x="7690" y="814"/>
                    <a:pt x="7690" y="1073"/>
                  </a:cubicBezTo>
                  <a:lnTo>
                    <a:pt x="7690" y="1812"/>
                  </a:lnTo>
                  <a:cubicBezTo>
                    <a:pt x="7690" y="2034"/>
                    <a:pt x="7468" y="2256"/>
                    <a:pt x="7246" y="2256"/>
                  </a:cubicBezTo>
                  <a:cubicBezTo>
                    <a:pt x="4991" y="2626"/>
                    <a:pt x="2736" y="2774"/>
                    <a:pt x="481" y="2663"/>
                  </a:cubicBezTo>
                  <a:cubicBezTo>
                    <a:pt x="222" y="2663"/>
                    <a:pt x="0" y="2441"/>
                    <a:pt x="0" y="2182"/>
                  </a:cubicBezTo>
                  <a:lnTo>
                    <a:pt x="0" y="518"/>
                  </a:lnTo>
                  <a:cubicBezTo>
                    <a:pt x="0"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6" name="Google Shape;6726;p42"/>
            <p:cNvSpPr/>
            <p:nvPr/>
          </p:nvSpPr>
          <p:spPr>
            <a:xfrm>
              <a:off x="3836744" y="3671941"/>
              <a:ext cx="949509" cy="326490"/>
            </a:xfrm>
            <a:custGeom>
              <a:avLst/>
              <a:gdLst/>
              <a:ahLst/>
              <a:cxnLst/>
              <a:rect l="l" t="t" r="r" b="b"/>
              <a:pathLst>
                <a:path w="7099" h="2441" extrusionOk="0">
                  <a:moveTo>
                    <a:pt x="7062" y="592"/>
                  </a:moveTo>
                  <a:cubicBezTo>
                    <a:pt x="7062" y="629"/>
                    <a:pt x="7099" y="703"/>
                    <a:pt x="7099" y="740"/>
                  </a:cubicBezTo>
                  <a:lnTo>
                    <a:pt x="7099" y="1479"/>
                  </a:lnTo>
                  <a:cubicBezTo>
                    <a:pt x="7062" y="1738"/>
                    <a:pt x="6877" y="1923"/>
                    <a:pt x="6618" y="1960"/>
                  </a:cubicBezTo>
                  <a:cubicBezTo>
                    <a:pt x="4437" y="2293"/>
                    <a:pt x="2256" y="2441"/>
                    <a:pt x="38" y="2367"/>
                  </a:cubicBezTo>
                  <a:cubicBezTo>
                    <a:pt x="1" y="2293"/>
                    <a:pt x="1" y="2256"/>
                    <a:pt x="1" y="2219"/>
                  </a:cubicBezTo>
                  <a:lnTo>
                    <a:pt x="1" y="518"/>
                  </a:lnTo>
                  <a:cubicBezTo>
                    <a:pt x="1" y="259"/>
                    <a:pt x="222" y="74"/>
                    <a:pt x="481" y="74"/>
                  </a:cubicBezTo>
                  <a:cubicBezTo>
                    <a:pt x="2662" y="0"/>
                    <a:pt x="4881" y="185"/>
                    <a:pt x="7062" y="59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7" name="Google Shape;6727;p42"/>
            <p:cNvSpPr/>
            <p:nvPr/>
          </p:nvSpPr>
          <p:spPr>
            <a:xfrm>
              <a:off x="3841692" y="3627401"/>
              <a:ext cx="944560" cy="296797"/>
            </a:xfrm>
            <a:custGeom>
              <a:avLst/>
              <a:gdLst/>
              <a:ahLst/>
              <a:cxnLst/>
              <a:rect l="l" t="t" r="r" b="b"/>
              <a:pathLst>
                <a:path w="7062" h="2219" extrusionOk="0">
                  <a:moveTo>
                    <a:pt x="7025" y="925"/>
                  </a:moveTo>
                  <a:cubicBezTo>
                    <a:pt x="7025"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6988" y="1664"/>
                    <a:pt x="6729" y="1701"/>
                  </a:cubicBezTo>
                  <a:cubicBezTo>
                    <a:pt x="4511" y="2071"/>
                    <a:pt x="2256" y="2219"/>
                    <a:pt x="1" y="2145"/>
                  </a:cubicBezTo>
                  <a:lnTo>
                    <a:pt x="1" y="444"/>
                  </a:lnTo>
                  <a:cubicBezTo>
                    <a:pt x="1" y="186"/>
                    <a:pt x="185" y="1"/>
                    <a:pt x="444" y="1"/>
                  </a:cubicBezTo>
                  <a:cubicBezTo>
                    <a:pt x="2662" y="75"/>
                    <a:pt x="4881" y="370"/>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8" name="Google Shape;6728;p42"/>
            <p:cNvSpPr/>
            <p:nvPr/>
          </p:nvSpPr>
          <p:spPr>
            <a:xfrm>
              <a:off x="4103849" y="3632350"/>
              <a:ext cx="682405" cy="252391"/>
            </a:xfrm>
            <a:custGeom>
              <a:avLst/>
              <a:gdLst/>
              <a:ahLst/>
              <a:cxnLst/>
              <a:rect l="l" t="t" r="r" b="b"/>
              <a:pathLst>
                <a:path w="5102" h="1887" extrusionOk="0">
                  <a:moveTo>
                    <a:pt x="5065" y="888"/>
                  </a:moveTo>
                  <a:cubicBezTo>
                    <a:pt x="5065" y="925"/>
                    <a:pt x="5102" y="999"/>
                    <a:pt x="5102" y="1036"/>
                  </a:cubicBez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cubicBezTo>
                    <a:pt x="5065" y="1295"/>
                    <a:pt x="4880" y="1517"/>
                    <a:pt x="4621" y="1517"/>
                  </a:cubicBezTo>
                  <a:cubicBezTo>
                    <a:pt x="3438" y="1701"/>
                    <a:pt x="2255" y="1849"/>
                    <a:pt x="1072" y="1886"/>
                  </a:cubicBezTo>
                  <a:lnTo>
                    <a:pt x="0" y="1"/>
                  </a:lnTo>
                  <a:cubicBezTo>
                    <a:pt x="1701" y="149"/>
                    <a:pt x="3401" y="444"/>
                    <a:pt x="5065"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9" name="Google Shape;6729;p42"/>
            <p:cNvSpPr/>
            <p:nvPr/>
          </p:nvSpPr>
          <p:spPr>
            <a:xfrm>
              <a:off x="4682333" y="3706583"/>
              <a:ext cx="103926" cy="237411"/>
            </a:xfrm>
            <a:custGeom>
              <a:avLst/>
              <a:gdLst/>
              <a:ahLst/>
              <a:cxnLst/>
              <a:rect l="l" t="t" r="r" b="b"/>
              <a:pathLst>
                <a:path w="777" h="1775" extrusionOk="0">
                  <a:moveTo>
                    <a:pt x="1" y="0"/>
                  </a:moveTo>
                  <a:lnTo>
                    <a:pt x="333" y="37"/>
                  </a:lnTo>
                  <a:cubicBezTo>
                    <a:pt x="555" y="74"/>
                    <a:pt x="777" y="259"/>
                    <a:pt x="777" y="518"/>
                  </a:cubicBezTo>
                  <a:lnTo>
                    <a:pt x="777" y="1257"/>
                  </a:lnTo>
                  <a:cubicBezTo>
                    <a:pt x="777" y="1479"/>
                    <a:pt x="555" y="1701"/>
                    <a:pt x="333" y="1701"/>
                  </a:cubicBezTo>
                  <a:lnTo>
                    <a:pt x="1" y="1775"/>
                  </a:lnTo>
                  <a:close/>
                </a:path>
              </a:pathLst>
            </a:custGeom>
            <a:solidFill>
              <a:srgbClr val="6D6E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0" name="Google Shape;6730;p42"/>
            <p:cNvSpPr/>
            <p:nvPr/>
          </p:nvSpPr>
          <p:spPr>
            <a:xfrm>
              <a:off x="4662538" y="3488966"/>
              <a:ext cx="1552867" cy="237544"/>
            </a:xfrm>
            <a:custGeom>
              <a:avLst/>
              <a:gdLst/>
              <a:ahLst/>
              <a:cxnLst/>
              <a:rect l="l" t="t" r="r" b="b"/>
              <a:pathLst>
                <a:path w="11610" h="1776" extrusionOk="0">
                  <a:moveTo>
                    <a:pt x="11610" y="259"/>
                  </a:moveTo>
                  <a:cubicBezTo>
                    <a:pt x="8171" y="481"/>
                    <a:pt x="6877" y="1479"/>
                    <a:pt x="5546" y="1775"/>
                  </a:cubicBezTo>
                  <a:lnTo>
                    <a:pt x="1" y="1295"/>
                  </a:lnTo>
                  <a:cubicBezTo>
                    <a:pt x="814" y="740"/>
                    <a:pt x="2847" y="333"/>
                    <a:pt x="5657" y="75"/>
                  </a:cubicBezTo>
                  <a:cubicBezTo>
                    <a:pt x="7506" y="296"/>
                    <a:pt x="9761" y="1"/>
                    <a:pt x="11610"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1" name="Google Shape;6731;p42"/>
            <p:cNvSpPr/>
            <p:nvPr/>
          </p:nvSpPr>
          <p:spPr>
            <a:xfrm>
              <a:off x="4697180" y="3533506"/>
              <a:ext cx="1290712" cy="193005"/>
            </a:xfrm>
            <a:custGeom>
              <a:avLst/>
              <a:gdLst/>
              <a:ahLst/>
              <a:cxnLst/>
              <a:rect l="l" t="t" r="r" b="b"/>
              <a:pathLst>
                <a:path w="9650" h="1443" extrusionOk="0">
                  <a:moveTo>
                    <a:pt x="9650" y="37"/>
                  </a:moveTo>
                  <a:cubicBezTo>
                    <a:pt x="7173" y="407"/>
                    <a:pt x="6064" y="1183"/>
                    <a:pt x="4918" y="1442"/>
                  </a:cubicBezTo>
                  <a:lnTo>
                    <a:pt x="0" y="1035"/>
                  </a:lnTo>
                  <a:cubicBezTo>
                    <a:pt x="962" y="555"/>
                    <a:pt x="2847" y="222"/>
                    <a:pt x="5361" y="0"/>
                  </a:cubicBezTo>
                  <a:cubicBezTo>
                    <a:pt x="6803" y="74"/>
                    <a:pt x="8208" y="111"/>
                    <a:pt x="9650" y="37"/>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2" name="Google Shape;6732;p42"/>
            <p:cNvSpPr/>
            <p:nvPr/>
          </p:nvSpPr>
          <p:spPr>
            <a:xfrm>
              <a:off x="3777357" y="4057686"/>
              <a:ext cx="1903967" cy="400589"/>
            </a:xfrm>
            <a:custGeom>
              <a:avLst/>
              <a:gdLst/>
              <a:ahLst/>
              <a:cxnLst/>
              <a:rect l="l" t="t" r="r" b="b"/>
              <a:pathLst>
                <a:path w="14235" h="2995" extrusionOk="0">
                  <a:moveTo>
                    <a:pt x="1" y="1257"/>
                  </a:moveTo>
                  <a:cubicBezTo>
                    <a:pt x="3920" y="0"/>
                    <a:pt x="10575" y="0"/>
                    <a:pt x="14235" y="1442"/>
                  </a:cubicBezTo>
                  <a:cubicBezTo>
                    <a:pt x="10944" y="2995"/>
                    <a:pt x="2515" y="2514"/>
                    <a:pt x="1" y="125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3" name="Google Shape;6733;p42"/>
            <p:cNvSpPr/>
            <p:nvPr/>
          </p:nvSpPr>
          <p:spPr>
            <a:xfrm>
              <a:off x="4093952" y="4062634"/>
              <a:ext cx="1587375" cy="341336"/>
            </a:xfrm>
            <a:custGeom>
              <a:avLst/>
              <a:gdLst/>
              <a:ahLst/>
              <a:cxnLst/>
              <a:rect l="l" t="t" r="r" b="b"/>
              <a:pathLst>
                <a:path w="11868" h="2552" extrusionOk="0">
                  <a:moveTo>
                    <a:pt x="0" y="666"/>
                  </a:moveTo>
                  <a:cubicBezTo>
                    <a:pt x="3882" y="0"/>
                    <a:pt x="8873" y="185"/>
                    <a:pt x="11868" y="1405"/>
                  </a:cubicBezTo>
                  <a:cubicBezTo>
                    <a:pt x="9797" y="2403"/>
                    <a:pt x="5620" y="2551"/>
                    <a:pt x="2218" y="2218"/>
                  </a:cubicBezTo>
                  <a:cubicBezTo>
                    <a:pt x="1701" y="1442"/>
                    <a:pt x="924" y="887"/>
                    <a:pt x="0" y="66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4" name="Google Shape;6734;p42"/>
            <p:cNvSpPr/>
            <p:nvPr/>
          </p:nvSpPr>
          <p:spPr>
            <a:xfrm>
              <a:off x="4499358" y="3632350"/>
              <a:ext cx="1028690" cy="371029"/>
            </a:xfrm>
            <a:custGeom>
              <a:avLst/>
              <a:gdLst/>
              <a:ahLst/>
              <a:cxnLst/>
              <a:rect l="l" t="t" r="r" b="b"/>
              <a:pathLst>
                <a:path w="7691" h="2774" extrusionOk="0">
                  <a:moveTo>
                    <a:pt x="481" y="75"/>
                  </a:moveTo>
                  <a:cubicBezTo>
                    <a:pt x="2736" y="1"/>
                    <a:pt x="4992" y="186"/>
                    <a:pt x="7210" y="592"/>
                  </a:cubicBezTo>
                  <a:cubicBezTo>
                    <a:pt x="7469" y="629"/>
                    <a:pt x="7654" y="814"/>
                    <a:pt x="7691" y="1073"/>
                  </a:cubicBezTo>
                  <a:lnTo>
                    <a:pt x="7691" y="1812"/>
                  </a:lnTo>
                  <a:cubicBezTo>
                    <a:pt x="7691" y="2034"/>
                    <a:pt x="7469" y="2256"/>
                    <a:pt x="7210" y="2256"/>
                  </a:cubicBezTo>
                  <a:cubicBezTo>
                    <a:pt x="4992" y="2626"/>
                    <a:pt x="2736" y="2774"/>
                    <a:pt x="481" y="2663"/>
                  </a:cubicBezTo>
                  <a:cubicBezTo>
                    <a:pt x="222" y="2663"/>
                    <a:pt x="1" y="2441"/>
                    <a:pt x="1" y="2182"/>
                  </a:cubicBezTo>
                  <a:lnTo>
                    <a:pt x="1" y="518"/>
                  </a:lnTo>
                  <a:cubicBezTo>
                    <a:pt x="1"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5" name="Google Shape;6735;p42"/>
            <p:cNvSpPr/>
            <p:nvPr/>
          </p:nvSpPr>
          <p:spPr>
            <a:xfrm>
              <a:off x="4919746" y="3647196"/>
              <a:ext cx="603358" cy="331439"/>
            </a:xfrm>
            <a:custGeom>
              <a:avLst/>
              <a:gdLst/>
              <a:ahLst/>
              <a:cxnLst/>
              <a:rect l="l" t="t" r="r" b="b"/>
              <a:pathLst>
                <a:path w="4511" h="2478" extrusionOk="0">
                  <a:moveTo>
                    <a:pt x="0" y="1"/>
                  </a:moveTo>
                  <a:cubicBezTo>
                    <a:pt x="1368" y="75"/>
                    <a:pt x="2699" y="259"/>
                    <a:pt x="4067" y="481"/>
                  </a:cubicBezTo>
                  <a:cubicBezTo>
                    <a:pt x="4326" y="518"/>
                    <a:pt x="4511" y="703"/>
                    <a:pt x="4511" y="962"/>
                  </a:cubicBezTo>
                  <a:lnTo>
                    <a:pt x="4511" y="1701"/>
                  </a:lnTo>
                  <a:cubicBezTo>
                    <a:pt x="4511" y="1923"/>
                    <a:pt x="4326" y="2145"/>
                    <a:pt x="4067" y="2145"/>
                  </a:cubicBezTo>
                  <a:cubicBezTo>
                    <a:pt x="3180" y="2293"/>
                    <a:pt x="2255" y="2404"/>
                    <a:pt x="1331" y="2478"/>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6" name="Google Shape;6736;p42"/>
            <p:cNvSpPr/>
            <p:nvPr/>
          </p:nvSpPr>
          <p:spPr>
            <a:xfrm>
              <a:off x="4578540" y="3676890"/>
              <a:ext cx="944560" cy="321541"/>
            </a:xfrm>
            <a:custGeom>
              <a:avLst/>
              <a:gdLst/>
              <a:ahLst/>
              <a:cxnLst/>
              <a:rect l="l" t="t" r="r" b="b"/>
              <a:pathLst>
                <a:path w="7062" h="2404" extrusionOk="0">
                  <a:moveTo>
                    <a:pt x="7025" y="555"/>
                  </a:moveTo>
                  <a:cubicBezTo>
                    <a:pt x="7062" y="592"/>
                    <a:pt x="7062" y="666"/>
                    <a:pt x="7062" y="703"/>
                  </a:cubicBezTo>
                  <a:lnTo>
                    <a:pt x="7062" y="1442"/>
                  </a:lnTo>
                  <a:cubicBezTo>
                    <a:pt x="7062" y="1701"/>
                    <a:pt x="6877" y="1923"/>
                    <a:pt x="6618" y="1923"/>
                  </a:cubicBezTo>
                  <a:cubicBezTo>
                    <a:pt x="4437" y="2256"/>
                    <a:pt x="2218" y="2404"/>
                    <a:pt x="37" y="2330"/>
                  </a:cubicBezTo>
                  <a:cubicBezTo>
                    <a:pt x="0" y="2256"/>
                    <a:pt x="0" y="2219"/>
                    <a:pt x="37" y="2182"/>
                  </a:cubicBezTo>
                  <a:lnTo>
                    <a:pt x="37" y="481"/>
                  </a:lnTo>
                  <a:cubicBezTo>
                    <a:pt x="37" y="222"/>
                    <a:pt x="222" y="37"/>
                    <a:pt x="481" y="37"/>
                  </a:cubicBezTo>
                  <a:cubicBezTo>
                    <a:pt x="2699" y="0"/>
                    <a:pt x="4880" y="148"/>
                    <a:pt x="7025" y="55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7" name="Google Shape;6737;p42"/>
            <p:cNvSpPr/>
            <p:nvPr/>
          </p:nvSpPr>
          <p:spPr>
            <a:xfrm>
              <a:off x="5107363" y="3502519"/>
              <a:ext cx="944560" cy="316592"/>
            </a:xfrm>
            <a:custGeom>
              <a:avLst/>
              <a:gdLst/>
              <a:ahLst/>
              <a:cxnLst/>
              <a:rect l="l" t="t" r="r" b="b"/>
              <a:pathLst>
                <a:path w="7062" h="2367" extrusionOk="0">
                  <a:moveTo>
                    <a:pt x="7025" y="925"/>
                  </a:moveTo>
                  <a:cubicBezTo>
                    <a:pt x="7062"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7025" y="1775"/>
                    <a:pt x="6803" y="1812"/>
                  </a:cubicBezTo>
                  <a:cubicBezTo>
                    <a:pt x="4548" y="2219"/>
                    <a:pt x="2292" y="2367"/>
                    <a:pt x="0" y="2293"/>
                  </a:cubicBezTo>
                  <a:lnTo>
                    <a:pt x="0" y="481"/>
                  </a:lnTo>
                  <a:cubicBezTo>
                    <a:pt x="0" y="223"/>
                    <a:pt x="222" y="1"/>
                    <a:pt x="481" y="1"/>
                  </a:cubicBezTo>
                  <a:cubicBezTo>
                    <a:pt x="2699" y="75"/>
                    <a:pt x="4880" y="407"/>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8" name="Google Shape;6738;p42"/>
            <p:cNvSpPr/>
            <p:nvPr/>
          </p:nvSpPr>
          <p:spPr>
            <a:xfrm>
              <a:off x="4939541" y="3632350"/>
              <a:ext cx="583562" cy="267237"/>
            </a:xfrm>
            <a:custGeom>
              <a:avLst/>
              <a:gdLst/>
              <a:ahLst/>
              <a:cxnLst/>
              <a:rect l="l" t="t" r="r" b="b"/>
              <a:pathLst>
                <a:path w="4363" h="1998" extrusionOk="0">
                  <a:moveTo>
                    <a:pt x="4326" y="888"/>
                  </a:moveTo>
                  <a:cubicBezTo>
                    <a:pt x="4363" y="925"/>
                    <a:pt x="4363" y="999"/>
                    <a:pt x="4363" y="1036"/>
                  </a:cubicBez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cubicBezTo>
                    <a:pt x="4363" y="1295"/>
                    <a:pt x="4252" y="1590"/>
                    <a:pt x="3993" y="1664"/>
                  </a:cubicBezTo>
                  <a:cubicBezTo>
                    <a:pt x="3069" y="1812"/>
                    <a:pt x="2107" y="1923"/>
                    <a:pt x="1109" y="1997"/>
                  </a:cubicBezTo>
                  <a:lnTo>
                    <a:pt x="0" y="1"/>
                  </a:lnTo>
                  <a:cubicBezTo>
                    <a:pt x="1479" y="186"/>
                    <a:pt x="2921" y="481"/>
                    <a:pt x="4326"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9" name="Google Shape;6739;p42"/>
            <p:cNvSpPr/>
            <p:nvPr/>
          </p:nvSpPr>
          <p:spPr>
            <a:xfrm>
              <a:off x="5419181" y="3706583"/>
              <a:ext cx="108875" cy="237411"/>
            </a:xfrm>
            <a:custGeom>
              <a:avLst/>
              <a:gdLst/>
              <a:ahLst/>
              <a:cxnLst/>
              <a:rect l="l" t="t" r="r" b="b"/>
              <a:pathLst>
                <a:path w="814" h="1775" extrusionOk="0">
                  <a:moveTo>
                    <a:pt x="0" y="0"/>
                  </a:moveTo>
                  <a:lnTo>
                    <a:pt x="333" y="37"/>
                  </a:lnTo>
                  <a:cubicBezTo>
                    <a:pt x="592" y="74"/>
                    <a:pt x="777" y="259"/>
                    <a:pt x="814" y="518"/>
                  </a:cubicBezTo>
                  <a:lnTo>
                    <a:pt x="814" y="1257"/>
                  </a:lnTo>
                  <a:cubicBezTo>
                    <a:pt x="814" y="1479"/>
                    <a:pt x="592" y="1701"/>
                    <a:pt x="333" y="1701"/>
                  </a:cubicBezTo>
                  <a:lnTo>
                    <a:pt x="0" y="1775"/>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0" name="Google Shape;6740;p42"/>
            <p:cNvSpPr/>
            <p:nvPr/>
          </p:nvSpPr>
          <p:spPr>
            <a:xfrm>
              <a:off x="5419181" y="3731327"/>
              <a:ext cx="103926" cy="178158"/>
            </a:xfrm>
            <a:custGeom>
              <a:avLst/>
              <a:gdLst/>
              <a:ahLst/>
              <a:cxnLst/>
              <a:rect l="l" t="t" r="r" b="b"/>
              <a:pathLst>
                <a:path w="777" h="1332" extrusionOk="0">
                  <a:moveTo>
                    <a:pt x="777" y="148"/>
                  </a:moveTo>
                  <a:cubicBezTo>
                    <a:pt x="777" y="185"/>
                    <a:pt x="777" y="259"/>
                    <a:pt x="777" y="296"/>
                  </a:cubicBezTo>
                  <a:lnTo>
                    <a:pt x="777" y="1035"/>
                  </a:lnTo>
                  <a:cubicBezTo>
                    <a:pt x="777" y="1109"/>
                    <a:pt x="777" y="1146"/>
                    <a:pt x="777" y="1220"/>
                  </a:cubicBezTo>
                  <a:cubicBezTo>
                    <a:pt x="629" y="1257"/>
                    <a:pt x="481" y="1294"/>
                    <a:pt x="333" y="1331"/>
                  </a:cubicBezTo>
                  <a:lnTo>
                    <a:pt x="0" y="1331"/>
                  </a:lnTo>
                  <a:lnTo>
                    <a:pt x="0" y="0"/>
                  </a:lnTo>
                  <a:lnTo>
                    <a:pt x="333" y="37"/>
                  </a:lnTo>
                  <a:cubicBezTo>
                    <a:pt x="481" y="37"/>
                    <a:pt x="629" y="74"/>
                    <a:pt x="777" y="14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1" name="Google Shape;6741;p42"/>
            <p:cNvSpPr/>
            <p:nvPr/>
          </p:nvSpPr>
          <p:spPr>
            <a:xfrm>
              <a:off x="5419181" y="3765836"/>
              <a:ext cx="103926" cy="64469"/>
            </a:xfrm>
            <a:custGeom>
              <a:avLst/>
              <a:gdLst/>
              <a:ahLst/>
              <a:cxnLst/>
              <a:rect l="l" t="t" r="r" b="b"/>
              <a:pathLst>
                <a:path w="777" h="482" extrusionOk="0">
                  <a:moveTo>
                    <a:pt x="777" y="38"/>
                  </a:moveTo>
                  <a:lnTo>
                    <a:pt x="777" y="445"/>
                  </a:lnTo>
                  <a:cubicBezTo>
                    <a:pt x="666" y="445"/>
                    <a:pt x="481" y="445"/>
                    <a:pt x="296" y="482"/>
                  </a:cubicBezTo>
                  <a:lnTo>
                    <a:pt x="0" y="482"/>
                  </a:lnTo>
                  <a:lnTo>
                    <a:pt x="0" y="1"/>
                  </a:lnTo>
                  <a:lnTo>
                    <a:pt x="296" y="1"/>
                  </a:lnTo>
                  <a:cubicBezTo>
                    <a:pt x="481" y="1"/>
                    <a:pt x="629" y="1"/>
                    <a:pt x="777" y="3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2" name="Google Shape;6742;p42"/>
            <p:cNvSpPr/>
            <p:nvPr/>
          </p:nvSpPr>
          <p:spPr>
            <a:xfrm>
              <a:off x="7644438" y="2168686"/>
              <a:ext cx="548920" cy="801177"/>
            </a:xfrm>
            <a:custGeom>
              <a:avLst/>
              <a:gdLst/>
              <a:ahLst/>
              <a:cxnLst/>
              <a:rect l="l" t="t" r="r" b="b"/>
              <a:pathLst>
                <a:path w="4104" h="5990" extrusionOk="0">
                  <a:moveTo>
                    <a:pt x="3327" y="5990"/>
                  </a:moveTo>
                  <a:lnTo>
                    <a:pt x="0" y="0"/>
                  </a:lnTo>
                  <a:lnTo>
                    <a:pt x="3364" y="74"/>
                  </a:lnTo>
                  <a:lnTo>
                    <a:pt x="4104" y="111"/>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3" name="Google Shape;6743;p42"/>
            <p:cNvSpPr/>
            <p:nvPr/>
          </p:nvSpPr>
          <p:spPr>
            <a:xfrm>
              <a:off x="7614745" y="2119197"/>
              <a:ext cx="816024" cy="104059"/>
            </a:xfrm>
            <a:custGeom>
              <a:avLst/>
              <a:gdLst/>
              <a:ahLst/>
              <a:cxnLst/>
              <a:rect l="l" t="t" r="r" b="b"/>
              <a:pathLst>
                <a:path w="6101" h="778" extrusionOk="0">
                  <a:moveTo>
                    <a:pt x="998" y="1"/>
                  </a:moveTo>
                  <a:cubicBezTo>
                    <a:pt x="2736" y="1"/>
                    <a:pt x="6100" y="333"/>
                    <a:pt x="6100" y="777"/>
                  </a:cubicBezTo>
                  <a:lnTo>
                    <a:pt x="998" y="777"/>
                  </a:lnTo>
                  <a:cubicBezTo>
                    <a:pt x="0" y="777"/>
                    <a:pt x="37" y="1"/>
                    <a:pt x="9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4" name="Google Shape;6744;p42"/>
            <p:cNvSpPr/>
            <p:nvPr/>
          </p:nvSpPr>
          <p:spPr>
            <a:xfrm>
              <a:off x="7758129" y="2163737"/>
              <a:ext cx="672641" cy="54571"/>
            </a:xfrm>
            <a:custGeom>
              <a:avLst/>
              <a:gdLst/>
              <a:ahLst/>
              <a:cxnLst/>
              <a:rect l="l" t="t" r="r" b="b"/>
              <a:pathLst>
                <a:path w="5029" h="408" extrusionOk="0">
                  <a:moveTo>
                    <a:pt x="5028" y="407"/>
                  </a:moveTo>
                  <a:lnTo>
                    <a:pt x="5028" y="407"/>
                  </a:lnTo>
                  <a:lnTo>
                    <a:pt x="37" y="407"/>
                  </a:lnTo>
                  <a:cubicBezTo>
                    <a:pt x="0" y="222"/>
                    <a:pt x="259" y="0"/>
                    <a:pt x="777" y="0"/>
                  </a:cubicBezTo>
                  <a:cubicBezTo>
                    <a:pt x="2182" y="37"/>
                    <a:pt x="3623" y="148"/>
                    <a:pt x="502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5" name="Google Shape;6745;p42"/>
            <p:cNvSpPr/>
            <p:nvPr/>
          </p:nvSpPr>
          <p:spPr>
            <a:xfrm>
              <a:off x="3099896" y="3558250"/>
              <a:ext cx="113957" cy="257206"/>
            </a:xfrm>
            <a:custGeom>
              <a:avLst/>
              <a:gdLst/>
              <a:ahLst/>
              <a:cxnLst/>
              <a:rect l="l" t="t" r="r" b="b"/>
              <a:pathLst>
                <a:path w="852" h="1923" extrusionOk="0">
                  <a:moveTo>
                    <a:pt x="1" y="0"/>
                  </a:moveTo>
                  <a:lnTo>
                    <a:pt x="1" y="259"/>
                  </a:lnTo>
                  <a:lnTo>
                    <a:pt x="556" y="259"/>
                  </a:lnTo>
                  <a:cubicBezTo>
                    <a:pt x="556" y="259"/>
                    <a:pt x="556" y="296"/>
                    <a:pt x="556" y="296"/>
                  </a:cubicBezTo>
                  <a:cubicBezTo>
                    <a:pt x="519" y="370"/>
                    <a:pt x="519" y="407"/>
                    <a:pt x="482" y="444"/>
                  </a:cubicBezTo>
                  <a:lnTo>
                    <a:pt x="408" y="740"/>
                  </a:lnTo>
                  <a:cubicBezTo>
                    <a:pt x="334" y="850"/>
                    <a:pt x="297" y="1035"/>
                    <a:pt x="260" y="1220"/>
                  </a:cubicBezTo>
                  <a:cubicBezTo>
                    <a:pt x="186" y="1442"/>
                    <a:pt x="149" y="1701"/>
                    <a:pt x="112" y="1923"/>
                  </a:cubicBezTo>
                  <a:lnTo>
                    <a:pt x="445" y="1923"/>
                  </a:lnTo>
                  <a:cubicBezTo>
                    <a:pt x="482" y="1442"/>
                    <a:pt x="592" y="998"/>
                    <a:pt x="740" y="555"/>
                  </a:cubicBezTo>
                  <a:cubicBezTo>
                    <a:pt x="777" y="481"/>
                    <a:pt x="814" y="407"/>
                    <a:pt x="814" y="333"/>
                  </a:cubicBezTo>
                  <a:cubicBezTo>
                    <a:pt x="851" y="296"/>
                    <a:pt x="851" y="259"/>
                    <a:pt x="851" y="222"/>
                  </a:cubicBezTo>
                  <a:lnTo>
                    <a:pt x="8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6" name="Google Shape;6746;p42"/>
            <p:cNvSpPr/>
            <p:nvPr/>
          </p:nvSpPr>
          <p:spPr>
            <a:xfrm>
              <a:off x="3228566" y="3558250"/>
              <a:ext cx="74233" cy="257206"/>
            </a:xfrm>
            <a:custGeom>
              <a:avLst/>
              <a:gdLst/>
              <a:ahLst/>
              <a:cxnLst/>
              <a:rect l="l" t="t" r="r" b="b"/>
              <a:pathLst>
                <a:path w="555" h="1923" extrusionOk="0">
                  <a:moveTo>
                    <a:pt x="333" y="0"/>
                  </a:moveTo>
                  <a:cubicBezTo>
                    <a:pt x="296" y="74"/>
                    <a:pt x="259" y="111"/>
                    <a:pt x="185" y="148"/>
                  </a:cubicBezTo>
                  <a:cubicBezTo>
                    <a:pt x="148" y="222"/>
                    <a:pt x="74" y="222"/>
                    <a:pt x="0" y="259"/>
                  </a:cubicBezTo>
                  <a:lnTo>
                    <a:pt x="0" y="444"/>
                  </a:lnTo>
                  <a:lnTo>
                    <a:pt x="148" y="444"/>
                  </a:lnTo>
                  <a:cubicBezTo>
                    <a:pt x="185" y="407"/>
                    <a:pt x="222" y="407"/>
                    <a:pt x="259" y="370"/>
                  </a:cubicBezTo>
                  <a:lnTo>
                    <a:pt x="259" y="1923"/>
                  </a:lnTo>
                  <a:lnTo>
                    <a:pt x="555" y="1923"/>
                  </a:lnTo>
                  <a:lnTo>
                    <a:pt x="5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7" name="Google Shape;6747;p42"/>
            <p:cNvSpPr/>
            <p:nvPr/>
          </p:nvSpPr>
          <p:spPr>
            <a:xfrm>
              <a:off x="3342257" y="3558250"/>
              <a:ext cx="98977" cy="262155"/>
            </a:xfrm>
            <a:custGeom>
              <a:avLst/>
              <a:gdLst/>
              <a:ahLst/>
              <a:cxnLst/>
              <a:rect l="l" t="t" r="r" b="b"/>
              <a:pathLst>
                <a:path w="740" h="1960" extrusionOk="0">
                  <a:moveTo>
                    <a:pt x="1" y="0"/>
                  </a:moveTo>
                  <a:lnTo>
                    <a:pt x="1" y="998"/>
                  </a:lnTo>
                  <a:lnTo>
                    <a:pt x="259" y="998"/>
                  </a:lnTo>
                  <a:cubicBezTo>
                    <a:pt x="259" y="850"/>
                    <a:pt x="296" y="777"/>
                    <a:pt x="370" y="777"/>
                  </a:cubicBezTo>
                  <a:cubicBezTo>
                    <a:pt x="407" y="777"/>
                    <a:pt x="444" y="814"/>
                    <a:pt x="444" y="850"/>
                  </a:cubicBezTo>
                  <a:cubicBezTo>
                    <a:pt x="481" y="887"/>
                    <a:pt x="481" y="961"/>
                    <a:pt x="481" y="998"/>
                  </a:cubicBezTo>
                  <a:lnTo>
                    <a:pt x="481" y="1479"/>
                  </a:lnTo>
                  <a:cubicBezTo>
                    <a:pt x="481" y="1627"/>
                    <a:pt x="444" y="1664"/>
                    <a:pt x="370" y="1664"/>
                  </a:cubicBezTo>
                  <a:cubicBezTo>
                    <a:pt x="370" y="1682"/>
                    <a:pt x="361" y="1692"/>
                    <a:pt x="352" y="1692"/>
                  </a:cubicBezTo>
                  <a:cubicBezTo>
                    <a:pt x="342" y="1692"/>
                    <a:pt x="333" y="1682"/>
                    <a:pt x="333" y="1664"/>
                  </a:cubicBezTo>
                  <a:cubicBezTo>
                    <a:pt x="259" y="1664"/>
                    <a:pt x="259" y="1590"/>
                    <a:pt x="259" y="1516"/>
                  </a:cubicBezTo>
                  <a:lnTo>
                    <a:pt x="259" y="1294"/>
                  </a:lnTo>
                  <a:lnTo>
                    <a:pt x="1" y="1294"/>
                  </a:lnTo>
                  <a:lnTo>
                    <a:pt x="1" y="1553"/>
                  </a:lnTo>
                  <a:cubicBezTo>
                    <a:pt x="1" y="1812"/>
                    <a:pt x="111" y="1960"/>
                    <a:pt x="370" y="1960"/>
                  </a:cubicBezTo>
                  <a:cubicBezTo>
                    <a:pt x="481" y="1960"/>
                    <a:pt x="592" y="1923"/>
                    <a:pt x="666" y="1812"/>
                  </a:cubicBezTo>
                  <a:cubicBezTo>
                    <a:pt x="703" y="1775"/>
                    <a:pt x="740" y="1701"/>
                    <a:pt x="740" y="1627"/>
                  </a:cubicBezTo>
                  <a:cubicBezTo>
                    <a:pt x="740" y="1479"/>
                    <a:pt x="740" y="1331"/>
                    <a:pt x="740" y="1183"/>
                  </a:cubicBezTo>
                  <a:cubicBezTo>
                    <a:pt x="740" y="1035"/>
                    <a:pt x="703" y="850"/>
                    <a:pt x="666" y="703"/>
                  </a:cubicBezTo>
                  <a:cubicBezTo>
                    <a:pt x="629" y="629"/>
                    <a:pt x="518" y="555"/>
                    <a:pt x="444" y="555"/>
                  </a:cubicBezTo>
                  <a:cubicBezTo>
                    <a:pt x="407" y="555"/>
                    <a:pt x="370" y="555"/>
                    <a:pt x="333" y="592"/>
                  </a:cubicBezTo>
                  <a:cubicBezTo>
                    <a:pt x="296" y="592"/>
                    <a:pt x="259" y="629"/>
                    <a:pt x="259" y="666"/>
                  </a:cubicBezTo>
                  <a:lnTo>
                    <a:pt x="259" y="259"/>
                  </a:lnTo>
                  <a:lnTo>
                    <a:pt x="703" y="259"/>
                  </a:lnTo>
                  <a:lnTo>
                    <a:pt x="70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8" name="Google Shape;6748;p42"/>
            <p:cNvSpPr/>
            <p:nvPr/>
          </p:nvSpPr>
          <p:spPr>
            <a:xfrm>
              <a:off x="3114742" y="3612554"/>
              <a:ext cx="331439" cy="207851"/>
            </a:xfrm>
            <a:custGeom>
              <a:avLst/>
              <a:gdLst/>
              <a:ahLst/>
              <a:cxnLst/>
              <a:rect l="l" t="t" r="r" b="b"/>
              <a:pathLst>
                <a:path w="2478" h="1554" extrusionOk="0">
                  <a:moveTo>
                    <a:pt x="334" y="1517"/>
                  </a:moveTo>
                  <a:lnTo>
                    <a:pt x="1" y="1517"/>
                  </a:lnTo>
                  <a:cubicBezTo>
                    <a:pt x="38" y="1295"/>
                    <a:pt x="75" y="1036"/>
                    <a:pt x="149" y="814"/>
                  </a:cubicBezTo>
                  <a:cubicBezTo>
                    <a:pt x="186" y="629"/>
                    <a:pt x="223" y="444"/>
                    <a:pt x="297" y="334"/>
                  </a:cubicBezTo>
                  <a:lnTo>
                    <a:pt x="371" y="112"/>
                  </a:lnTo>
                  <a:lnTo>
                    <a:pt x="666" y="75"/>
                  </a:lnTo>
                  <a:lnTo>
                    <a:pt x="629" y="149"/>
                  </a:lnTo>
                  <a:cubicBezTo>
                    <a:pt x="481" y="592"/>
                    <a:pt x="371" y="1036"/>
                    <a:pt x="334" y="1517"/>
                  </a:cubicBezTo>
                  <a:close/>
                  <a:moveTo>
                    <a:pt x="851" y="38"/>
                  </a:moveTo>
                  <a:close/>
                  <a:moveTo>
                    <a:pt x="1110" y="38"/>
                  </a:moveTo>
                  <a:lnTo>
                    <a:pt x="1406" y="1"/>
                  </a:lnTo>
                  <a:lnTo>
                    <a:pt x="1406" y="1517"/>
                  </a:lnTo>
                  <a:lnTo>
                    <a:pt x="1110" y="1517"/>
                  </a:lnTo>
                  <a:close/>
                  <a:moveTo>
                    <a:pt x="1702" y="1"/>
                  </a:moveTo>
                  <a:lnTo>
                    <a:pt x="1960" y="1"/>
                  </a:lnTo>
                  <a:lnTo>
                    <a:pt x="1960" y="260"/>
                  </a:lnTo>
                  <a:cubicBezTo>
                    <a:pt x="1997" y="223"/>
                    <a:pt x="1997" y="223"/>
                    <a:pt x="2034" y="186"/>
                  </a:cubicBezTo>
                  <a:cubicBezTo>
                    <a:pt x="2071" y="186"/>
                    <a:pt x="2108" y="149"/>
                    <a:pt x="2182" y="149"/>
                  </a:cubicBezTo>
                  <a:cubicBezTo>
                    <a:pt x="2256" y="149"/>
                    <a:pt x="2367" y="223"/>
                    <a:pt x="2404" y="297"/>
                  </a:cubicBezTo>
                  <a:cubicBezTo>
                    <a:pt x="2441" y="481"/>
                    <a:pt x="2478" y="629"/>
                    <a:pt x="2478" y="777"/>
                  </a:cubicBezTo>
                  <a:cubicBezTo>
                    <a:pt x="2478" y="925"/>
                    <a:pt x="2478" y="1073"/>
                    <a:pt x="2478" y="1221"/>
                  </a:cubicBezTo>
                  <a:cubicBezTo>
                    <a:pt x="2441" y="1295"/>
                    <a:pt x="2441" y="1369"/>
                    <a:pt x="2404" y="1443"/>
                  </a:cubicBezTo>
                  <a:cubicBezTo>
                    <a:pt x="2330" y="1517"/>
                    <a:pt x="2219" y="1554"/>
                    <a:pt x="2108" y="1554"/>
                  </a:cubicBezTo>
                  <a:cubicBezTo>
                    <a:pt x="1849" y="1554"/>
                    <a:pt x="1702" y="1406"/>
                    <a:pt x="1702" y="1147"/>
                  </a:cubicBezTo>
                  <a:lnTo>
                    <a:pt x="1702" y="925"/>
                  </a:lnTo>
                  <a:lnTo>
                    <a:pt x="1997" y="925"/>
                  </a:lnTo>
                  <a:lnTo>
                    <a:pt x="1997" y="1147"/>
                  </a:lnTo>
                  <a:cubicBezTo>
                    <a:pt x="1997" y="1221"/>
                    <a:pt x="1997" y="1258"/>
                    <a:pt x="2034" y="1295"/>
                  </a:cubicBezTo>
                  <a:cubicBezTo>
                    <a:pt x="2071" y="1295"/>
                    <a:pt x="2071" y="1295"/>
                    <a:pt x="2108" y="1295"/>
                  </a:cubicBezTo>
                  <a:lnTo>
                    <a:pt x="2108" y="1295"/>
                  </a:lnTo>
                  <a:cubicBezTo>
                    <a:pt x="2182" y="1295"/>
                    <a:pt x="2182" y="1221"/>
                    <a:pt x="2182" y="1110"/>
                  </a:cubicBezTo>
                  <a:lnTo>
                    <a:pt x="2182" y="629"/>
                  </a:lnTo>
                  <a:cubicBezTo>
                    <a:pt x="2182" y="555"/>
                    <a:pt x="2182" y="518"/>
                    <a:pt x="2182" y="444"/>
                  </a:cubicBezTo>
                  <a:cubicBezTo>
                    <a:pt x="2145" y="444"/>
                    <a:pt x="2108" y="408"/>
                    <a:pt x="2108" y="408"/>
                  </a:cubicBezTo>
                  <a:cubicBezTo>
                    <a:pt x="2034" y="408"/>
                    <a:pt x="1997" y="481"/>
                    <a:pt x="1997" y="592"/>
                  </a:cubicBezTo>
                  <a:lnTo>
                    <a:pt x="1738" y="592"/>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9" name="Google Shape;6749;p42"/>
            <p:cNvSpPr/>
            <p:nvPr/>
          </p:nvSpPr>
          <p:spPr>
            <a:xfrm>
              <a:off x="3080234" y="3889557"/>
              <a:ext cx="187922" cy="336388"/>
            </a:xfrm>
            <a:custGeom>
              <a:avLst/>
              <a:gdLst/>
              <a:ahLst/>
              <a:cxnLst/>
              <a:rect l="l" t="t" r="r" b="b"/>
              <a:pathLst>
                <a:path w="1405" h="2515" extrusionOk="0">
                  <a:moveTo>
                    <a:pt x="1183" y="74"/>
                  </a:moveTo>
                  <a:cubicBezTo>
                    <a:pt x="1257" y="74"/>
                    <a:pt x="1294" y="111"/>
                    <a:pt x="1294" y="185"/>
                  </a:cubicBezTo>
                  <a:lnTo>
                    <a:pt x="1294" y="2292"/>
                  </a:lnTo>
                  <a:cubicBezTo>
                    <a:pt x="1294" y="2366"/>
                    <a:pt x="1257" y="2403"/>
                    <a:pt x="1183" y="2403"/>
                  </a:cubicBezTo>
                  <a:lnTo>
                    <a:pt x="185" y="2403"/>
                  </a:lnTo>
                  <a:cubicBezTo>
                    <a:pt x="111" y="2403"/>
                    <a:pt x="74" y="2366"/>
                    <a:pt x="74" y="2292"/>
                  </a:cubicBezTo>
                  <a:lnTo>
                    <a:pt x="74" y="185"/>
                  </a:lnTo>
                  <a:cubicBezTo>
                    <a:pt x="74" y="111"/>
                    <a:pt x="111" y="74"/>
                    <a:pt x="185" y="74"/>
                  </a:cubicBezTo>
                  <a:close/>
                  <a:moveTo>
                    <a:pt x="185" y="0"/>
                  </a:moveTo>
                  <a:cubicBezTo>
                    <a:pt x="74" y="0"/>
                    <a:pt x="0" y="74"/>
                    <a:pt x="0" y="185"/>
                  </a:cubicBezTo>
                  <a:lnTo>
                    <a:pt x="0" y="2292"/>
                  </a:lnTo>
                  <a:cubicBezTo>
                    <a:pt x="0" y="2403"/>
                    <a:pt x="74" y="2477"/>
                    <a:pt x="185" y="2514"/>
                  </a:cubicBezTo>
                  <a:lnTo>
                    <a:pt x="1183" y="2514"/>
                  </a:lnTo>
                  <a:cubicBezTo>
                    <a:pt x="1294" y="2477"/>
                    <a:pt x="1405" y="2403"/>
                    <a:pt x="1368" y="2292"/>
                  </a:cubicBezTo>
                  <a:lnTo>
                    <a:pt x="1368" y="185"/>
                  </a:lnTo>
                  <a:cubicBezTo>
                    <a:pt x="1405" y="74"/>
                    <a:pt x="1294" y="0"/>
                    <a:pt x="1183"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0" name="Google Shape;6750;p42"/>
            <p:cNvSpPr/>
            <p:nvPr/>
          </p:nvSpPr>
          <p:spPr>
            <a:xfrm>
              <a:off x="3075285" y="3879660"/>
              <a:ext cx="187922" cy="336388"/>
            </a:xfrm>
            <a:custGeom>
              <a:avLst/>
              <a:gdLst/>
              <a:ahLst/>
              <a:cxnLst/>
              <a:rect l="l" t="t" r="r" b="b"/>
              <a:pathLst>
                <a:path w="1405" h="2515" extrusionOk="0">
                  <a:moveTo>
                    <a:pt x="1183" y="74"/>
                  </a:moveTo>
                  <a:cubicBezTo>
                    <a:pt x="1257" y="111"/>
                    <a:pt x="1294" y="148"/>
                    <a:pt x="1294" y="222"/>
                  </a:cubicBezTo>
                  <a:lnTo>
                    <a:pt x="1294" y="2329"/>
                  </a:lnTo>
                  <a:cubicBezTo>
                    <a:pt x="1294" y="2366"/>
                    <a:pt x="1257" y="2440"/>
                    <a:pt x="1183" y="2440"/>
                  </a:cubicBezTo>
                  <a:lnTo>
                    <a:pt x="185" y="2440"/>
                  </a:lnTo>
                  <a:cubicBezTo>
                    <a:pt x="111" y="2440"/>
                    <a:pt x="74" y="2366"/>
                    <a:pt x="74" y="2329"/>
                  </a:cubicBezTo>
                  <a:lnTo>
                    <a:pt x="74" y="222"/>
                  </a:lnTo>
                  <a:cubicBezTo>
                    <a:pt x="74" y="148"/>
                    <a:pt x="111" y="111"/>
                    <a:pt x="185" y="74"/>
                  </a:cubicBezTo>
                  <a:close/>
                  <a:moveTo>
                    <a:pt x="185" y="0"/>
                  </a:moveTo>
                  <a:cubicBezTo>
                    <a:pt x="74" y="0"/>
                    <a:pt x="0" y="111"/>
                    <a:pt x="0" y="222"/>
                  </a:cubicBezTo>
                  <a:lnTo>
                    <a:pt x="0" y="2329"/>
                  </a:lnTo>
                  <a:cubicBezTo>
                    <a:pt x="0" y="2440"/>
                    <a:pt x="74" y="2514"/>
                    <a:pt x="185" y="2514"/>
                  </a:cubicBezTo>
                  <a:lnTo>
                    <a:pt x="1183" y="2514"/>
                  </a:lnTo>
                  <a:cubicBezTo>
                    <a:pt x="1294" y="2514"/>
                    <a:pt x="1405" y="2440"/>
                    <a:pt x="1368" y="2329"/>
                  </a:cubicBezTo>
                  <a:lnTo>
                    <a:pt x="1368" y="222"/>
                  </a:lnTo>
                  <a:cubicBezTo>
                    <a:pt x="1405" y="111"/>
                    <a:pt x="1294" y="0"/>
                    <a:pt x="11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1" name="Google Shape;6751;p42"/>
            <p:cNvSpPr/>
            <p:nvPr/>
          </p:nvSpPr>
          <p:spPr>
            <a:xfrm>
              <a:off x="3134538" y="3938913"/>
              <a:ext cx="69418" cy="74366"/>
            </a:xfrm>
            <a:custGeom>
              <a:avLst/>
              <a:gdLst/>
              <a:ahLst/>
              <a:cxnLst/>
              <a:rect l="l" t="t" r="r" b="b"/>
              <a:pathLst>
                <a:path w="519" h="556" extrusionOk="0">
                  <a:moveTo>
                    <a:pt x="260" y="555"/>
                  </a:moveTo>
                  <a:cubicBezTo>
                    <a:pt x="407" y="555"/>
                    <a:pt x="518" y="445"/>
                    <a:pt x="518" y="297"/>
                  </a:cubicBezTo>
                  <a:cubicBezTo>
                    <a:pt x="518" y="112"/>
                    <a:pt x="407" y="1"/>
                    <a:pt x="260" y="1"/>
                  </a:cubicBezTo>
                  <a:cubicBezTo>
                    <a:pt x="112" y="1"/>
                    <a:pt x="1" y="112"/>
                    <a:pt x="1" y="297"/>
                  </a:cubicBezTo>
                  <a:cubicBezTo>
                    <a:pt x="1" y="445"/>
                    <a:pt x="112" y="555"/>
                    <a:pt x="260" y="555"/>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2" name="Google Shape;6752;p42"/>
            <p:cNvSpPr/>
            <p:nvPr/>
          </p:nvSpPr>
          <p:spPr>
            <a:xfrm>
              <a:off x="3129589" y="3933964"/>
              <a:ext cx="74366" cy="74366"/>
            </a:xfrm>
            <a:custGeom>
              <a:avLst/>
              <a:gdLst/>
              <a:ahLst/>
              <a:cxnLst/>
              <a:rect l="l" t="t" r="r" b="b"/>
              <a:pathLst>
                <a:path w="556" h="556" extrusionOk="0">
                  <a:moveTo>
                    <a:pt x="297" y="555"/>
                  </a:moveTo>
                  <a:cubicBezTo>
                    <a:pt x="444" y="555"/>
                    <a:pt x="555" y="445"/>
                    <a:pt x="555" y="297"/>
                  </a:cubicBezTo>
                  <a:cubicBezTo>
                    <a:pt x="555" y="149"/>
                    <a:pt x="444" y="1"/>
                    <a:pt x="297" y="1"/>
                  </a:cubicBezTo>
                  <a:cubicBezTo>
                    <a:pt x="149" y="1"/>
                    <a:pt x="1" y="149"/>
                    <a:pt x="1" y="297"/>
                  </a:cubicBezTo>
                  <a:cubicBezTo>
                    <a:pt x="1" y="445"/>
                    <a:pt x="149" y="555"/>
                    <a:pt x="297" y="55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3" name="Google Shape;6753;p42"/>
            <p:cNvSpPr/>
            <p:nvPr/>
          </p:nvSpPr>
          <p:spPr>
            <a:xfrm>
              <a:off x="3134538" y="3948810"/>
              <a:ext cx="69418" cy="74366"/>
            </a:xfrm>
            <a:custGeom>
              <a:avLst/>
              <a:gdLst/>
              <a:ahLst/>
              <a:cxnLst/>
              <a:rect l="l" t="t" r="r" b="b"/>
              <a:pathLst>
                <a:path w="519" h="556" extrusionOk="0">
                  <a:moveTo>
                    <a:pt x="518" y="112"/>
                  </a:moveTo>
                  <a:cubicBezTo>
                    <a:pt x="518" y="112"/>
                    <a:pt x="518" y="149"/>
                    <a:pt x="518" y="186"/>
                  </a:cubicBezTo>
                  <a:cubicBezTo>
                    <a:pt x="481" y="444"/>
                    <a:pt x="186" y="555"/>
                    <a:pt x="38" y="371"/>
                  </a:cubicBezTo>
                  <a:cubicBezTo>
                    <a:pt x="1" y="334"/>
                    <a:pt x="1" y="297"/>
                    <a:pt x="38" y="260"/>
                  </a:cubicBezTo>
                  <a:cubicBezTo>
                    <a:pt x="38" y="112"/>
                    <a:pt x="149" y="1"/>
                    <a:pt x="297" y="1"/>
                  </a:cubicBezTo>
                  <a:cubicBezTo>
                    <a:pt x="370" y="1"/>
                    <a:pt x="444" y="38"/>
                    <a:pt x="518"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4" name="Google Shape;6754;p42"/>
            <p:cNvSpPr/>
            <p:nvPr/>
          </p:nvSpPr>
          <p:spPr>
            <a:xfrm>
              <a:off x="3520283" y="3676890"/>
              <a:ext cx="74366" cy="79181"/>
            </a:xfrm>
            <a:custGeom>
              <a:avLst/>
              <a:gdLst/>
              <a:ahLst/>
              <a:cxnLst/>
              <a:rect l="l" t="t" r="r" b="b"/>
              <a:pathLst>
                <a:path w="556" h="592" extrusionOk="0">
                  <a:moveTo>
                    <a:pt x="296" y="592"/>
                  </a:moveTo>
                  <a:cubicBezTo>
                    <a:pt x="444" y="592"/>
                    <a:pt x="555" y="481"/>
                    <a:pt x="555" y="333"/>
                  </a:cubicBezTo>
                  <a:cubicBezTo>
                    <a:pt x="518" y="0"/>
                    <a:pt x="37" y="0"/>
                    <a:pt x="0" y="333"/>
                  </a:cubicBezTo>
                  <a:cubicBezTo>
                    <a:pt x="0" y="481"/>
                    <a:pt x="111" y="592"/>
                    <a:pt x="296" y="592"/>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5" name="Google Shape;6755;p42"/>
            <p:cNvSpPr/>
            <p:nvPr/>
          </p:nvSpPr>
          <p:spPr>
            <a:xfrm>
              <a:off x="3520283" y="3681838"/>
              <a:ext cx="74366" cy="69418"/>
            </a:xfrm>
            <a:custGeom>
              <a:avLst/>
              <a:gdLst/>
              <a:ahLst/>
              <a:cxnLst/>
              <a:rect l="l" t="t" r="r" b="b"/>
              <a:pathLst>
                <a:path w="556" h="519" extrusionOk="0">
                  <a:moveTo>
                    <a:pt x="296" y="518"/>
                  </a:moveTo>
                  <a:cubicBezTo>
                    <a:pt x="444" y="518"/>
                    <a:pt x="555" y="407"/>
                    <a:pt x="555" y="259"/>
                  </a:cubicBezTo>
                  <a:cubicBezTo>
                    <a:pt x="555" y="111"/>
                    <a:pt x="444" y="0"/>
                    <a:pt x="296" y="0"/>
                  </a:cubicBezTo>
                  <a:cubicBezTo>
                    <a:pt x="111" y="0"/>
                    <a:pt x="0" y="111"/>
                    <a:pt x="0" y="259"/>
                  </a:cubicBezTo>
                  <a:cubicBezTo>
                    <a:pt x="0" y="407"/>
                    <a:pt x="111" y="518"/>
                    <a:pt x="296" y="5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6" name="Google Shape;6756;p42"/>
            <p:cNvSpPr/>
            <p:nvPr/>
          </p:nvSpPr>
          <p:spPr>
            <a:xfrm>
              <a:off x="3525232" y="3691736"/>
              <a:ext cx="64469" cy="59520"/>
            </a:xfrm>
            <a:custGeom>
              <a:avLst/>
              <a:gdLst/>
              <a:ahLst/>
              <a:cxnLst/>
              <a:rect l="l" t="t" r="r" b="b"/>
              <a:pathLst>
                <a:path w="482" h="445" extrusionOk="0">
                  <a:moveTo>
                    <a:pt x="481" y="111"/>
                  </a:moveTo>
                  <a:cubicBezTo>
                    <a:pt x="481" y="148"/>
                    <a:pt x="481" y="148"/>
                    <a:pt x="481" y="185"/>
                  </a:cubicBezTo>
                  <a:cubicBezTo>
                    <a:pt x="481" y="333"/>
                    <a:pt x="370" y="444"/>
                    <a:pt x="222" y="444"/>
                  </a:cubicBezTo>
                  <a:cubicBezTo>
                    <a:pt x="148" y="444"/>
                    <a:pt x="37" y="407"/>
                    <a:pt x="0" y="370"/>
                  </a:cubicBezTo>
                  <a:cubicBezTo>
                    <a:pt x="0" y="333"/>
                    <a:pt x="0" y="296"/>
                    <a:pt x="0" y="259"/>
                  </a:cubicBezTo>
                  <a:cubicBezTo>
                    <a:pt x="0" y="111"/>
                    <a:pt x="111" y="0"/>
                    <a:pt x="259"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7" name="Google Shape;6757;p42"/>
            <p:cNvSpPr/>
            <p:nvPr/>
          </p:nvSpPr>
          <p:spPr>
            <a:xfrm>
              <a:off x="5775233" y="3820273"/>
              <a:ext cx="183107" cy="336388"/>
            </a:xfrm>
            <a:custGeom>
              <a:avLst/>
              <a:gdLst/>
              <a:ahLst/>
              <a:cxnLst/>
              <a:rect l="l" t="t" r="r" b="b"/>
              <a:pathLst>
                <a:path w="1369" h="2515" extrusionOk="0">
                  <a:moveTo>
                    <a:pt x="1183" y="75"/>
                  </a:moveTo>
                  <a:cubicBezTo>
                    <a:pt x="1257" y="75"/>
                    <a:pt x="1294" y="148"/>
                    <a:pt x="1294" y="222"/>
                  </a:cubicBezTo>
                  <a:lnTo>
                    <a:pt x="1294" y="2293"/>
                  </a:lnTo>
                  <a:cubicBezTo>
                    <a:pt x="1294" y="2367"/>
                    <a:pt x="1257" y="2441"/>
                    <a:pt x="1183" y="2441"/>
                  </a:cubicBezTo>
                  <a:lnTo>
                    <a:pt x="185" y="2441"/>
                  </a:lnTo>
                  <a:cubicBezTo>
                    <a:pt x="111" y="2404"/>
                    <a:pt x="74" y="2367"/>
                    <a:pt x="74" y="2293"/>
                  </a:cubicBezTo>
                  <a:lnTo>
                    <a:pt x="74" y="222"/>
                  </a:lnTo>
                  <a:cubicBezTo>
                    <a:pt x="74" y="148"/>
                    <a:pt x="111" y="75"/>
                    <a:pt x="185" y="75"/>
                  </a:cubicBezTo>
                  <a:close/>
                  <a:moveTo>
                    <a:pt x="185" y="1"/>
                  </a:moveTo>
                  <a:cubicBezTo>
                    <a:pt x="74" y="1"/>
                    <a:pt x="0" y="112"/>
                    <a:pt x="0" y="222"/>
                  </a:cubicBezTo>
                  <a:lnTo>
                    <a:pt x="0" y="2293"/>
                  </a:lnTo>
                  <a:cubicBezTo>
                    <a:pt x="0" y="2404"/>
                    <a:pt x="74" y="2515"/>
                    <a:pt x="185" y="2515"/>
                  </a:cubicBezTo>
                  <a:lnTo>
                    <a:pt x="1183" y="2515"/>
                  </a:lnTo>
                  <a:cubicBezTo>
                    <a:pt x="1294" y="2515"/>
                    <a:pt x="1368" y="2404"/>
                    <a:pt x="1368" y="2293"/>
                  </a:cubicBezTo>
                  <a:lnTo>
                    <a:pt x="1368" y="222"/>
                  </a:lnTo>
                  <a:cubicBezTo>
                    <a:pt x="1368" y="112"/>
                    <a:pt x="1294" y="1"/>
                    <a:pt x="118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8" name="Google Shape;6758;p42"/>
            <p:cNvSpPr/>
            <p:nvPr/>
          </p:nvSpPr>
          <p:spPr>
            <a:xfrm>
              <a:off x="5770284" y="3815324"/>
              <a:ext cx="183107" cy="336388"/>
            </a:xfrm>
            <a:custGeom>
              <a:avLst/>
              <a:gdLst/>
              <a:ahLst/>
              <a:cxnLst/>
              <a:rect l="l" t="t" r="r" b="b"/>
              <a:pathLst>
                <a:path w="1369" h="2515" extrusionOk="0">
                  <a:moveTo>
                    <a:pt x="1183" y="75"/>
                  </a:moveTo>
                  <a:cubicBezTo>
                    <a:pt x="1257" y="75"/>
                    <a:pt x="1294" y="112"/>
                    <a:pt x="1294" y="185"/>
                  </a:cubicBezTo>
                  <a:lnTo>
                    <a:pt x="1294" y="2293"/>
                  </a:lnTo>
                  <a:cubicBezTo>
                    <a:pt x="1294" y="2367"/>
                    <a:pt x="1257" y="2441"/>
                    <a:pt x="1183" y="2441"/>
                  </a:cubicBezTo>
                  <a:lnTo>
                    <a:pt x="185" y="2441"/>
                  </a:lnTo>
                  <a:cubicBezTo>
                    <a:pt x="111" y="2441"/>
                    <a:pt x="74" y="2367"/>
                    <a:pt x="74" y="2293"/>
                  </a:cubicBezTo>
                  <a:lnTo>
                    <a:pt x="74" y="185"/>
                  </a:lnTo>
                  <a:cubicBezTo>
                    <a:pt x="74" y="112"/>
                    <a:pt x="111" y="75"/>
                    <a:pt x="185" y="75"/>
                  </a:cubicBezTo>
                  <a:close/>
                  <a:moveTo>
                    <a:pt x="185" y="1"/>
                  </a:moveTo>
                  <a:cubicBezTo>
                    <a:pt x="74" y="1"/>
                    <a:pt x="0" y="75"/>
                    <a:pt x="0" y="185"/>
                  </a:cubicBezTo>
                  <a:lnTo>
                    <a:pt x="0" y="2293"/>
                  </a:lnTo>
                  <a:cubicBezTo>
                    <a:pt x="0" y="2404"/>
                    <a:pt x="74" y="2478"/>
                    <a:pt x="185" y="2515"/>
                  </a:cubicBezTo>
                  <a:lnTo>
                    <a:pt x="1183" y="2515"/>
                  </a:lnTo>
                  <a:cubicBezTo>
                    <a:pt x="1294" y="2478"/>
                    <a:pt x="1368" y="2404"/>
                    <a:pt x="1368" y="2293"/>
                  </a:cubicBezTo>
                  <a:lnTo>
                    <a:pt x="1368" y="185"/>
                  </a:lnTo>
                  <a:cubicBezTo>
                    <a:pt x="1368" y="75"/>
                    <a:pt x="1294" y="1"/>
                    <a:pt x="11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9" name="Google Shape;6759;p42"/>
            <p:cNvSpPr/>
            <p:nvPr/>
          </p:nvSpPr>
          <p:spPr>
            <a:xfrm>
              <a:off x="5824588" y="3849966"/>
              <a:ext cx="99111" cy="98977"/>
            </a:xfrm>
            <a:custGeom>
              <a:avLst/>
              <a:gdLst/>
              <a:ahLst/>
              <a:cxnLst/>
              <a:rect l="l" t="t" r="r" b="b"/>
              <a:pathLst>
                <a:path w="741" h="740" extrusionOk="0">
                  <a:moveTo>
                    <a:pt x="297" y="703"/>
                  </a:moveTo>
                  <a:cubicBezTo>
                    <a:pt x="740" y="740"/>
                    <a:pt x="1" y="0"/>
                    <a:pt x="38" y="444"/>
                  </a:cubicBezTo>
                  <a:cubicBezTo>
                    <a:pt x="38" y="592"/>
                    <a:pt x="149" y="703"/>
                    <a:pt x="297" y="703"/>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0" name="Google Shape;6760;p42"/>
            <p:cNvSpPr/>
            <p:nvPr/>
          </p:nvSpPr>
          <p:spPr>
            <a:xfrm>
              <a:off x="5824588" y="3845018"/>
              <a:ext cx="94162" cy="98977"/>
            </a:xfrm>
            <a:custGeom>
              <a:avLst/>
              <a:gdLst/>
              <a:ahLst/>
              <a:cxnLst/>
              <a:rect l="l" t="t" r="r" b="b"/>
              <a:pathLst>
                <a:path w="704" h="740" extrusionOk="0">
                  <a:moveTo>
                    <a:pt x="260" y="740"/>
                  </a:moveTo>
                  <a:cubicBezTo>
                    <a:pt x="703" y="740"/>
                    <a:pt x="1" y="0"/>
                    <a:pt x="1" y="444"/>
                  </a:cubicBezTo>
                  <a:cubicBezTo>
                    <a:pt x="1" y="592"/>
                    <a:pt x="112" y="740"/>
                    <a:pt x="260" y="74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1" name="Google Shape;6761;p42"/>
            <p:cNvSpPr/>
            <p:nvPr/>
          </p:nvSpPr>
          <p:spPr>
            <a:xfrm>
              <a:off x="5829537" y="3879660"/>
              <a:ext cx="69418" cy="74233"/>
            </a:xfrm>
            <a:custGeom>
              <a:avLst/>
              <a:gdLst/>
              <a:ahLst/>
              <a:cxnLst/>
              <a:rect l="l" t="t" r="r" b="b"/>
              <a:pathLst>
                <a:path w="519" h="555" extrusionOk="0">
                  <a:moveTo>
                    <a:pt x="481" y="111"/>
                  </a:moveTo>
                  <a:cubicBezTo>
                    <a:pt x="518" y="148"/>
                    <a:pt x="518" y="185"/>
                    <a:pt x="481" y="185"/>
                  </a:cubicBezTo>
                  <a:cubicBezTo>
                    <a:pt x="518" y="444"/>
                    <a:pt x="186" y="555"/>
                    <a:pt x="1" y="370"/>
                  </a:cubicBezTo>
                  <a:cubicBezTo>
                    <a:pt x="1" y="333"/>
                    <a:pt x="1" y="296"/>
                    <a:pt x="1" y="296"/>
                  </a:cubicBezTo>
                  <a:cubicBezTo>
                    <a:pt x="1" y="148"/>
                    <a:pt x="149" y="0"/>
                    <a:pt x="297"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2" name="Google Shape;6762;p42"/>
            <p:cNvSpPr/>
            <p:nvPr/>
          </p:nvSpPr>
          <p:spPr>
            <a:xfrm>
              <a:off x="7861921" y="2944991"/>
              <a:ext cx="227647" cy="10031"/>
            </a:xfrm>
            <a:custGeom>
              <a:avLst/>
              <a:gdLst/>
              <a:ahLst/>
              <a:cxnLst/>
              <a:rect l="l" t="t" r="r" b="b"/>
              <a:pathLst>
                <a:path w="1702" h="75" extrusionOk="0">
                  <a:moveTo>
                    <a:pt x="1" y="1"/>
                  </a:moveTo>
                  <a:lnTo>
                    <a:pt x="1" y="75"/>
                  </a:lnTo>
                  <a:lnTo>
                    <a:pt x="1664" y="75"/>
                  </a:lnTo>
                  <a:lnTo>
                    <a:pt x="1701"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3" name="Google Shape;6763;p42"/>
            <p:cNvSpPr/>
            <p:nvPr/>
          </p:nvSpPr>
          <p:spPr>
            <a:xfrm>
              <a:off x="7861921" y="2935093"/>
              <a:ext cx="232596" cy="10031"/>
            </a:xfrm>
            <a:custGeom>
              <a:avLst/>
              <a:gdLst/>
              <a:ahLst/>
              <a:cxnLst/>
              <a:rect l="l" t="t" r="r" b="b"/>
              <a:pathLst>
                <a:path w="1739" h="75" extrusionOk="0">
                  <a:moveTo>
                    <a:pt x="1" y="1"/>
                  </a:moveTo>
                  <a:lnTo>
                    <a:pt x="1" y="75"/>
                  </a:lnTo>
                  <a:lnTo>
                    <a:pt x="1701" y="75"/>
                  </a:lnTo>
                  <a:lnTo>
                    <a:pt x="17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4" name="Google Shape;6764;p42"/>
            <p:cNvSpPr/>
            <p:nvPr/>
          </p:nvSpPr>
          <p:spPr>
            <a:xfrm>
              <a:off x="7901512" y="2702764"/>
              <a:ext cx="217749" cy="10031"/>
            </a:xfrm>
            <a:custGeom>
              <a:avLst/>
              <a:gdLst/>
              <a:ahLst/>
              <a:cxnLst/>
              <a:rect l="l" t="t" r="r" b="b"/>
              <a:pathLst>
                <a:path w="1628" h="75" extrusionOk="0">
                  <a:moveTo>
                    <a:pt x="1" y="0"/>
                  </a:moveTo>
                  <a:lnTo>
                    <a:pt x="1"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5" name="Google Shape;6765;p42"/>
            <p:cNvSpPr/>
            <p:nvPr/>
          </p:nvSpPr>
          <p:spPr>
            <a:xfrm>
              <a:off x="7901512" y="2687917"/>
              <a:ext cx="222698" cy="14980"/>
            </a:xfrm>
            <a:custGeom>
              <a:avLst/>
              <a:gdLst/>
              <a:ahLst/>
              <a:cxnLst/>
              <a:rect l="l" t="t" r="r" b="b"/>
              <a:pathLst>
                <a:path w="1665" h="112" extrusionOk="0">
                  <a:moveTo>
                    <a:pt x="1" y="0"/>
                  </a:moveTo>
                  <a:lnTo>
                    <a:pt x="1" y="111"/>
                  </a:lnTo>
                  <a:lnTo>
                    <a:pt x="1627" y="111"/>
                  </a:lnTo>
                  <a:lnTo>
                    <a:pt x="1664" y="37"/>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6" name="Google Shape;6766;p42"/>
            <p:cNvSpPr/>
            <p:nvPr/>
          </p:nvSpPr>
          <p:spPr>
            <a:xfrm>
              <a:off x="7931206" y="2495044"/>
              <a:ext cx="217749" cy="10031"/>
            </a:xfrm>
            <a:custGeom>
              <a:avLst/>
              <a:gdLst/>
              <a:ahLst/>
              <a:cxnLst/>
              <a:rect l="l" t="t" r="r" b="b"/>
              <a:pathLst>
                <a:path w="1628" h="75" extrusionOk="0">
                  <a:moveTo>
                    <a:pt x="0" y="0"/>
                  </a:moveTo>
                  <a:lnTo>
                    <a:pt x="0"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7" name="Google Shape;6767;p42"/>
            <p:cNvSpPr/>
            <p:nvPr/>
          </p:nvSpPr>
          <p:spPr>
            <a:xfrm>
              <a:off x="7931206" y="2485147"/>
              <a:ext cx="222698" cy="10031"/>
            </a:xfrm>
            <a:custGeom>
              <a:avLst/>
              <a:gdLst/>
              <a:ahLst/>
              <a:cxnLst/>
              <a:rect l="l" t="t" r="r" b="b"/>
              <a:pathLst>
                <a:path w="1665" h="75" extrusionOk="0">
                  <a:moveTo>
                    <a:pt x="0" y="1"/>
                  </a:moveTo>
                  <a:lnTo>
                    <a:pt x="0" y="74"/>
                  </a:lnTo>
                  <a:lnTo>
                    <a:pt x="1627" y="74"/>
                  </a:lnTo>
                  <a:lnTo>
                    <a:pt x="166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8" name="Google Shape;6768;p42"/>
            <p:cNvSpPr/>
            <p:nvPr/>
          </p:nvSpPr>
          <p:spPr>
            <a:xfrm>
              <a:off x="7817515" y="2282377"/>
              <a:ext cx="365947" cy="890257"/>
            </a:xfrm>
            <a:custGeom>
              <a:avLst/>
              <a:gdLst/>
              <a:ahLst/>
              <a:cxnLst/>
              <a:rect l="l" t="t" r="r" b="b"/>
              <a:pathLst>
                <a:path w="2736" h="6656" extrusionOk="0">
                  <a:moveTo>
                    <a:pt x="1812" y="1"/>
                  </a:moveTo>
                  <a:cubicBezTo>
                    <a:pt x="1590" y="1"/>
                    <a:pt x="1368" y="38"/>
                    <a:pt x="1146" y="75"/>
                  </a:cubicBezTo>
                  <a:cubicBezTo>
                    <a:pt x="1072" y="112"/>
                    <a:pt x="1035" y="186"/>
                    <a:pt x="998" y="260"/>
                  </a:cubicBezTo>
                  <a:lnTo>
                    <a:pt x="0" y="6434"/>
                  </a:lnTo>
                  <a:cubicBezTo>
                    <a:pt x="0" y="6471"/>
                    <a:pt x="0" y="6545"/>
                    <a:pt x="37" y="6582"/>
                  </a:cubicBezTo>
                  <a:cubicBezTo>
                    <a:pt x="74" y="6618"/>
                    <a:pt x="111" y="6655"/>
                    <a:pt x="185" y="6655"/>
                  </a:cubicBezTo>
                  <a:lnTo>
                    <a:pt x="1812" y="6655"/>
                  </a:lnTo>
                  <a:lnTo>
                    <a:pt x="1849" y="6582"/>
                  </a:lnTo>
                  <a:lnTo>
                    <a:pt x="185" y="6582"/>
                  </a:lnTo>
                  <a:cubicBezTo>
                    <a:pt x="148" y="6582"/>
                    <a:pt x="111" y="6545"/>
                    <a:pt x="111" y="6545"/>
                  </a:cubicBezTo>
                  <a:cubicBezTo>
                    <a:pt x="74" y="6508"/>
                    <a:pt x="74" y="6471"/>
                    <a:pt x="111" y="6434"/>
                  </a:cubicBezTo>
                  <a:lnTo>
                    <a:pt x="1072" y="260"/>
                  </a:lnTo>
                  <a:cubicBezTo>
                    <a:pt x="1109" y="223"/>
                    <a:pt x="1146" y="149"/>
                    <a:pt x="1183" y="149"/>
                  </a:cubicBezTo>
                  <a:cubicBezTo>
                    <a:pt x="1368" y="112"/>
                    <a:pt x="1553" y="75"/>
                    <a:pt x="1775" y="75"/>
                  </a:cubicBezTo>
                  <a:lnTo>
                    <a:pt x="2699" y="75"/>
                  </a:lnTo>
                  <a:lnTo>
                    <a:pt x="2736"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9" name="Google Shape;6769;p42"/>
            <p:cNvSpPr/>
            <p:nvPr/>
          </p:nvSpPr>
          <p:spPr>
            <a:xfrm>
              <a:off x="7812566" y="2272479"/>
              <a:ext cx="375845" cy="890257"/>
            </a:xfrm>
            <a:custGeom>
              <a:avLst/>
              <a:gdLst/>
              <a:ahLst/>
              <a:cxnLst/>
              <a:rect l="l" t="t" r="r" b="b"/>
              <a:pathLst>
                <a:path w="2810" h="6656" extrusionOk="0">
                  <a:moveTo>
                    <a:pt x="1775" y="1"/>
                  </a:moveTo>
                  <a:cubicBezTo>
                    <a:pt x="1553" y="1"/>
                    <a:pt x="1331" y="38"/>
                    <a:pt x="1146" y="75"/>
                  </a:cubicBezTo>
                  <a:cubicBezTo>
                    <a:pt x="1072" y="112"/>
                    <a:pt x="1035" y="186"/>
                    <a:pt x="998" y="260"/>
                  </a:cubicBezTo>
                  <a:lnTo>
                    <a:pt x="37" y="6434"/>
                  </a:lnTo>
                  <a:cubicBezTo>
                    <a:pt x="0" y="6471"/>
                    <a:pt x="0" y="6545"/>
                    <a:pt x="37" y="6582"/>
                  </a:cubicBezTo>
                  <a:cubicBezTo>
                    <a:pt x="74" y="6619"/>
                    <a:pt x="111" y="6656"/>
                    <a:pt x="185" y="6656"/>
                  </a:cubicBezTo>
                  <a:lnTo>
                    <a:pt x="1886" y="6656"/>
                  </a:lnTo>
                  <a:lnTo>
                    <a:pt x="1923" y="6582"/>
                  </a:lnTo>
                  <a:lnTo>
                    <a:pt x="185" y="6582"/>
                  </a:lnTo>
                  <a:cubicBezTo>
                    <a:pt x="148" y="6582"/>
                    <a:pt x="111" y="6545"/>
                    <a:pt x="74" y="6545"/>
                  </a:cubicBezTo>
                  <a:cubicBezTo>
                    <a:pt x="74" y="6508"/>
                    <a:pt x="74" y="6471"/>
                    <a:pt x="74" y="6434"/>
                  </a:cubicBezTo>
                  <a:lnTo>
                    <a:pt x="1072" y="260"/>
                  </a:lnTo>
                  <a:cubicBezTo>
                    <a:pt x="1109" y="186"/>
                    <a:pt x="1109" y="149"/>
                    <a:pt x="1183" y="112"/>
                  </a:cubicBezTo>
                  <a:cubicBezTo>
                    <a:pt x="1368" y="112"/>
                    <a:pt x="1553" y="75"/>
                    <a:pt x="1775" y="75"/>
                  </a:cubicBezTo>
                  <a:lnTo>
                    <a:pt x="2773" y="75"/>
                  </a:lnTo>
                  <a:lnTo>
                    <a:pt x="281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0" name="Google Shape;6770;p42"/>
            <p:cNvSpPr/>
            <p:nvPr/>
          </p:nvSpPr>
          <p:spPr>
            <a:xfrm>
              <a:off x="3515334" y="3291145"/>
              <a:ext cx="3451751" cy="420518"/>
            </a:xfrm>
            <a:custGeom>
              <a:avLst/>
              <a:gdLst/>
              <a:ahLst/>
              <a:cxnLst/>
              <a:rect l="l" t="t" r="r" b="b"/>
              <a:pathLst>
                <a:path w="25807" h="3144" extrusionOk="0">
                  <a:moveTo>
                    <a:pt x="25806" y="2219"/>
                  </a:moveTo>
                  <a:cubicBezTo>
                    <a:pt x="21739" y="1849"/>
                    <a:pt x="17303" y="1110"/>
                    <a:pt x="13273" y="555"/>
                  </a:cubicBezTo>
                  <a:cubicBezTo>
                    <a:pt x="9798" y="112"/>
                    <a:pt x="6322" y="1"/>
                    <a:pt x="2847" y="223"/>
                  </a:cubicBezTo>
                  <a:cubicBezTo>
                    <a:pt x="0" y="481"/>
                    <a:pt x="629" y="1480"/>
                    <a:pt x="1923" y="1554"/>
                  </a:cubicBezTo>
                  <a:lnTo>
                    <a:pt x="20889" y="3143"/>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1" name="Google Shape;6771;p42"/>
            <p:cNvSpPr/>
            <p:nvPr/>
          </p:nvSpPr>
          <p:spPr>
            <a:xfrm>
              <a:off x="3515334" y="3291145"/>
              <a:ext cx="3506054" cy="395774"/>
            </a:xfrm>
            <a:custGeom>
              <a:avLst/>
              <a:gdLst/>
              <a:ahLst/>
              <a:cxnLst/>
              <a:rect l="l" t="t" r="r" b="b"/>
              <a:pathLst>
                <a:path w="26213" h="2959" extrusionOk="0">
                  <a:moveTo>
                    <a:pt x="26213" y="2182"/>
                  </a:moveTo>
                  <a:cubicBezTo>
                    <a:pt x="22072" y="1664"/>
                    <a:pt x="17303" y="1110"/>
                    <a:pt x="13273" y="555"/>
                  </a:cubicBezTo>
                  <a:cubicBezTo>
                    <a:pt x="9798" y="112"/>
                    <a:pt x="6322" y="1"/>
                    <a:pt x="2847" y="223"/>
                  </a:cubicBezTo>
                  <a:cubicBezTo>
                    <a:pt x="0" y="481"/>
                    <a:pt x="592" y="1332"/>
                    <a:pt x="1849" y="1406"/>
                  </a:cubicBezTo>
                  <a:lnTo>
                    <a:pt x="20778" y="2958"/>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2" name="Google Shape;6772;p42"/>
            <p:cNvSpPr/>
            <p:nvPr/>
          </p:nvSpPr>
          <p:spPr>
            <a:xfrm>
              <a:off x="3609229" y="3291145"/>
              <a:ext cx="3357857" cy="375978"/>
            </a:xfrm>
            <a:custGeom>
              <a:avLst/>
              <a:gdLst/>
              <a:ahLst/>
              <a:cxnLst/>
              <a:rect l="l" t="t" r="r" b="b"/>
              <a:pathLst>
                <a:path w="25105" h="2811" extrusionOk="0">
                  <a:moveTo>
                    <a:pt x="25104" y="2219"/>
                  </a:moveTo>
                  <a:cubicBezTo>
                    <a:pt x="21037" y="1849"/>
                    <a:pt x="16601" y="1110"/>
                    <a:pt x="12571" y="555"/>
                  </a:cubicBezTo>
                  <a:cubicBezTo>
                    <a:pt x="9096" y="112"/>
                    <a:pt x="5620" y="1"/>
                    <a:pt x="2145" y="223"/>
                  </a:cubicBezTo>
                  <a:cubicBezTo>
                    <a:pt x="1406" y="260"/>
                    <a:pt x="666" y="407"/>
                    <a:pt x="1" y="703"/>
                  </a:cubicBezTo>
                  <a:lnTo>
                    <a:pt x="20742" y="2811"/>
                  </a:lnTo>
                  <a:lnTo>
                    <a:pt x="23256" y="2552"/>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3" name="Google Shape;6773;p42"/>
            <p:cNvSpPr/>
            <p:nvPr/>
          </p:nvSpPr>
          <p:spPr>
            <a:xfrm>
              <a:off x="6220231" y="3568148"/>
              <a:ext cx="781382" cy="143516"/>
            </a:xfrm>
            <a:custGeom>
              <a:avLst/>
              <a:gdLst/>
              <a:ahLst/>
              <a:cxnLst/>
              <a:rect l="l" t="t" r="r" b="b"/>
              <a:pathLst>
                <a:path w="5842" h="1073" extrusionOk="0">
                  <a:moveTo>
                    <a:pt x="888" y="407"/>
                  </a:moveTo>
                  <a:cubicBezTo>
                    <a:pt x="2514" y="185"/>
                    <a:pt x="5398" y="0"/>
                    <a:pt x="5842" y="185"/>
                  </a:cubicBezTo>
                  <a:cubicBezTo>
                    <a:pt x="5842" y="333"/>
                    <a:pt x="2625" y="1072"/>
                    <a:pt x="888" y="1072"/>
                  </a:cubicBezTo>
                  <a:cubicBezTo>
                    <a:pt x="37" y="1072"/>
                    <a:pt x="0" y="481"/>
                    <a:pt x="88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4" name="Google Shape;6774;p42"/>
            <p:cNvSpPr/>
            <p:nvPr/>
          </p:nvSpPr>
          <p:spPr>
            <a:xfrm>
              <a:off x="3549976" y="4008197"/>
              <a:ext cx="588511" cy="207851"/>
            </a:xfrm>
            <a:custGeom>
              <a:avLst/>
              <a:gdLst/>
              <a:ahLst/>
              <a:cxnLst/>
              <a:rect l="l" t="t" r="r" b="b"/>
              <a:pathLst>
                <a:path w="4400" h="1554" extrusionOk="0">
                  <a:moveTo>
                    <a:pt x="4289" y="74"/>
                  </a:moveTo>
                  <a:cubicBezTo>
                    <a:pt x="4289" y="74"/>
                    <a:pt x="4326" y="74"/>
                    <a:pt x="4363" y="111"/>
                  </a:cubicBezTo>
                  <a:cubicBezTo>
                    <a:pt x="4363" y="148"/>
                    <a:pt x="4363" y="148"/>
                    <a:pt x="4363" y="185"/>
                  </a:cubicBezTo>
                  <a:lnTo>
                    <a:pt x="4289" y="740"/>
                  </a:lnTo>
                  <a:cubicBezTo>
                    <a:pt x="4289" y="777"/>
                    <a:pt x="4215" y="814"/>
                    <a:pt x="4178" y="814"/>
                  </a:cubicBezTo>
                  <a:lnTo>
                    <a:pt x="333" y="1479"/>
                  </a:lnTo>
                  <a:cubicBezTo>
                    <a:pt x="296" y="1479"/>
                    <a:pt x="259" y="1442"/>
                    <a:pt x="259" y="1368"/>
                  </a:cubicBezTo>
                  <a:lnTo>
                    <a:pt x="111" y="148"/>
                  </a:lnTo>
                  <a:cubicBezTo>
                    <a:pt x="111" y="148"/>
                    <a:pt x="111" y="111"/>
                    <a:pt x="111" y="111"/>
                  </a:cubicBezTo>
                  <a:cubicBezTo>
                    <a:pt x="111" y="74"/>
                    <a:pt x="148" y="74"/>
                    <a:pt x="185" y="74"/>
                  </a:cubicBezTo>
                  <a:close/>
                  <a:moveTo>
                    <a:pt x="185" y="0"/>
                  </a:moveTo>
                  <a:cubicBezTo>
                    <a:pt x="148" y="0"/>
                    <a:pt x="74" y="0"/>
                    <a:pt x="37" y="74"/>
                  </a:cubicBezTo>
                  <a:cubicBezTo>
                    <a:pt x="37" y="74"/>
                    <a:pt x="0" y="111"/>
                    <a:pt x="0" y="185"/>
                  </a:cubicBezTo>
                  <a:lnTo>
                    <a:pt x="148" y="1368"/>
                  </a:lnTo>
                  <a:cubicBezTo>
                    <a:pt x="148" y="1479"/>
                    <a:pt x="259" y="1553"/>
                    <a:pt x="333" y="1553"/>
                  </a:cubicBezTo>
                  <a:lnTo>
                    <a:pt x="4178" y="888"/>
                  </a:lnTo>
                  <a:cubicBezTo>
                    <a:pt x="4252" y="888"/>
                    <a:pt x="4326" y="814"/>
                    <a:pt x="4363" y="740"/>
                  </a:cubicBezTo>
                  <a:lnTo>
                    <a:pt x="4400" y="185"/>
                  </a:lnTo>
                  <a:cubicBezTo>
                    <a:pt x="4400" y="148"/>
                    <a:pt x="4400" y="74"/>
                    <a:pt x="4363" y="37"/>
                  </a:cubicBezTo>
                  <a:cubicBezTo>
                    <a:pt x="4326" y="0"/>
                    <a:pt x="4252" y="0"/>
                    <a:pt x="4215"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5" name="Google Shape;6775;p42"/>
            <p:cNvSpPr/>
            <p:nvPr/>
          </p:nvSpPr>
          <p:spPr>
            <a:xfrm>
              <a:off x="3554925" y="4003248"/>
              <a:ext cx="593460" cy="207851"/>
            </a:xfrm>
            <a:custGeom>
              <a:avLst/>
              <a:gdLst/>
              <a:ahLst/>
              <a:cxnLst/>
              <a:rect l="l" t="t" r="r" b="b"/>
              <a:pathLst>
                <a:path w="4437" h="1554" extrusionOk="0">
                  <a:moveTo>
                    <a:pt x="4252" y="74"/>
                  </a:moveTo>
                  <a:cubicBezTo>
                    <a:pt x="4289" y="74"/>
                    <a:pt x="4326" y="74"/>
                    <a:pt x="4326" y="111"/>
                  </a:cubicBezTo>
                  <a:cubicBezTo>
                    <a:pt x="4363" y="111"/>
                    <a:pt x="4363" y="148"/>
                    <a:pt x="4363" y="185"/>
                  </a:cubicBezTo>
                  <a:lnTo>
                    <a:pt x="4289" y="740"/>
                  </a:lnTo>
                  <a:cubicBezTo>
                    <a:pt x="4289" y="777"/>
                    <a:pt x="4215" y="814"/>
                    <a:pt x="4178" y="814"/>
                  </a:cubicBezTo>
                  <a:lnTo>
                    <a:pt x="333" y="1479"/>
                  </a:lnTo>
                  <a:cubicBezTo>
                    <a:pt x="296" y="1479"/>
                    <a:pt x="259" y="1405"/>
                    <a:pt x="259" y="1368"/>
                  </a:cubicBezTo>
                  <a:lnTo>
                    <a:pt x="111" y="148"/>
                  </a:lnTo>
                  <a:cubicBezTo>
                    <a:pt x="111" y="148"/>
                    <a:pt x="111" y="111"/>
                    <a:pt x="111" y="111"/>
                  </a:cubicBezTo>
                  <a:cubicBezTo>
                    <a:pt x="111" y="74"/>
                    <a:pt x="148" y="74"/>
                    <a:pt x="185" y="74"/>
                  </a:cubicBezTo>
                  <a:close/>
                  <a:moveTo>
                    <a:pt x="185" y="1"/>
                  </a:moveTo>
                  <a:cubicBezTo>
                    <a:pt x="148" y="1"/>
                    <a:pt x="74" y="1"/>
                    <a:pt x="37" y="37"/>
                  </a:cubicBezTo>
                  <a:cubicBezTo>
                    <a:pt x="0" y="74"/>
                    <a:pt x="0" y="111"/>
                    <a:pt x="0" y="185"/>
                  </a:cubicBezTo>
                  <a:lnTo>
                    <a:pt x="148" y="1368"/>
                  </a:lnTo>
                  <a:cubicBezTo>
                    <a:pt x="148" y="1479"/>
                    <a:pt x="259" y="1553"/>
                    <a:pt x="333" y="1553"/>
                  </a:cubicBezTo>
                  <a:lnTo>
                    <a:pt x="4178" y="888"/>
                  </a:lnTo>
                  <a:cubicBezTo>
                    <a:pt x="4289" y="888"/>
                    <a:pt x="4363" y="814"/>
                    <a:pt x="4363" y="740"/>
                  </a:cubicBezTo>
                  <a:lnTo>
                    <a:pt x="4437" y="185"/>
                  </a:lnTo>
                  <a:cubicBezTo>
                    <a:pt x="4437" y="148"/>
                    <a:pt x="4400" y="74"/>
                    <a:pt x="4363" y="37"/>
                  </a:cubicBezTo>
                  <a:cubicBezTo>
                    <a:pt x="4326" y="1"/>
                    <a:pt x="4289" y="1"/>
                    <a:pt x="42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6" name="Google Shape;6776;p42"/>
            <p:cNvSpPr/>
            <p:nvPr/>
          </p:nvSpPr>
          <p:spPr>
            <a:xfrm>
              <a:off x="6012512" y="3864813"/>
              <a:ext cx="24878" cy="29827"/>
            </a:xfrm>
            <a:custGeom>
              <a:avLst/>
              <a:gdLst/>
              <a:ahLst/>
              <a:cxnLst/>
              <a:rect l="l" t="t" r="r" b="b"/>
              <a:pathLst>
                <a:path w="186" h="223" extrusionOk="0">
                  <a:moveTo>
                    <a:pt x="75" y="222"/>
                  </a:moveTo>
                  <a:cubicBezTo>
                    <a:pt x="186" y="222"/>
                    <a:pt x="186" y="0"/>
                    <a:pt x="75" y="37"/>
                  </a:cubicBezTo>
                  <a:cubicBezTo>
                    <a:pt x="38" y="37"/>
                    <a:pt x="1" y="74"/>
                    <a:pt x="1" y="111"/>
                  </a:cubicBezTo>
                  <a:cubicBezTo>
                    <a:pt x="1" y="185"/>
                    <a:pt x="38" y="222"/>
                    <a:pt x="75"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7" name="Google Shape;6777;p42"/>
            <p:cNvSpPr/>
            <p:nvPr/>
          </p:nvSpPr>
          <p:spPr>
            <a:xfrm>
              <a:off x="6002614" y="3864813"/>
              <a:ext cx="34776" cy="24878"/>
            </a:xfrm>
            <a:custGeom>
              <a:avLst/>
              <a:gdLst/>
              <a:ahLst/>
              <a:cxnLst/>
              <a:rect l="l" t="t" r="r" b="b"/>
              <a:pathLst>
                <a:path w="260" h="186" extrusionOk="0">
                  <a:moveTo>
                    <a:pt x="112" y="185"/>
                  </a:moveTo>
                  <a:cubicBezTo>
                    <a:pt x="260" y="185"/>
                    <a:pt x="260" y="0"/>
                    <a:pt x="112" y="0"/>
                  </a:cubicBezTo>
                  <a:cubicBezTo>
                    <a:pt x="1" y="0"/>
                    <a:pt x="1"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8" name="Google Shape;6778;p42"/>
            <p:cNvSpPr/>
            <p:nvPr/>
          </p:nvSpPr>
          <p:spPr>
            <a:xfrm>
              <a:off x="6081796" y="3864813"/>
              <a:ext cx="24878" cy="29827"/>
            </a:xfrm>
            <a:custGeom>
              <a:avLst/>
              <a:gdLst/>
              <a:ahLst/>
              <a:cxnLst/>
              <a:rect l="l" t="t" r="r" b="b"/>
              <a:pathLst>
                <a:path w="186" h="223" extrusionOk="0">
                  <a:moveTo>
                    <a:pt x="74" y="222"/>
                  </a:moveTo>
                  <a:cubicBezTo>
                    <a:pt x="185" y="222"/>
                    <a:pt x="185" y="0"/>
                    <a:pt x="74" y="37"/>
                  </a:cubicBezTo>
                  <a:cubicBezTo>
                    <a:pt x="37" y="37"/>
                    <a:pt x="0" y="74"/>
                    <a:pt x="0" y="111"/>
                  </a:cubicBezTo>
                  <a:cubicBezTo>
                    <a:pt x="0" y="185"/>
                    <a:pt x="37" y="222"/>
                    <a:pt x="74"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9" name="Google Shape;6779;p42"/>
            <p:cNvSpPr/>
            <p:nvPr/>
          </p:nvSpPr>
          <p:spPr>
            <a:xfrm>
              <a:off x="6071898" y="3864813"/>
              <a:ext cx="29827" cy="24878"/>
            </a:xfrm>
            <a:custGeom>
              <a:avLst/>
              <a:gdLst/>
              <a:ahLst/>
              <a:cxnLst/>
              <a:rect l="l" t="t" r="r" b="b"/>
              <a:pathLst>
                <a:path w="223" h="186" extrusionOk="0">
                  <a:moveTo>
                    <a:pt x="111" y="185"/>
                  </a:moveTo>
                  <a:cubicBezTo>
                    <a:pt x="222" y="185"/>
                    <a:pt x="222" y="0"/>
                    <a:pt x="111" y="0"/>
                  </a:cubicBezTo>
                  <a:cubicBezTo>
                    <a:pt x="0" y="0"/>
                    <a:pt x="0"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0" name="Google Shape;6780;p42"/>
            <p:cNvSpPr/>
            <p:nvPr/>
          </p:nvSpPr>
          <p:spPr>
            <a:xfrm>
              <a:off x="4642742" y="3889557"/>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1" name="Google Shape;6781;p42"/>
            <p:cNvSpPr/>
            <p:nvPr/>
          </p:nvSpPr>
          <p:spPr>
            <a:xfrm>
              <a:off x="4642742" y="3884609"/>
              <a:ext cx="19929" cy="19929"/>
            </a:xfrm>
            <a:custGeom>
              <a:avLst/>
              <a:gdLst/>
              <a:ahLst/>
              <a:cxnLst/>
              <a:rect l="l" t="t" r="r" b="b"/>
              <a:pathLst>
                <a:path w="149" h="149" extrusionOk="0">
                  <a:moveTo>
                    <a:pt x="75" y="148"/>
                  </a:moveTo>
                  <a:cubicBezTo>
                    <a:pt x="112" y="148"/>
                    <a:pt x="149" y="111"/>
                    <a:pt x="149" y="74"/>
                  </a:cubicBezTo>
                  <a:cubicBezTo>
                    <a:pt x="149" y="37"/>
                    <a:pt x="112" y="0"/>
                    <a:pt x="75" y="0"/>
                  </a:cubicBezTo>
                  <a:cubicBezTo>
                    <a:pt x="38" y="0"/>
                    <a:pt x="1" y="37"/>
                    <a:pt x="1" y="74"/>
                  </a:cubicBezTo>
                  <a:cubicBezTo>
                    <a:pt x="1" y="111"/>
                    <a:pt x="38" y="148"/>
                    <a:pt x="75"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2" name="Google Shape;6782;p42"/>
            <p:cNvSpPr/>
            <p:nvPr/>
          </p:nvSpPr>
          <p:spPr>
            <a:xfrm>
              <a:off x="4712026" y="3884609"/>
              <a:ext cx="29827" cy="24878"/>
            </a:xfrm>
            <a:custGeom>
              <a:avLst/>
              <a:gdLst/>
              <a:ahLst/>
              <a:cxnLst/>
              <a:rect l="l" t="t" r="r" b="b"/>
              <a:pathLst>
                <a:path w="223" h="186" extrusionOk="0">
                  <a:moveTo>
                    <a:pt x="111" y="185"/>
                  </a:moveTo>
                  <a:cubicBezTo>
                    <a:pt x="148" y="185"/>
                    <a:pt x="185" y="148"/>
                    <a:pt x="185" y="111"/>
                  </a:cubicBezTo>
                  <a:cubicBezTo>
                    <a:pt x="222" y="0"/>
                    <a:pt x="0" y="0"/>
                    <a:pt x="0" y="111"/>
                  </a:cubicBezTo>
                  <a:cubicBezTo>
                    <a:pt x="0" y="148"/>
                    <a:pt x="74"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3" name="Google Shape;6783;p42"/>
            <p:cNvSpPr/>
            <p:nvPr/>
          </p:nvSpPr>
          <p:spPr>
            <a:xfrm>
              <a:off x="4712026" y="3874711"/>
              <a:ext cx="29827" cy="29827"/>
            </a:xfrm>
            <a:custGeom>
              <a:avLst/>
              <a:gdLst/>
              <a:ahLst/>
              <a:cxnLst/>
              <a:rect l="l" t="t" r="r" b="b"/>
              <a:pathLst>
                <a:path w="223" h="223" extrusionOk="0">
                  <a:moveTo>
                    <a:pt x="74" y="222"/>
                  </a:moveTo>
                  <a:cubicBezTo>
                    <a:pt x="222" y="222"/>
                    <a:pt x="0" y="0"/>
                    <a:pt x="0" y="148"/>
                  </a:cubicBezTo>
                  <a:cubicBezTo>
                    <a:pt x="0" y="185"/>
                    <a:pt x="37" y="222"/>
                    <a:pt x="74"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4" name="Google Shape;6784;p42"/>
            <p:cNvSpPr/>
            <p:nvPr/>
          </p:nvSpPr>
          <p:spPr>
            <a:xfrm>
              <a:off x="4781177" y="3884609"/>
              <a:ext cx="24878" cy="24878"/>
            </a:xfrm>
            <a:custGeom>
              <a:avLst/>
              <a:gdLst/>
              <a:ahLst/>
              <a:cxnLst/>
              <a:rect l="l" t="t" r="r" b="b"/>
              <a:pathLst>
                <a:path w="186" h="186" extrusionOk="0">
                  <a:moveTo>
                    <a:pt x="112" y="185"/>
                  </a:moveTo>
                  <a:cubicBezTo>
                    <a:pt x="149" y="185"/>
                    <a:pt x="186" y="148"/>
                    <a:pt x="186" y="111"/>
                  </a:cubicBezTo>
                  <a:cubicBezTo>
                    <a:pt x="186" y="0"/>
                    <a:pt x="1" y="0"/>
                    <a:pt x="1" y="111"/>
                  </a:cubicBezTo>
                  <a:cubicBezTo>
                    <a:pt x="1" y="148"/>
                    <a:pt x="38"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5" name="Google Shape;6785;p42"/>
            <p:cNvSpPr/>
            <p:nvPr/>
          </p:nvSpPr>
          <p:spPr>
            <a:xfrm>
              <a:off x="4781177" y="3884609"/>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6" name="Google Shape;6786;p42"/>
            <p:cNvSpPr/>
            <p:nvPr/>
          </p:nvSpPr>
          <p:spPr>
            <a:xfrm>
              <a:off x="4850461" y="3884609"/>
              <a:ext cx="29827" cy="24878"/>
            </a:xfrm>
            <a:custGeom>
              <a:avLst/>
              <a:gdLst/>
              <a:ahLst/>
              <a:cxnLst/>
              <a:rect l="l" t="t" r="r" b="b"/>
              <a:pathLst>
                <a:path w="223" h="186" extrusionOk="0">
                  <a:moveTo>
                    <a:pt x="111" y="185"/>
                  </a:moveTo>
                  <a:cubicBezTo>
                    <a:pt x="148" y="185"/>
                    <a:pt x="222" y="148"/>
                    <a:pt x="222" y="111"/>
                  </a:cubicBezTo>
                  <a:cubicBezTo>
                    <a:pt x="222" y="0"/>
                    <a:pt x="1" y="0"/>
                    <a:pt x="38" y="111"/>
                  </a:cubicBezTo>
                  <a:cubicBezTo>
                    <a:pt x="38" y="148"/>
                    <a:pt x="75"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7" name="Google Shape;6787;p42"/>
            <p:cNvSpPr/>
            <p:nvPr/>
          </p:nvSpPr>
          <p:spPr>
            <a:xfrm>
              <a:off x="4850461" y="3874711"/>
              <a:ext cx="29827" cy="29827"/>
            </a:xfrm>
            <a:custGeom>
              <a:avLst/>
              <a:gdLst/>
              <a:ahLst/>
              <a:cxnLst/>
              <a:rect l="l" t="t" r="r" b="b"/>
              <a:pathLst>
                <a:path w="223" h="223" extrusionOk="0">
                  <a:moveTo>
                    <a:pt x="111" y="222"/>
                  </a:moveTo>
                  <a:cubicBezTo>
                    <a:pt x="222" y="222"/>
                    <a:pt x="1" y="0"/>
                    <a:pt x="1" y="148"/>
                  </a:cubicBezTo>
                  <a:cubicBezTo>
                    <a:pt x="1" y="185"/>
                    <a:pt x="38" y="222"/>
                    <a:pt x="111"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8" name="Google Shape;6788;p42"/>
            <p:cNvSpPr/>
            <p:nvPr/>
          </p:nvSpPr>
          <p:spPr>
            <a:xfrm>
              <a:off x="3901079" y="3889557"/>
              <a:ext cx="24878" cy="19929"/>
            </a:xfrm>
            <a:custGeom>
              <a:avLst/>
              <a:gdLst/>
              <a:ahLst/>
              <a:cxnLst/>
              <a:rect l="l" t="t" r="r" b="b"/>
              <a:pathLst>
                <a:path w="186" h="149" extrusionOk="0">
                  <a:moveTo>
                    <a:pt x="74" y="148"/>
                  </a:moveTo>
                  <a:cubicBezTo>
                    <a:pt x="148" y="148"/>
                    <a:pt x="185" y="111"/>
                    <a:pt x="185" y="74"/>
                  </a:cubicBezTo>
                  <a:cubicBezTo>
                    <a:pt x="185" y="37"/>
                    <a:pt x="148" y="0"/>
                    <a:pt x="74" y="0"/>
                  </a:cubicBezTo>
                  <a:cubicBezTo>
                    <a:pt x="37" y="0"/>
                    <a:pt x="0" y="37"/>
                    <a:pt x="0" y="74"/>
                  </a:cubicBezTo>
                  <a:cubicBezTo>
                    <a:pt x="0" y="111"/>
                    <a:pt x="37" y="148"/>
                    <a:pt x="74"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9" name="Google Shape;6789;p42"/>
            <p:cNvSpPr/>
            <p:nvPr/>
          </p:nvSpPr>
          <p:spPr>
            <a:xfrm>
              <a:off x="3896130"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0" name="Google Shape;6790;p42"/>
            <p:cNvSpPr/>
            <p:nvPr/>
          </p:nvSpPr>
          <p:spPr>
            <a:xfrm>
              <a:off x="3965281" y="3884609"/>
              <a:ext cx="29827" cy="24878"/>
            </a:xfrm>
            <a:custGeom>
              <a:avLst/>
              <a:gdLst/>
              <a:ahLst/>
              <a:cxnLst/>
              <a:rect l="l" t="t" r="r" b="b"/>
              <a:pathLst>
                <a:path w="223" h="186" extrusionOk="0">
                  <a:moveTo>
                    <a:pt x="149" y="185"/>
                  </a:moveTo>
                  <a:cubicBezTo>
                    <a:pt x="186" y="185"/>
                    <a:pt x="223" y="148"/>
                    <a:pt x="223" y="111"/>
                  </a:cubicBezTo>
                  <a:cubicBezTo>
                    <a:pt x="223" y="0"/>
                    <a:pt x="1" y="0"/>
                    <a:pt x="38" y="111"/>
                  </a:cubicBezTo>
                  <a:cubicBezTo>
                    <a:pt x="38" y="148"/>
                    <a:pt x="75" y="185"/>
                    <a:pt x="149"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1" name="Google Shape;6791;p42"/>
            <p:cNvSpPr/>
            <p:nvPr/>
          </p:nvSpPr>
          <p:spPr>
            <a:xfrm>
              <a:off x="3965281" y="3874711"/>
              <a:ext cx="34776" cy="29827"/>
            </a:xfrm>
            <a:custGeom>
              <a:avLst/>
              <a:gdLst/>
              <a:ahLst/>
              <a:cxnLst/>
              <a:rect l="l" t="t" r="r" b="b"/>
              <a:pathLst>
                <a:path w="260" h="223" extrusionOk="0">
                  <a:moveTo>
                    <a:pt x="112" y="222"/>
                  </a:moveTo>
                  <a:cubicBezTo>
                    <a:pt x="260" y="222"/>
                    <a:pt x="1" y="0"/>
                    <a:pt x="1" y="148"/>
                  </a:cubicBezTo>
                  <a:cubicBezTo>
                    <a:pt x="1" y="185"/>
                    <a:pt x="38" y="222"/>
                    <a:pt x="112"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2" name="Google Shape;6792;p42"/>
            <p:cNvSpPr/>
            <p:nvPr/>
          </p:nvSpPr>
          <p:spPr>
            <a:xfrm>
              <a:off x="4039514" y="3884609"/>
              <a:ext cx="24878" cy="24878"/>
            </a:xfrm>
            <a:custGeom>
              <a:avLst/>
              <a:gdLst/>
              <a:ahLst/>
              <a:cxnLst/>
              <a:rect l="l" t="t" r="r" b="b"/>
              <a:pathLst>
                <a:path w="186" h="186" extrusionOk="0">
                  <a:moveTo>
                    <a:pt x="111" y="185"/>
                  </a:moveTo>
                  <a:cubicBezTo>
                    <a:pt x="148" y="185"/>
                    <a:pt x="185" y="148"/>
                    <a:pt x="185" y="111"/>
                  </a:cubicBezTo>
                  <a:cubicBezTo>
                    <a:pt x="185" y="0"/>
                    <a:pt x="0" y="0"/>
                    <a:pt x="0" y="111"/>
                  </a:cubicBezTo>
                  <a:cubicBezTo>
                    <a:pt x="0" y="148"/>
                    <a:pt x="37"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3" name="Google Shape;6793;p42"/>
            <p:cNvSpPr/>
            <p:nvPr/>
          </p:nvSpPr>
          <p:spPr>
            <a:xfrm>
              <a:off x="4039514"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4" name="Google Shape;6794;p42"/>
            <p:cNvSpPr/>
            <p:nvPr/>
          </p:nvSpPr>
          <p:spPr>
            <a:xfrm>
              <a:off x="4108664" y="3884609"/>
              <a:ext cx="29827" cy="24878"/>
            </a:xfrm>
            <a:custGeom>
              <a:avLst/>
              <a:gdLst/>
              <a:ahLst/>
              <a:cxnLst/>
              <a:rect l="l" t="t" r="r" b="b"/>
              <a:pathLst>
                <a:path w="223" h="186" extrusionOk="0">
                  <a:moveTo>
                    <a:pt x="112" y="185"/>
                  </a:moveTo>
                  <a:cubicBezTo>
                    <a:pt x="149" y="185"/>
                    <a:pt x="186" y="148"/>
                    <a:pt x="186" y="111"/>
                  </a:cubicBezTo>
                  <a:cubicBezTo>
                    <a:pt x="223" y="0"/>
                    <a:pt x="1" y="0"/>
                    <a:pt x="38" y="111"/>
                  </a:cubicBezTo>
                  <a:cubicBezTo>
                    <a:pt x="1" y="148"/>
                    <a:pt x="75"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5" name="Google Shape;6795;p42"/>
            <p:cNvSpPr/>
            <p:nvPr/>
          </p:nvSpPr>
          <p:spPr>
            <a:xfrm>
              <a:off x="4108664" y="3874711"/>
              <a:ext cx="29827" cy="29827"/>
            </a:xfrm>
            <a:custGeom>
              <a:avLst/>
              <a:gdLst/>
              <a:ahLst/>
              <a:cxnLst/>
              <a:rect l="l" t="t" r="r" b="b"/>
              <a:pathLst>
                <a:path w="223" h="223" extrusionOk="0">
                  <a:moveTo>
                    <a:pt x="75" y="222"/>
                  </a:moveTo>
                  <a:cubicBezTo>
                    <a:pt x="223" y="222"/>
                    <a:pt x="1" y="0"/>
                    <a:pt x="1" y="148"/>
                  </a:cubicBezTo>
                  <a:cubicBezTo>
                    <a:pt x="1" y="185"/>
                    <a:pt x="38" y="222"/>
                    <a:pt x="75"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6" name="Google Shape;6796;p42"/>
            <p:cNvSpPr/>
            <p:nvPr/>
          </p:nvSpPr>
          <p:spPr>
            <a:xfrm>
              <a:off x="3841692" y="4206018"/>
              <a:ext cx="1785195" cy="133619"/>
            </a:xfrm>
            <a:custGeom>
              <a:avLst/>
              <a:gdLst/>
              <a:ahLst/>
              <a:cxnLst/>
              <a:rect l="l" t="t" r="r" b="b"/>
              <a:pathLst>
                <a:path w="13347" h="999" extrusionOk="0">
                  <a:moveTo>
                    <a:pt x="38" y="0"/>
                  </a:moveTo>
                  <a:lnTo>
                    <a:pt x="1" y="74"/>
                  </a:lnTo>
                  <a:cubicBezTo>
                    <a:pt x="1627" y="629"/>
                    <a:pt x="4511" y="999"/>
                    <a:pt x="7284" y="999"/>
                  </a:cubicBezTo>
                  <a:cubicBezTo>
                    <a:pt x="9613" y="999"/>
                    <a:pt x="11868" y="740"/>
                    <a:pt x="13347" y="222"/>
                  </a:cubicBezTo>
                  <a:lnTo>
                    <a:pt x="13310" y="148"/>
                  </a:lnTo>
                  <a:cubicBezTo>
                    <a:pt x="11845" y="687"/>
                    <a:pt x="9575" y="927"/>
                    <a:pt x="7257" y="927"/>
                  </a:cubicBezTo>
                  <a:cubicBezTo>
                    <a:pt x="4486" y="927"/>
                    <a:pt x="1648" y="584"/>
                    <a:pt x="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7" name="Google Shape;6797;p42"/>
            <p:cNvSpPr/>
            <p:nvPr/>
          </p:nvSpPr>
          <p:spPr>
            <a:xfrm>
              <a:off x="3317513" y="4136734"/>
              <a:ext cx="24878" cy="29827"/>
            </a:xfrm>
            <a:custGeom>
              <a:avLst/>
              <a:gdLst/>
              <a:ahLst/>
              <a:cxnLst/>
              <a:rect l="l" t="t" r="r" b="b"/>
              <a:pathLst>
                <a:path w="186" h="223" extrusionOk="0">
                  <a:moveTo>
                    <a:pt x="75" y="186"/>
                  </a:moveTo>
                  <a:cubicBezTo>
                    <a:pt x="186" y="223"/>
                    <a:pt x="186" y="1"/>
                    <a:pt x="75" y="1"/>
                  </a:cubicBezTo>
                  <a:cubicBezTo>
                    <a:pt x="38" y="1"/>
                    <a:pt x="1" y="38"/>
                    <a:pt x="1" y="112"/>
                  </a:cubicBezTo>
                  <a:cubicBezTo>
                    <a:pt x="1" y="149"/>
                    <a:pt x="38" y="186"/>
                    <a:pt x="75"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8" name="Google Shape;6798;p42"/>
            <p:cNvSpPr/>
            <p:nvPr/>
          </p:nvSpPr>
          <p:spPr>
            <a:xfrm>
              <a:off x="3307615" y="4131785"/>
              <a:ext cx="34776" cy="24878"/>
            </a:xfrm>
            <a:custGeom>
              <a:avLst/>
              <a:gdLst/>
              <a:ahLst/>
              <a:cxnLst/>
              <a:rect l="l" t="t" r="r" b="b"/>
              <a:pathLst>
                <a:path w="260" h="186" extrusionOk="0">
                  <a:moveTo>
                    <a:pt x="112" y="186"/>
                  </a:moveTo>
                  <a:cubicBezTo>
                    <a:pt x="260" y="186"/>
                    <a:pt x="260" y="1"/>
                    <a:pt x="112" y="1"/>
                  </a:cubicBezTo>
                  <a:cubicBezTo>
                    <a:pt x="1" y="1"/>
                    <a:pt x="1" y="186"/>
                    <a:pt x="112"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9" name="Google Shape;6799;p42"/>
            <p:cNvSpPr/>
            <p:nvPr/>
          </p:nvSpPr>
          <p:spPr>
            <a:xfrm>
              <a:off x="3416490" y="4136734"/>
              <a:ext cx="24744" cy="29827"/>
            </a:xfrm>
            <a:custGeom>
              <a:avLst/>
              <a:gdLst/>
              <a:ahLst/>
              <a:cxnLst/>
              <a:rect l="l" t="t" r="r" b="b"/>
              <a:pathLst>
                <a:path w="185" h="223" extrusionOk="0">
                  <a:moveTo>
                    <a:pt x="74" y="186"/>
                  </a:moveTo>
                  <a:cubicBezTo>
                    <a:pt x="185" y="223"/>
                    <a:pt x="185" y="1"/>
                    <a:pt x="74" y="1"/>
                  </a:cubicBezTo>
                  <a:cubicBezTo>
                    <a:pt x="37" y="1"/>
                    <a:pt x="0" y="38"/>
                    <a:pt x="0" y="112"/>
                  </a:cubicBezTo>
                  <a:cubicBezTo>
                    <a:pt x="0" y="149"/>
                    <a:pt x="37" y="186"/>
                    <a:pt x="74"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0" name="Google Shape;6800;p42"/>
            <p:cNvSpPr/>
            <p:nvPr/>
          </p:nvSpPr>
          <p:spPr>
            <a:xfrm>
              <a:off x="3406592" y="4131785"/>
              <a:ext cx="34642" cy="24878"/>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1" name="Google Shape;6801;p42"/>
            <p:cNvSpPr/>
            <p:nvPr/>
          </p:nvSpPr>
          <p:spPr>
            <a:xfrm>
              <a:off x="2852719" y="3914302"/>
              <a:ext cx="29827" cy="24744"/>
            </a:xfrm>
            <a:custGeom>
              <a:avLst/>
              <a:gdLst/>
              <a:ahLst/>
              <a:cxnLst/>
              <a:rect l="l" t="t" r="r" b="b"/>
              <a:pathLst>
                <a:path w="223" h="185" extrusionOk="0">
                  <a:moveTo>
                    <a:pt x="111" y="185"/>
                  </a:moveTo>
                  <a:cubicBezTo>
                    <a:pt x="222" y="185"/>
                    <a:pt x="222" y="0"/>
                    <a:pt x="111" y="0"/>
                  </a:cubicBezTo>
                  <a:cubicBezTo>
                    <a:pt x="0" y="0"/>
                    <a:pt x="0"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2" name="Google Shape;6802;p42"/>
            <p:cNvSpPr/>
            <p:nvPr/>
          </p:nvSpPr>
          <p:spPr>
            <a:xfrm>
              <a:off x="2852719" y="3909353"/>
              <a:ext cx="24878" cy="29693"/>
            </a:xfrm>
            <a:custGeom>
              <a:avLst/>
              <a:gdLst/>
              <a:ahLst/>
              <a:cxnLst/>
              <a:rect l="l" t="t" r="r" b="b"/>
              <a:pathLst>
                <a:path w="186" h="222" extrusionOk="0">
                  <a:moveTo>
                    <a:pt x="74" y="185"/>
                  </a:moveTo>
                  <a:cubicBezTo>
                    <a:pt x="148" y="185"/>
                    <a:pt x="185" y="148"/>
                    <a:pt x="185" y="111"/>
                  </a:cubicBezTo>
                  <a:cubicBezTo>
                    <a:pt x="185" y="37"/>
                    <a:pt x="148" y="0"/>
                    <a:pt x="111" y="0"/>
                  </a:cubicBezTo>
                  <a:cubicBezTo>
                    <a:pt x="0" y="0"/>
                    <a:pt x="0" y="222"/>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3" name="Google Shape;6803;p42"/>
            <p:cNvSpPr/>
            <p:nvPr/>
          </p:nvSpPr>
          <p:spPr>
            <a:xfrm>
              <a:off x="3594516" y="4032941"/>
              <a:ext cx="34642" cy="24878"/>
            </a:xfrm>
            <a:custGeom>
              <a:avLst/>
              <a:gdLst/>
              <a:ahLst/>
              <a:cxnLst/>
              <a:rect l="l" t="t" r="r" b="b"/>
              <a:pathLst>
                <a:path w="259" h="186" extrusionOk="0">
                  <a:moveTo>
                    <a:pt x="148" y="185"/>
                  </a:moveTo>
                  <a:cubicBezTo>
                    <a:pt x="259" y="185"/>
                    <a:pt x="259" y="0"/>
                    <a:pt x="148" y="0"/>
                  </a:cubicBezTo>
                  <a:cubicBezTo>
                    <a:pt x="0" y="0"/>
                    <a:pt x="0" y="185"/>
                    <a:pt x="148"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4" name="Google Shape;6804;p42"/>
            <p:cNvSpPr/>
            <p:nvPr/>
          </p:nvSpPr>
          <p:spPr>
            <a:xfrm>
              <a:off x="3594516" y="4027992"/>
              <a:ext cx="24744" cy="24878"/>
            </a:xfrm>
            <a:custGeom>
              <a:avLst/>
              <a:gdLst/>
              <a:ahLst/>
              <a:cxnLst/>
              <a:rect l="l" t="t" r="r" b="b"/>
              <a:pathLst>
                <a:path w="185" h="186" extrusionOk="0">
                  <a:moveTo>
                    <a:pt x="111" y="185"/>
                  </a:moveTo>
                  <a:cubicBezTo>
                    <a:pt x="148" y="185"/>
                    <a:pt x="185" y="148"/>
                    <a:pt x="185" y="148"/>
                  </a:cubicBezTo>
                  <a:cubicBezTo>
                    <a:pt x="185" y="0"/>
                    <a:pt x="0" y="0"/>
                    <a:pt x="0" y="148"/>
                  </a:cubicBezTo>
                  <a:cubicBezTo>
                    <a:pt x="37" y="185"/>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5" name="Google Shape;6805;p42"/>
            <p:cNvSpPr/>
            <p:nvPr/>
          </p:nvSpPr>
          <p:spPr>
            <a:xfrm>
              <a:off x="5972921" y="3534442"/>
              <a:ext cx="707283" cy="98041"/>
            </a:xfrm>
            <a:custGeom>
              <a:avLst/>
              <a:gdLst/>
              <a:ahLst/>
              <a:cxnLst/>
              <a:rect l="l" t="t" r="r" b="b"/>
              <a:pathLst>
                <a:path w="5288" h="733" extrusionOk="0">
                  <a:moveTo>
                    <a:pt x="3649" y="1"/>
                  </a:moveTo>
                  <a:cubicBezTo>
                    <a:pt x="1683" y="1"/>
                    <a:pt x="294" y="307"/>
                    <a:pt x="1" y="659"/>
                  </a:cubicBezTo>
                  <a:lnTo>
                    <a:pt x="38" y="733"/>
                  </a:lnTo>
                  <a:cubicBezTo>
                    <a:pt x="267" y="418"/>
                    <a:pt x="1445" y="82"/>
                    <a:pt x="3385" y="82"/>
                  </a:cubicBezTo>
                  <a:cubicBezTo>
                    <a:pt x="3955" y="82"/>
                    <a:pt x="4591" y="111"/>
                    <a:pt x="5288" y="178"/>
                  </a:cubicBezTo>
                  <a:lnTo>
                    <a:pt x="5288" y="67"/>
                  </a:lnTo>
                  <a:cubicBezTo>
                    <a:pt x="4709" y="22"/>
                    <a:pt x="4160" y="1"/>
                    <a:pt x="36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6" name="Google Shape;6806;p42"/>
            <p:cNvSpPr/>
            <p:nvPr/>
          </p:nvSpPr>
          <p:spPr>
            <a:xfrm>
              <a:off x="5300408" y="3449776"/>
              <a:ext cx="732027" cy="123454"/>
            </a:xfrm>
            <a:custGeom>
              <a:avLst/>
              <a:gdLst/>
              <a:ahLst/>
              <a:cxnLst/>
              <a:rect l="l" t="t" r="r" b="b"/>
              <a:pathLst>
                <a:path w="5473" h="923" extrusionOk="0">
                  <a:moveTo>
                    <a:pt x="3923" y="0"/>
                  </a:moveTo>
                  <a:cubicBezTo>
                    <a:pt x="1847" y="0"/>
                    <a:pt x="330" y="406"/>
                    <a:pt x="1" y="885"/>
                  </a:cubicBezTo>
                  <a:lnTo>
                    <a:pt x="38" y="922"/>
                  </a:lnTo>
                  <a:cubicBezTo>
                    <a:pt x="343" y="526"/>
                    <a:pt x="1802" y="80"/>
                    <a:pt x="3982" y="80"/>
                  </a:cubicBezTo>
                  <a:cubicBezTo>
                    <a:pt x="4447" y="80"/>
                    <a:pt x="4946" y="100"/>
                    <a:pt x="5473" y="146"/>
                  </a:cubicBezTo>
                  <a:lnTo>
                    <a:pt x="5473" y="72"/>
                  </a:lnTo>
                  <a:cubicBezTo>
                    <a:pt x="4931" y="22"/>
                    <a:pt x="4411" y="0"/>
                    <a:pt x="39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7" name="Google Shape;6807;p42"/>
            <p:cNvSpPr/>
            <p:nvPr/>
          </p:nvSpPr>
          <p:spPr>
            <a:xfrm>
              <a:off x="4637793" y="3370461"/>
              <a:ext cx="732027" cy="138434"/>
            </a:xfrm>
            <a:custGeom>
              <a:avLst/>
              <a:gdLst/>
              <a:ahLst/>
              <a:cxnLst/>
              <a:rect l="l" t="t" r="r" b="b"/>
              <a:pathLst>
                <a:path w="5473" h="1035" extrusionOk="0">
                  <a:moveTo>
                    <a:pt x="4369" y="0"/>
                  </a:moveTo>
                  <a:cubicBezTo>
                    <a:pt x="2066" y="0"/>
                    <a:pt x="353" y="485"/>
                    <a:pt x="1" y="997"/>
                  </a:cubicBezTo>
                  <a:lnTo>
                    <a:pt x="75" y="1034"/>
                  </a:lnTo>
                  <a:cubicBezTo>
                    <a:pt x="372" y="605"/>
                    <a:pt x="2057" y="87"/>
                    <a:pt x="4548" y="87"/>
                  </a:cubicBezTo>
                  <a:cubicBezTo>
                    <a:pt x="4845" y="87"/>
                    <a:pt x="5154" y="94"/>
                    <a:pt x="5473" y="110"/>
                  </a:cubicBezTo>
                  <a:lnTo>
                    <a:pt x="5473" y="36"/>
                  </a:lnTo>
                  <a:cubicBezTo>
                    <a:pt x="5093" y="12"/>
                    <a:pt x="4724" y="0"/>
                    <a:pt x="43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8" name="Google Shape;6808;p42"/>
            <p:cNvSpPr/>
            <p:nvPr/>
          </p:nvSpPr>
          <p:spPr>
            <a:xfrm>
              <a:off x="3955383" y="3300641"/>
              <a:ext cx="732027" cy="129071"/>
            </a:xfrm>
            <a:custGeom>
              <a:avLst/>
              <a:gdLst/>
              <a:ahLst/>
              <a:cxnLst/>
              <a:rect l="l" t="t" r="r" b="b"/>
              <a:pathLst>
                <a:path w="5473" h="965" extrusionOk="0">
                  <a:moveTo>
                    <a:pt x="4254" y="1"/>
                  </a:moveTo>
                  <a:cubicBezTo>
                    <a:pt x="2009" y="1"/>
                    <a:pt x="347" y="424"/>
                    <a:pt x="1" y="928"/>
                  </a:cubicBezTo>
                  <a:lnTo>
                    <a:pt x="75" y="965"/>
                  </a:lnTo>
                  <a:cubicBezTo>
                    <a:pt x="356" y="559"/>
                    <a:pt x="1873" y="101"/>
                    <a:pt x="4140" y="101"/>
                  </a:cubicBezTo>
                  <a:cubicBezTo>
                    <a:pt x="4559" y="101"/>
                    <a:pt x="5005" y="117"/>
                    <a:pt x="5473" y="152"/>
                  </a:cubicBezTo>
                  <a:lnTo>
                    <a:pt x="5473" y="41"/>
                  </a:lnTo>
                  <a:cubicBezTo>
                    <a:pt x="5051" y="13"/>
                    <a:pt x="4644" y="1"/>
                    <a:pt x="42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79" name="Google Shape;6679;p42"/>
          <p:cNvGrpSpPr/>
          <p:nvPr/>
        </p:nvGrpSpPr>
        <p:grpSpPr>
          <a:xfrm flipH="1">
            <a:off x="1641995" y="3483612"/>
            <a:ext cx="5860007" cy="1659878"/>
            <a:chOff x="908250" y="287100"/>
            <a:chExt cx="2196075" cy="622050"/>
          </a:xfrm>
        </p:grpSpPr>
        <p:sp>
          <p:nvSpPr>
            <p:cNvPr id="6680" name="Google Shape;6680;p42"/>
            <p:cNvSpPr/>
            <p:nvPr/>
          </p:nvSpPr>
          <p:spPr>
            <a:xfrm>
              <a:off x="908250" y="289875"/>
              <a:ext cx="2196075" cy="619275"/>
            </a:xfrm>
            <a:custGeom>
              <a:avLst/>
              <a:gdLst/>
              <a:ahLst/>
              <a:cxnLst/>
              <a:rect l="l" t="t" r="r" b="b"/>
              <a:pathLst>
                <a:path w="87843" h="24771" extrusionOk="0">
                  <a:moveTo>
                    <a:pt x="1" y="24771"/>
                  </a:moveTo>
                  <a:lnTo>
                    <a:pt x="12719" y="17636"/>
                  </a:lnTo>
                  <a:lnTo>
                    <a:pt x="14604" y="18893"/>
                  </a:lnTo>
                  <a:lnTo>
                    <a:pt x="24438" y="11498"/>
                  </a:lnTo>
                  <a:lnTo>
                    <a:pt x="26139" y="13088"/>
                  </a:lnTo>
                  <a:lnTo>
                    <a:pt x="37859" y="3624"/>
                  </a:lnTo>
                  <a:lnTo>
                    <a:pt x="39337" y="4622"/>
                  </a:lnTo>
                  <a:lnTo>
                    <a:pt x="45696" y="1"/>
                  </a:lnTo>
                  <a:lnTo>
                    <a:pt x="54865" y="7543"/>
                  </a:lnTo>
                  <a:lnTo>
                    <a:pt x="57453" y="5694"/>
                  </a:lnTo>
                  <a:lnTo>
                    <a:pt x="65587" y="12164"/>
                  </a:lnTo>
                  <a:lnTo>
                    <a:pt x="71095" y="8911"/>
                  </a:lnTo>
                  <a:lnTo>
                    <a:pt x="87843" y="24697"/>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1" name="Google Shape;6681;p42"/>
            <p:cNvSpPr/>
            <p:nvPr/>
          </p:nvSpPr>
          <p:spPr>
            <a:xfrm>
              <a:off x="2113500" y="425750"/>
              <a:ext cx="866975" cy="364175"/>
            </a:xfrm>
            <a:custGeom>
              <a:avLst/>
              <a:gdLst/>
              <a:ahLst/>
              <a:cxnLst/>
              <a:rect l="l" t="t" r="r" b="b"/>
              <a:pathLst>
                <a:path w="34679" h="14567" extrusionOk="0">
                  <a:moveTo>
                    <a:pt x="9021" y="0"/>
                  </a:moveTo>
                  <a:lnTo>
                    <a:pt x="17598" y="6692"/>
                  </a:lnTo>
                  <a:lnTo>
                    <a:pt x="22848" y="3291"/>
                  </a:lnTo>
                  <a:lnTo>
                    <a:pt x="34679" y="14567"/>
                  </a:lnTo>
                  <a:lnTo>
                    <a:pt x="26915" y="11683"/>
                  </a:lnTo>
                  <a:lnTo>
                    <a:pt x="19077" y="14271"/>
                  </a:lnTo>
                  <a:lnTo>
                    <a:pt x="25214" y="10019"/>
                  </a:lnTo>
                  <a:lnTo>
                    <a:pt x="21517" y="9021"/>
                  </a:lnTo>
                  <a:lnTo>
                    <a:pt x="17044" y="10611"/>
                  </a:lnTo>
                  <a:lnTo>
                    <a:pt x="18855" y="8356"/>
                  </a:lnTo>
                  <a:lnTo>
                    <a:pt x="9132" y="13347"/>
                  </a:lnTo>
                  <a:lnTo>
                    <a:pt x="15011" y="7949"/>
                  </a:lnTo>
                  <a:lnTo>
                    <a:pt x="11203" y="5361"/>
                  </a:lnTo>
                  <a:lnTo>
                    <a:pt x="6138" y="6840"/>
                  </a:lnTo>
                  <a:lnTo>
                    <a:pt x="8836" y="3217"/>
                  </a:lnTo>
                  <a:cubicBezTo>
                    <a:pt x="6027" y="4880"/>
                    <a:pt x="3069" y="6211"/>
                    <a:pt x="0" y="7210"/>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2" name="Google Shape;6682;p42"/>
            <p:cNvSpPr/>
            <p:nvPr/>
          </p:nvSpPr>
          <p:spPr>
            <a:xfrm>
              <a:off x="1301075" y="287100"/>
              <a:ext cx="740350" cy="525025"/>
            </a:xfrm>
            <a:custGeom>
              <a:avLst/>
              <a:gdLst/>
              <a:ahLst/>
              <a:cxnLst/>
              <a:rect l="l" t="t" r="r" b="b"/>
              <a:pathLst>
                <a:path w="29614" h="21001" extrusionOk="0">
                  <a:moveTo>
                    <a:pt x="29614" y="1"/>
                  </a:moveTo>
                  <a:lnTo>
                    <a:pt x="23920" y="4659"/>
                  </a:lnTo>
                  <a:lnTo>
                    <a:pt x="22072" y="3513"/>
                  </a:lnTo>
                  <a:lnTo>
                    <a:pt x="10537" y="12866"/>
                  </a:lnTo>
                  <a:lnTo>
                    <a:pt x="8651" y="11462"/>
                  </a:lnTo>
                  <a:lnTo>
                    <a:pt x="0" y="18005"/>
                  </a:lnTo>
                  <a:cubicBezTo>
                    <a:pt x="8356" y="13236"/>
                    <a:pt x="8725" y="15417"/>
                    <a:pt x="12607" y="14456"/>
                  </a:cubicBezTo>
                  <a:lnTo>
                    <a:pt x="8614" y="19706"/>
                  </a:lnTo>
                  <a:cubicBezTo>
                    <a:pt x="14012" y="14863"/>
                    <a:pt x="17598" y="15122"/>
                    <a:pt x="20778" y="15491"/>
                  </a:cubicBezTo>
                  <a:lnTo>
                    <a:pt x="16082" y="21000"/>
                  </a:lnTo>
                  <a:lnTo>
                    <a:pt x="26804" y="10722"/>
                  </a:lnTo>
                  <a:lnTo>
                    <a:pt x="23624" y="11203"/>
                  </a:lnTo>
                  <a:cubicBezTo>
                    <a:pt x="24142" y="10168"/>
                    <a:pt x="25991" y="8689"/>
                    <a:pt x="28394" y="6988"/>
                  </a:cubicBezTo>
                  <a:lnTo>
                    <a:pt x="25621" y="7469"/>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83" name="Google Shape;6683;p42"/>
          <p:cNvSpPr txBox="1">
            <a:spLocks noGrp="1"/>
          </p:cNvSpPr>
          <p:nvPr>
            <p:ph type="title"/>
          </p:nvPr>
        </p:nvSpPr>
        <p:spPr>
          <a:xfrm>
            <a:off x="712566" y="406989"/>
            <a:ext cx="62664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l-GR" sz="2400" dirty="0"/>
              <a:t>Ιστορικό Υπόβαθρο</a:t>
            </a:r>
            <a:endParaRPr sz="2400" dirty="0"/>
          </a:p>
        </p:txBody>
      </p:sp>
      <p:sp>
        <p:nvSpPr>
          <p:cNvPr id="2" name="Subtitle 1">
            <a:extLst>
              <a:ext uri="{FF2B5EF4-FFF2-40B4-BE49-F238E27FC236}">
                <a16:creationId xmlns:a16="http://schemas.microsoft.com/office/drawing/2014/main" id="{0AE5D7FA-72FE-8FD7-D972-3C98F17DCDAE}"/>
              </a:ext>
            </a:extLst>
          </p:cNvPr>
          <p:cNvSpPr>
            <a:spLocks noGrp="1"/>
          </p:cNvSpPr>
          <p:nvPr>
            <p:ph type="subTitle" idx="1"/>
          </p:nvPr>
        </p:nvSpPr>
        <p:spPr>
          <a:xfrm>
            <a:off x="201651" y="1180411"/>
            <a:ext cx="8740698" cy="4413970"/>
          </a:xfrm>
        </p:spPr>
        <p:txBody>
          <a:bodyPr/>
          <a:lstStyle/>
          <a:p>
            <a:r>
              <a:rPr lang="el-GR" sz="1200" dirty="0">
                <a:latin typeface="Times New Roman" panose="02020603050405020304" pitchFamily="18" charset="0"/>
                <a:cs typeface="Times New Roman" panose="02020603050405020304" pitchFamily="18" charset="0"/>
              </a:rPr>
              <a:t>Τον Ιούλιο του 1954, οι κομμουνιστικές δυνάμεις (</a:t>
            </a:r>
            <a:r>
              <a:rPr lang="en-GB" sz="1200" dirty="0">
                <a:latin typeface="Times New Roman" panose="02020603050405020304" pitchFamily="18" charset="0"/>
                <a:cs typeface="Times New Roman" panose="02020603050405020304" pitchFamily="18" charset="0"/>
              </a:rPr>
              <a:t>Viet Minh)</a:t>
            </a:r>
            <a:r>
              <a:rPr lang="el-GR" sz="1200" dirty="0">
                <a:latin typeface="Times New Roman" panose="02020603050405020304" pitchFamily="18" charset="0"/>
                <a:cs typeface="Times New Roman" panose="02020603050405020304" pitchFamily="18" charset="0"/>
              </a:rPr>
              <a:t> υπό την ηγεσία του Στρατηγού </a:t>
            </a:r>
            <a:r>
              <a:rPr lang="en-GB" sz="1200" dirty="0">
                <a:latin typeface="Times New Roman" panose="02020603050405020304" pitchFamily="18" charset="0"/>
                <a:cs typeface="Times New Roman" panose="02020603050405020304" pitchFamily="18" charset="0"/>
              </a:rPr>
              <a:t>Vo Nguyen Giap</a:t>
            </a:r>
            <a:r>
              <a:rPr lang="el-GR" sz="1200" dirty="0">
                <a:latin typeface="Times New Roman" panose="02020603050405020304" pitchFamily="18" charset="0"/>
                <a:cs typeface="Times New Roman" panose="02020603050405020304" pitchFamily="18" charset="0"/>
              </a:rPr>
              <a:t> νίκησαν επί των αποικιοκρατικών Γαλλικών δυνάμεων στη μάχη του </a:t>
            </a:r>
            <a:r>
              <a:rPr lang="en-GB" sz="1200" dirty="0">
                <a:latin typeface="Times New Roman" panose="02020603050405020304" pitchFamily="18" charset="0"/>
                <a:cs typeface="Times New Roman" panose="02020603050405020304" pitchFamily="18" charset="0"/>
              </a:rPr>
              <a:t>Dien Bien Phu, </a:t>
            </a:r>
            <a:r>
              <a:rPr lang="el-GR" sz="1200" dirty="0">
                <a:latin typeface="Times New Roman" panose="02020603050405020304" pitchFamily="18" charset="0"/>
                <a:cs typeface="Times New Roman" panose="02020603050405020304" pitchFamily="18" charset="0"/>
              </a:rPr>
              <a:t>στο βορειοδυτικό Βιετνάμ, μετά από 8 έτη πολέμου.</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dirty="0">
                <a:latin typeface="Times New Roman" panose="02020603050405020304" pitchFamily="18" charset="0"/>
                <a:cs typeface="Times New Roman" panose="02020603050405020304" pitchFamily="18" charset="0"/>
              </a:rPr>
              <a:t>Η μάχη του </a:t>
            </a:r>
            <a:r>
              <a:rPr lang="en-GB" sz="1200" dirty="0">
                <a:latin typeface="Times New Roman" panose="02020603050405020304" pitchFamily="18" charset="0"/>
                <a:cs typeface="Times New Roman" panose="02020603050405020304" pitchFamily="18" charset="0"/>
              </a:rPr>
              <a:t>Dien Bien Phu</a:t>
            </a:r>
            <a:r>
              <a:rPr lang="el-GR" sz="1200" dirty="0">
                <a:latin typeface="Times New Roman" panose="02020603050405020304" pitchFamily="18" charset="0"/>
                <a:cs typeface="Times New Roman" panose="02020603050405020304" pitchFamily="18" charset="0"/>
              </a:rPr>
              <a:t> οδήγησε το απελευθερωμένο πλέον Βόρειο Βιετνάμ και το Νότιο Βιετνάμ, που βρισκόταν ακόμη υπό την «αιγίδα» της Γαλλίας, στη Γενεύη για να διαπραγματευτούν όρους ειρήνης.</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dirty="0">
                <a:latin typeface="Times New Roman" panose="02020603050405020304" pitchFamily="18" charset="0"/>
                <a:cs typeface="Times New Roman" panose="02020603050405020304" pitchFamily="18" charset="0"/>
              </a:rPr>
              <a:t>Η Συμφωνία της Γενεύης (</a:t>
            </a:r>
            <a:r>
              <a:rPr lang="en-GB" sz="1200" dirty="0">
                <a:latin typeface="Times New Roman" panose="02020603050405020304" pitchFamily="18" charset="0"/>
                <a:cs typeface="Times New Roman" panose="02020603050405020304" pitchFamily="18" charset="0"/>
              </a:rPr>
              <a:t>Geneva Accords)</a:t>
            </a:r>
            <a:r>
              <a:rPr lang="el-GR" sz="1200" dirty="0">
                <a:latin typeface="Times New Roman" panose="02020603050405020304" pitchFamily="18" charset="0"/>
                <a:cs typeface="Times New Roman" panose="02020603050405020304" pitchFamily="18" charset="0"/>
              </a:rPr>
              <a:t> τον Ιούλιο του 1954, καθιέρωνε τη 17</a:t>
            </a:r>
            <a:r>
              <a:rPr lang="el-GR" sz="1200" baseline="30000" dirty="0">
                <a:latin typeface="Times New Roman" panose="02020603050405020304" pitchFamily="18" charset="0"/>
                <a:cs typeface="Times New Roman" panose="02020603050405020304" pitchFamily="18" charset="0"/>
              </a:rPr>
              <a:t>η</a:t>
            </a:r>
            <a:r>
              <a:rPr lang="el-GR" sz="1200" dirty="0">
                <a:latin typeface="Times New Roman" panose="02020603050405020304" pitchFamily="18" charset="0"/>
                <a:cs typeface="Times New Roman" panose="02020603050405020304" pitchFamily="18" charset="0"/>
              </a:rPr>
              <a:t> παράλληλη (γεωγραφικό πλάτος 17◦ Ν) ως προσωρινή γραμμή αποκοπής, διαχωρίζοντας τις στρατιωτικές δυνάμεις της Γαλλίας και του </a:t>
            </a:r>
            <a:r>
              <a:rPr lang="en-GB" sz="1200" dirty="0">
                <a:latin typeface="Times New Roman" panose="02020603050405020304" pitchFamily="18" charset="0"/>
                <a:cs typeface="Times New Roman" panose="02020603050405020304" pitchFamily="18" charset="0"/>
              </a:rPr>
              <a:t>Viet Minh</a:t>
            </a:r>
            <a:r>
              <a:rPr lang="el-GR" sz="1200" dirty="0">
                <a:latin typeface="Times New Roman" panose="02020603050405020304" pitchFamily="18" charset="0"/>
                <a:cs typeface="Times New Roman" panose="02020603050405020304" pitchFamily="18" charset="0"/>
              </a:rPr>
              <a:t>. Βόρεια της γραμμής ήταν ο Δημοκρατικός Στρατός του Βιετνάμ και Νότια βρισκόταν η Δημοκρατία του Βιετνάμ.</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b="1" dirty="0">
                <a:latin typeface="Times New Roman" panose="02020603050405020304" pitchFamily="18" charset="0"/>
                <a:cs typeface="Times New Roman" panose="02020603050405020304" pitchFamily="18" charset="0"/>
              </a:rPr>
              <a:t>Δημοκρατικός Στρατός Βιετνάμ (Βόρειο Βιετνάμ):</a:t>
            </a:r>
            <a:r>
              <a:rPr lang="el-GR" sz="1200" dirty="0">
                <a:latin typeface="Times New Roman" panose="02020603050405020304" pitchFamily="18" charset="0"/>
                <a:cs typeface="Times New Roman" panose="02020603050405020304" pitchFamily="18" charset="0"/>
              </a:rPr>
              <a:t> Κομμουνιστικό κόμμα Βιετνάμ (</a:t>
            </a:r>
            <a:r>
              <a:rPr lang="en-GB" sz="1200" dirty="0">
                <a:latin typeface="Times New Roman" panose="02020603050405020304" pitchFamily="18" charset="0"/>
                <a:cs typeface="Times New Roman" panose="02020603050405020304" pitchFamily="18" charset="0"/>
              </a:rPr>
              <a:t>Worker’s Party)</a:t>
            </a:r>
            <a:r>
              <a:rPr lang="el-GR" sz="1200" dirty="0">
                <a:latin typeface="Times New Roman" panose="02020603050405020304" pitchFamily="18" charset="0"/>
                <a:cs typeface="Times New Roman" panose="02020603050405020304" pitchFamily="18" charset="0"/>
              </a:rPr>
              <a:t>, υπό τον </a:t>
            </a:r>
            <a:r>
              <a:rPr lang="en-GB" sz="1200" dirty="0">
                <a:latin typeface="Times New Roman" panose="02020603050405020304" pitchFamily="18" charset="0"/>
                <a:cs typeface="Times New Roman" panose="02020603050405020304" pitchFamily="18" charset="0"/>
              </a:rPr>
              <a:t>Ho Chi Minh</a:t>
            </a:r>
            <a:r>
              <a:rPr lang="el-GR" sz="1200" dirty="0">
                <a:latin typeface="Times New Roman" panose="02020603050405020304" pitchFamily="18" charset="0"/>
                <a:cs typeface="Times New Roman" panose="02020603050405020304" pitchFamily="18" charset="0"/>
              </a:rPr>
              <a:t> με πρωτεύουσα το </a:t>
            </a:r>
            <a:r>
              <a:rPr lang="el-GR" sz="1200" dirty="0" err="1">
                <a:latin typeface="Times New Roman" panose="02020603050405020304" pitchFamily="18" charset="0"/>
                <a:cs typeface="Times New Roman" panose="02020603050405020304" pitchFamily="18" charset="0"/>
              </a:rPr>
              <a:t>Ανόι</a:t>
            </a:r>
            <a:r>
              <a:rPr lang="el-GR" sz="1200" dirty="0">
                <a:latin typeface="Times New Roman" panose="02020603050405020304" pitchFamily="18" charset="0"/>
                <a:cs typeface="Times New Roman" panose="02020603050405020304" pitchFamily="18" charset="0"/>
              </a:rPr>
              <a:t>.</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b="1" dirty="0">
                <a:latin typeface="Times New Roman" panose="02020603050405020304" pitchFamily="18" charset="0"/>
                <a:cs typeface="Times New Roman" panose="02020603050405020304" pitchFamily="18" charset="0"/>
              </a:rPr>
              <a:t>Δημοκρατία του Βιετνάμ (Νότιο Βιετνάμ):</a:t>
            </a:r>
            <a:r>
              <a:rPr lang="el-GR" sz="1200" dirty="0">
                <a:latin typeface="Times New Roman" panose="02020603050405020304" pitchFamily="18" charset="0"/>
                <a:cs typeface="Times New Roman" panose="02020603050405020304" pitchFamily="18" charset="0"/>
              </a:rPr>
              <a:t> οι αποικιοκρατικές Γαλλικές δυνάμεις έδωσαν την εξουσία στον πρώην αυτοκράτορα του Βιετνάμ </a:t>
            </a:r>
            <a:r>
              <a:rPr lang="en-GB" sz="1200" dirty="0">
                <a:latin typeface="Times New Roman" panose="02020603050405020304" pitchFamily="18" charset="0"/>
                <a:cs typeface="Times New Roman" panose="02020603050405020304" pitchFamily="18" charset="0"/>
              </a:rPr>
              <a:t>Bao Dai</a:t>
            </a:r>
            <a:r>
              <a:rPr lang="el-GR" sz="1200" dirty="0">
                <a:latin typeface="Times New Roman" panose="02020603050405020304" pitchFamily="18" charset="0"/>
                <a:cs typeface="Times New Roman" panose="02020603050405020304" pitchFamily="18" charset="0"/>
              </a:rPr>
              <a:t>, με πρωτεύουσα τη Σαϊγκόν</a:t>
            </a:r>
            <a:endParaRPr lang="en-GB" sz="12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44"/>
        <p:cNvGrpSpPr/>
        <p:nvPr/>
      </p:nvGrpSpPr>
      <p:grpSpPr>
        <a:xfrm>
          <a:off x="0" y="0"/>
          <a:ext cx="0" cy="0"/>
          <a:chOff x="0" y="0"/>
          <a:chExt cx="0" cy="0"/>
        </a:xfrm>
      </p:grpSpPr>
      <p:grpSp>
        <p:nvGrpSpPr>
          <p:cNvPr id="5847" name="Google Shape;5847;p38"/>
          <p:cNvGrpSpPr/>
          <p:nvPr/>
        </p:nvGrpSpPr>
        <p:grpSpPr>
          <a:xfrm flipH="1">
            <a:off x="6004452" y="3843183"/>
            <a:ext cx="2919800" cy="1300308"/>
            <a:chOff x="954800" y="806475"/>
            <a:chExt cx="7234390" cy="3221775"/>
          </a:xfrm>
        </p:grpSpPr>
        <p:grpSp>
          <p:nvGrpSpPr>
            <p:cNvPr id="5848" name="Google Shape;5848;p38"/>
            <p:cNvGrpSpPr/>
            <p:nvPr/>
          </p:nvGrpSpPr>
          <p:grpSpPr>
            <a:xfrm>
              <a:off x="1596117" y="2852378"/>
              <a:ext cx="6496798" cy="1160861"/>
              <a:chOff x="1596117" y="2852378"/>
              <a:chExt cx="6496798" cy="1160861"/>
            </a:xfrm>
          </p:grpSpPr>
          <p:sp>
            <p:nvSpPr>
              <p:cNvPr id="5849" name="Google Shape;5849;p38"/>
              <p:cNvSpPr/>
              <p:nvPr/>
            </p:nvSpPr>
            <p:spPr>
              <a:xfrm>
                <a:off x="1596117" y="2865041"/>
                <a:ext cx="6496798" cy="1128943"/>
              </a:xfrm>
              <a:custGeom>
                <a:avLst/>
                <a:gdLst/>
                <a:ahLst/>
                <a:cxnLst/>
                <a:rect l="l" t="t" r="r" b="b"/>
                <a:pathLst>
                  <a:path w="37452" h="6508" extrusionOk="0">
                    <a:moveTo>
                      <a:pt x="35640" y="4511"/>
                    </a:moveTo>
                    <a:lnTo>
                      <a:pt x="31167" y="6508"/>
                    </a:lnTo>
                    <a:lnTo>
                      <a:pt x="7949" y="6508"/>
                    </a:lnTo>
                    <a:lnTo>
                      <a:pt x="1442" y="2959"/>
                    </a:lnTo>
                    <a:cubicBezTo>
                      <a:pt x="0" y="2182"/>
                      <a:pt x="592" y="1"/>
                      <a:pt x="3032" y="75"/>
                    </a:cubicBezTo>
                    <a:lnTo>
                      <a:pt x="34901" y="1036"/>
                    </a:lnTo>
                    <a:cubicBezTo>
                      <a:pt x="36823" y="1110"/>
                      <a:pt x="37452" y="3735"/>
                      <a:pt x="35640" y="451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0" name="Google Shape;5850;p38"/>
              <p:cNvSpPr/>
              <p:nvPr/>
            </p:nvSpPr>
            <p:spPr>
              <a:xfrm>
                <a:off x="1666546" y="2852378"/>
                <a:ext cx="6349349" cy="1160861"/>
              </a:xfrm>
              <a:custGeom>
                <a:avLst/>
                <a:gdLst/>
                <a:ahLst/>
                <a:cxnLst/>
                <a:rect l="l" t="t" r="r" b="b"/>
                <a:pathLst>
                  <a:path w="36602" h="6692" extrusionOk="0">
                    <a:moveTo>
                      <a:pt x="2523" y="294"/>
                    </a:moveTo>
                    <a:cubicBezTo>
                      <a:pt x="2557" y="294"/>
                      <a:pt x="2591" y="295"/>
                      <a:pt x="2626" y="296"/>
                    </a:cubicBezTo>
                    <a:lnTo>
                      <a:pt x="34495" y="1294"/>
                    </a:lnTo>
                    <a:cubicBezTo>
                      <a:pt x="35308" y="1294"/>
                      <a:pt x="35973" y="1886"/>
                      <a:pt x="36121" y="2662"/>
                    </a:cubicBezTo>
                    <a:cubicBezTo>
                      <a:pt x="36306" y="3438"/>
                      <a:pt x="35900" y="4178"/>
                      <a:pt x="35160" y="4473"/>
                    </a:cubicBezTo>
                    <a:lnTo>
                      <a:pt x="30724" y="6433"/>
                    </a:lnTo>
                    <a:lnTo>
                      <a:pt x="7580" y="6433"/>
                    </a:lnTo>
                    <a:lnTo>
                      <a:pt x="1110" y="2921"/>
                    </a:lnTo>
                    <a:cubicBezTo>
                      <a:pt x="592" y="2662"/>
                      <a:pt x="297" y="2107"/>
                      <a:pt x="445" y="1553"/>
                    </a:cubicBezTo>
                    <a:cubicBezTo>
                      <a:pt x="589" y="976"/>
                      <a:pt x="1225" y="294"/>
                      <a:pt x="2523" y="294"/>
                    </a:cubicBezTo>
                    <a:close/>
                    <a:moveTo>
                      <a:pt x="2515" y="0"/>
                    </a:moveTo>
                    <a:cubicBezTo>
                      <a:pt x="1073" y="0"/>
                      <a:pt x="371" y="776"/>
                      <a:pt x="186" y="1442"/>
                    </a:cubicBezTo>
                    <a:cubicBezTo>
                      <a:pt x="1" y="2107"/>
                      <a:pt x="334" y="2847"/>
                      <a:pt x="999" y="3143"/>
                    </a:cubicBezTo>
                    <a:lnTo>
                      <a:pt x="7469" y="6692"/>
                    </a:lnTo>
                    <a:lnTo>
                      <a:pt x="30798" y="6692"/>
                    </a:lnTo>
                    <a:lnTo>
                      <a:pt x="35308" y="4695"/>
                    </a:lnTo>
                    <a:cubicBezTo>
                      <a:pt x="36158" y="4363"/>
                      <a:pt x="36602" y="3475"/>
                      <a:pt x="36417" y="2588"/>
                    </a:cubicBezTo>
                    <a:cubicBezTo>
                      <a:pt x="36269" y="1664"/>
                      <a:pt x="35456" y="998"/>
                      <a:pt x="34495" y="961"/>
                    </a:cubicBezTo>
                    <a:lnTo>
                      <a:pt x="26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1" name="Google Shape;5851;p38"/>
              <p:cNvSpPr/>
              <p:nvPr/>
            </p:nvSpPr>
            <p:spPr>
              <a:xfrm>
                <a:off x="2609353" y="3718166"/>
                <a:ext cx="77194" cy="89857"/>
              </a:xfrm>
              <a:custGeom>
                <a:avLst/>
                <a:gdLst/>
                <a:ahLst/>
                <a:cxnLst/>
                <a:rect l="l" t="t" r="r" b="b"/>
                <a:pathLst>
                  <a:path w="445" h="518" extrusionOk="0">
                    <a:moveTo>
                      <a:pt x="407" y="0"/>
                    </a:moveTo>
                    <a:lnTo>
                      <a:pt x="1" y="259"/>
                    </a:lnTo>
                    <a:lnTo>
                      <a:pt x="444" y="518"/>
                    </a:lnTo>
                    <a:lnTo>
                      <a:pt x="444" y="74"/>
                    </a:lnTo>
                    <a:cubicBezTo>
                      <a:pt x="444" y="37"/>
                      <a:pt x="444" y="37"/>
                      <a:pt x="444" y="0"/>
                    </a:cubicBezTo>
                    <a:cubicBezTo>
                      <a:pt x="407" y="0"/>
                      <a:pt x="407" y="0"/>
                      <a:pt x="4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2" name="Google Shape;5852;p38"/>
              <p:cNvSpPr/>
              <p:nvPr/>
            </p:nvSpPr>
            <p:spPr>
              <a:xfrm>
                <a:off x="2750384" y="3795013"/>
                <a:ext cx="77194" cy="90031"/>
              </a:xfrm>
              <a:custGeom>
                <a:avLst/>
                <a:gdLst/>
                <a:ahLst/>
                <a:cxnLst/>
                <a:rect l="l" t="t" r="r" b="b"/>
                <a:pathLst>
                  <a:path w="445" h="519" extrusionOk="0">
                    <a:moveTo>
                      <a:pt x="408" y="1"/>
                    </a:moveTo>
                    <a:lnTo>
                      <a:pt x="1" y="260"/>
                    </a:lnTo>
                    <a:lnTo>
                      <a:pt x="445" y="518"/>
                    </a:lnTo>
                    <a:lnTo>
                      <a:pt x="445" y="38"/>
                    </a:lnTo>
                    <a:cubicBezTo>
                      <a:pt x="445" y="38"/>
                      <a:pt x="445" y="1"/>
                      <a:pt x="445" y="1"/>
                    </a:cubicBezTo>
                    <a:cubicBezTo>
                      <a:pt x="408" y="1"/>
                      <a:pt x="408" y="1"/>
                      <a:pt x="4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3" name="Google Shape;5853;p38"/>
              <p:cNvSpPr/>
              <p:nvPr/>
            </p:nvSpPr>
            <p:spPr>
              <a:xfrm>
                <a:off x="2468322" y="3634727"/>
                <a:ext cx="77021" cy="96276"/>
              </a:xfrm>
              <a:custGeom>
                <a:avLst/>
                <a:gdLst/>
                <a:ahLst/>
                <a:cxnLst/>
                <a:rect l="l" t="t" r="r" b="b"/>
                <a:pathLst>
                  <a:path w="444" h="555" extrusionOk="0">
                    <a:moveTo>
                      <a:pt x="370" y="37"/>
                    </a:moveTo>
                    <a:lnTo>
                      <a:pt x="0" y="296"/>
                    </a:lnTo>
                    <a:lnTo>
                      <a:pt x="444" y="555"/>
                    </a:lnTo>
                    <a:lnTo>
                      <a:pt x="444" y="74"/>
                    </a:lnTo>
                    <a:cubicBezTo>
                      <a:pt x="444" y="74"/>
                      <a:pt x="444" y="37"/>
                      <a:pt x="407" y="37"/>
                    </a:cubicBezTo>
                    <a:cubicBezTo>
                      <a:pt x="407" y="0"/>
                      <a:pt x="407" y="0"/>
                      <a:pt x="370"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4" name="Google Shape;5854;p38"/>
              <p:cNvSpPr/>
              <p:nvPr/>
            </p:nvSpPr>
            <p:spPr>
              <a:xfrm>
                <a:off x="2327118" y="3557706"/>
                <a:ext cx="83613" cy="90031"/>
              </a:xfrm>
              <a:custGeom>
                <a:avLst/>
                <a:gdLst/>
                <a:ahLst/>
                <a:cxnLst/>
                <a:rect l="l" t="t" r="r" b="b"/>
                <a:pathLst>
                  <a:path w="482" h="519" extrusionOk="0">
                    <a:moveTo>
                      <a:pt x="408" y="1"/>
                    </a:moveTo>
                    <a:lnTo>
                      <a:pt x="1" y="260"/>
                    </a:lnTo>
                    <a:lnTo>
                      <a:pt x="482" y="518"/>
                    </a:lnTo>
                    <a:lnTo>
                      <a:pt x="482" y="75"/>
                    </a:lnTo>
                    <a:cubicBezTo>
                      <a:pt x="482" y="38"/>
                      <a:pt x="482" y="1"/>
                      <a:pt x="445" y="1"/>
                    </a:cubicBezTo>
                    <a:cubicBezTo>
                      <a:pt x="445" y="1"/>
                      <a:pt x="408" y="1"/>
                      <a:pt x="4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5" name="Google Shape;5855;p38"/>
              <p:cNvSpPr/>
              <p:nvPr/>
            </p:nvSpPr>
            <p:spPr>
              <a:xfrm>
                <a:off x="2186087" y="3480859"/>
                <a:ext cx="77194" cy="89857"/>
              </a:xfrm>
              <a:custGeom>
                <a:avLst/>
                <a:gdLst/>
                <a:ahLst/>
                <a:cxnLst/>
                <a:rect l="l" t="t" r="r" b="b"/>
                <a:pathLst>
                  <a:path w="445" h="518" extrusionOk="0">
                    <a:moveTo>
                      <a:pt x="370" y="0"/>
                    </a:moveTo>
                    <a:lnTo>
                      <a:pt x="1" y="259"/>
                    </a:lnTo>
                    <a:lnTo>
                      <a:pt x="444" y="518"/>
                    </a:lnTo>
                    <a:lnTo>
                      <a:pt x="444" y="74"/>
                    </a:lnTo>
                    <a:cubicBezTo>
                      <a:pt x="444" y="37"/>
                      <a:pt x="444" y="37"/>
                      <a:pt x="407" y="0"/>
                    </a:cubicBezTo>
                    <a:cubicBezTo>
                      <a:pt x="407" y="0"/>
                      <a:pt x="407" y="0"/>
                      <a:pt x="3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6" name="Google Shape;5856;p38"/>
              <p:cNvSpPr/>
              <p:nvPr/>
            </p:nvSpPr>
            <p:spPr>
              <a:xfrm>
                <a:off x="2045056" y="3403839"/>
                <a:ext cx="77021" cy="90031"/>
              </a:xfrm>
              <a:custGeom>
                <a:avLst/>
                <a:gdLst/>
                <a:ahLst/>
                <a:cxnLst/>
                <a:rect l="l" t="t" r="r" b="b"/>
                <a:pathLst>
                  <a:path w="444" h="519" extrusionOk="0">
                    <a:moveTo>
                      <a:pt x="370" y="1"/>
                    </a:moveTo>
                    <a:lnTo>
                      <a:pt x="0" y="259"/>
                    </a:lnTo>
                    <a:lnTo>
                      <a:pt x="444" y="518"/>
                    </a:lnTo>
                    <a:lnTo>
                      <a:pt x="444" y="74"/>
                    </a:lnTo>
                    <a:cubicBezTo>
                      <a:pt x="444" y="37"/>
                      <a:pt x="444" y="37"/>
                      <a:pt x="407" y="1"/>
                    </a:cubicBezTo>
                    <a:cubicBezTo>
                      <a:pt x="407" y="1"/>
                      <a:pt x="407" y="1"/>
                      <a:pt x="3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7" name="Google Shape;5857;p38"/>
              <p:cNvSpPr/>
              <p:nvPr/>
            </p:nvSpPr>
            <p:spPr>
              <a:xfrm>
                <a:off x="1903852" y="3326818"/>
                <a:ext cx="77194" cy="90031"/>
              </a:xfrm>
              <a:custGeom>
                <a:avLst/>
                <a:gdLst/>
                <a:ahLst/>
                <a:cxnLst/>
                <a:rect l="l" t="t" r="r" b="b"/>
                <a:pathLst>
                  <a:path w="445" h="519" extrusionOk="0">
                    <a:moveTo>
                      <a:pt x="371" y="1"/>
                    </a:moveTo>
                    <a:lnTo>
                      <a:pt x="1" y="260"/>
                    </a:lnTo>
                    <a:lnTo>
                      <a:pt x="445" y="518"/>
                    </a:lnTo>
                    <a:lnTo>
                      <a:pt x="445" y="75"/>
                    </a:lnTo>
                    <a:cubicBezTo>
                      <a:pt x="445" y="38"/>
                      <a:pt x="445" y="1"/>
                      <a:pt x="408" y="1"/>
                    </a:cubicBezTo>
                    <a:cubicBezTo>
                      <a:pt x="408" y="1"/>
                      <a:pt x="408" y="1"/>
                      <a:pt x="3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8" name="Google Shape;5858;p38"/>
              <p:cNvSpPr/>
              <p:nvPr/>
            </p:nvSpPr>
            <p:spPr>
              <a:xfrm>
                <a:off x="1762821" y="3249971"/>
                <a:ext cx="77194" cy="89857"/>
              </a:xfrm>
              <a:custGeom>
                <a:avLst/>
                <a:gdLst/>
                <a:ahLst/>
                <a:cxnLst/>
                <a:rect l="l" t="t" r="r" b="b"/>
                <a:pathLst>
                  <a:path w="445" h="518" extrusionOk="0">
                    <a:moveTo>
                      <a:pt x="370" y="0"/>
                    </a:moveTo>
                    <a:lnTo>
                      <a:pt x="1" y="259"/>
                    </a:lnTo>
                    <a:lnTo>
                      <a:pt x="444" y="518"/>
                    </a:lnTo>
                    <a:lnTo>
                      <a:pt x="444" y="74"/>
                    </a:lnTo>
                    <a:cubicBezTo>
                      <a:pt x="444" y="37"/>
                      <a:pt x="444" y="0"/>
                      <a:pt x="407" y="0"/>
                    </a:cubicBezTo>
                    <a:cubicBezTo>
                      <a:pt x="407" y="0"/>
                      <a:pt x="370" y="0"/>
                      <a:pt x="3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9" name="Google Shape;5859;p38"/>
              <p:cNvSpPr/>
              <p:nvPr/>
            </p:nvSpPr>
            <p:spPr>
              <a:xfrm>
                <a:off x="7663042" y="3576962"/>
                <a:ext cx="83613" cy="90031"/>
              </a:xfrm>
              <a:custGeom>
                <a:avLst/>
                <a:gdLst/>
                <a:ahLst/>
                <a:cxnLst/>
                <a:rect l="l" t="t" r="r" b="b"/>
                <a:pathLst>
                  <a:path w="482" h="519" extrusionOk="0">
                    <a:moveTo>
                      <a:pt x="38" y="75"/>
                    </a:moveTo>
                    <a:lnTo>
                      <a:pt x="1" y="518"/>
                    </a:lnTo>
                    <a:lnTo>
                      <a:pt x="481" y="296"/>
                    </a:lnTo>
                    <a:lnTo>
                      <a:pt x="111" y="1"/>
                    </a:lnTo>
                    <a:cubicBezTo>
                      <a:pt x="111" y="1"/>
                      <a:pt x="75" y="1"/>
                      <a:pt x="75" y="1"/>
                    </a:cubicBezTo>
                    <a:cubicBezTo>
                      <a:pt x="38" y="1"/>
                      <a:pt x="38" y="38"/>
                      <a:pt x="38" y="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0" name="Google Shape;5860;p38"/>
              <p:cNvSpPr/>
              <p:nvPr/>
            </p:nvSpPr>
            <p:spPr>
              <a:xfrm>
                <a:off x="7515593" y="3641145"/>
                <a:ext cx="83439" cy="89857"/>
              </a:xfrm>
              <a:custGeom>
                <a:avLst/>
                <a:gdLst/>
                <a:ahLst/>
                <a:cxnLst/>
                <a:rect l="l" t="t" r="r" b="b"/>
                <a:pathLst>
                  <a:path w="481" h="518" extrusionOk="0">
                    <a:moveTo>
                      <a:pt x="37" y="74"/>
                    </a:moveTo>
                    <a:lnTo>
                      <a:pt x="0" y="518"/>
                    </a:lnTo>
                    <a:lnTo>
                      <a:pt x="481" y="296"/>
                    </a:lnTo>
                    <a:lnTo>
                      <a:pt x="111" y="0"/>
                    </a:lnTo>
                    <a:cubicBezTo>
                      <a:pt x="111" y="0"/>
                      <a:pt x="74" y="0"/>
                      <a:pt x="74" y="0"/>
                    </a:cubicBezTo>
                    <a:cubicBezTo>
                      <a:pt x="37" y="37"/>
                      <a:pt x="0" y="37"/>
                      <a:pt x="37"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1" name="Google Shape;5861;p38"/>
              <p:cNvSpPr/>
              <p:nvPr/>
            </p:nvSpPr>
            <p:spPr>
              <a:xfrm>
                <a:off x="7361552" y="3705329"/>
                <a:ext cx="90031" cy="96276"/>
              </a:xfrm>
              <a:custGeom>
                <a:avLst/>
                <a:gdLst/>
                <a:ahLst/>
                <a:cxnLst/>
                <a:rect l="l" t="t" r="r" b="b"/>
                <a:pathLst>
                  <a:path w="519" h="555" extrusionOk="0">
                    <a:moveTo>
                      <a:pt x="38" y="74"/>
                    </a:moveTo>
                    <a:lnTo>
                      <a:pt x="1" y="555"/>
                    </a:lnTo>
                    <a:lnTo>
                      <a:pt x="519" y="333"/>
                    </a:lnTo>
                    <a:lnTo>
                      <a:pt x="149" y="37"/>
                    </a:lnTo>
                    <a:cubicBezTo>
                      <a:pt x="112" y="0"/>
                      <a:pt x="112" y="0"/>
                      <a:pt x="75" y="37"/>
                    </a:cubicBezTo>
                    <a:cubicBezTo>
                      <a:pt x="38" y="37"/>
                      <a:pt x="38" y="37"/>
                      <a:pt x="38"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2" name="Google Shape;5862;p38"/>
              <p:cNvSpPr/>
              <p:nvPr/>
            </p:nvSpPr>
            <p:spPr>
              <a:xfrm>
                <a:off x="7220521" y="3769340"/>
                <a:ext cx="83613" cy="96449"/>
              </a:xfrm>
              <a:custGeom>
                <a:avLst/>
                <a:gdLst/>
                <a:ahLst/>
                <a:cxnLst/>
                <a:rect l="l" t="t" r="r" b="b"/>
                <a:pathLst>
                  <a:path w="482" h="556" extrusionOk="0">
                    <a:moveTo>
                      <a:pt x="38" y="75"/>
                    </a:moveTo>
                    <a:lnTo>
                      <a:pt x="1" y="555"/>
                    </a:lnTo>
                    <a:lnTo>
                      <a:pt x="481" y="334"/>
                    </a:lnTo>
                    <a:lnTo>
                      <a:pt x="111" y="38"/>
                    </a:lnTo>
                    <a:cubicBezTo>
                      <a:pt x="111" y="1"/>
                      <a:pt x="75" y="1"/>
                      <a:pt x="75" y="38"/>
                    </a:cubicBezTo>
                    <a:cubicBezTo>
                      <a:pt x="38" y="38"/>
                      <a:pt x="38" y="38"/>
                      <a:pt x="38" y="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3" name="Google Shape;5863;p38"/>
              <p:cNvSpPr/>
              <p:nvPr/>
            </p:nvSpPr>
            <p:spPr>
              <a:xfrm>
                <a:off x="7073072" y="3833523"/>
                <a:ext cx="83439" cy="96449"/>
              </a:xfrm>
              <a:custGeom>
                <a:avLst/>
                <a:gdLst/>
                <a:ahLst/>
                <a:cxnLst/>
                <a:rect l="l" t="t" r="r" b="b"/>
                <a:pathLst>
                  <a:path w="481" h="556" extrusionOk="0">
                    <a:moveTo>
                      <a:pt x="37" y="74"/>
                    </a:moveTo>
                    <a:lnTo>
                      <a:pt x="0" y="555"/>
                    </a:lnTo>
                    <a:lnTo>
                      <a:pt x="481" y="333"/>
                    </a:lnTo>
                    <a:lnTo>
                      <a:pt x="111" y="38"/>
                    </a:lnTo>
                    <a:cubicBezTo>
                      <a:pt x="111" y="1"/>
                      <a:pt x="74" y="1"/>
                      <a:pt x="74" y="38"/>
                    </a:cubicBezTo>
                    <a:cubicBezTo>
                      <a:pt x="37" y="38"/>
                      <a:pt x="37" y="74"/>
                      <a:pt x="37" y="7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4" name="Google Shape;5864;p38"/>
              <p:cNvSpPr/>
              <p:nvPr/>
            </p:nvSpPr>
            <p:spPr>
              <a:xfrm>
                <a:off x="6893531" y="3878452"/>
                <a:ext cx="89857" cy="83439"/>
              </a:xfrm>
              <a:custGeom>
                <a:avLst/>
                <a:gdLst/>
                <a:ahLst/>
                <a:cxnLst/>
                <a:rect l="l" t="t" r="r" b="b"/>
                <a:pathLst>
                  <a:path w="518" h="481" extrusionOk="0">
                    <a:moveTo>
                      <a:pt x="222" y="37"/>
                    </a:moveTo>
                    <a:lnTo>
                      <a:pt x="0" y="481"/>
                    </a:lnTo>
                    <a:lnTo>
                      <a:pt x="518" y="481"/>
                    </a:lnTo>
                    <a:lnTo>
                      <a:pt x="296" y="37"/>
                    </a:lnTo>
                    <a:cubicBezTo>
                      <a:pt x="296" y="37"/>
                      <a:pt x="296" y="0"/>
                      <a:pt x="259" y="37"/>
                    </a:cubicBezTo>
                    <a:cubicBezTo>
                      <a:pt x="222" y="37"/>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5" name="Google Shape;5865;p38"/>
              <p:cNvSpPr/>
              <p:nvPr/>
            </p:nvSpPr>
            <p:spPr>
              <a:xfrm>
                <a:off x="6726653" y="3878452"/>
                <a:ext cx="96449" cy="83439"/>
              </a:xfrm>
              <a:custGeom>
                <a:avLst/>
                <a:gdLst/>
                <a:ahLst/>
                <a:cxnLst/>
                <a:rect l="l" t="t" r="r" b="b"/>
                <a:pathLst>
                  <a:path w="556" h="481" extrusionOk="0">
                    <a:moveTo>
                      <a:pt x="223" y="37"/>
                    </a:moveTo>
                    <a:lnTo>
                      <a:pt x="1" y="481"/>
                    </a:lnTo>
                    <a:lnTo>
                      <a:pt x="555" y="481"/>
                    </a:lnTo>
                    <a:lnTo>
                      <a:pt x="334" y="37"/>
                    </a:lnTo>
                    <a:cubicBezTo>
                      <a:pt x="334" y="37"/>
                      <a:pt x="297" y="0"/>
                      <a:pt x="260" y="0"/>
                    </a:cubicBezTo>
                    <a:cubicBezTo>
                      <a:pt x="260" y="0"/>
                      <a:pt x="260"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6" name="Google Shape;5866;p38"/>
              <p:cNvSpPr/>
              <p:nvPr/>
            </p:nvSpPr>
            <p:spPr>
              <a:xfrm>
                <a:off x="6566367" y="3878452"/>
                <a:ext cx="96449" cy="83439"/>
              </a:xfrm>
              <a:custGeom>
                <a:avLst/>
                <a:gdLst/>
                <a:ahLst/>
                <a:cxnLst/>
                <a:rect l="l" t="t" r="r" b="b"/>
                <a:pathLst>
                  <a:path w="556" h="481" extrusionOk="0">
                    <a:moveTo>
                      <a:pt x="222" y="37"/>
                    </a:moveTo>
                    <a:lnTo>
                      <a:pt x="1" y="481"/>
                    </a:lnTo>
                    <a:lnTo>
                      <a:pt x="555" y="481"/>
                    </a:lnTo>
                    <a:lnTo>
                      <a:pt x="333" y="37"/>
                    </a:lnTo>
                    <a:cubicBezTo>
                      <a:pt x="333" y="37"/>
                      <a:pt x="296" y="0"/>
                      <a:pt x="259"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7" name="Google Shape;5867;p38"/>
              <p:cNvSpPr/>
              <p:nvPr/>
            </p:nvSpPr>
            <p:spPr>
              <a:xfrm>
                <a:off x="6406081" y="3878452"/>
                <a:ext cx="96276" cy="83439"/>
              </a:xfrm>
              <a:custGeom>
                <a:avLst/>
                <a:gdLst/>
                <a:ahLst/>
                <a:cxnLst/>
                <a:rect l="l" t="t" r="r" b="b"/>
                <a:pathLst>
                  <a:path w="555" h="481" extrusionOk="0">
                    <a:moveTo>
                      <a:pt x="222" y="37"/>
                    </a:moveTo>
                    <a:lnTo>
                      <a:pt x="0" y="481"/>
                    </a:lnTo>
                    <a:lnTo>
                      <a:pt x="555" y="481"/>
                    </a:lnTo>
                    <a:lnTo>
                      <a:pt x="333" y="37"/>
                    </a:lnTo>
                    <a:cubicBezTo>
                      <a:pt x="333" y="37"/>
                      <a:pt x="296" y="0"/>
                      <a:pt x="296"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8" name="Google Shape;5868;p38"/>
              <p:cNvSpPr/>
              <p:nvPr/>
            </p:nvSpPr>
            <p:spPr>
              <a:xfrm>
                <a:off x="6245795" y="3878452"/>
                <a:ext cx="96276" cy="83439"/>
              </a:xfrm>
              <a:custGeom>
                <a:avLst/>
                <a:gdLst/>
                <a:ahLst/>
                <a:cxnLst/>
                <a:rect l="l" t="t" r="r" b="b"/>
                <a:pathLst>
                  <a:path w="555" h="481" extrusionOk="0">
                    <a:moveTo>
                      <a:pt x="222" y="37"/>
                    </a:moveTo>
                    <a:lnTo>
                      <a:pt x="0" y="481"/>
                    </a:lnTo>
                    <a:lnTo>
                      <a:pt x="555" y="481"/>
                    </a:lnTo>
                    <a:lnTo>
                      <a:pt x="333" y="37"/>
                    </a:lnTo>
                    <a:cubicBezTo>
                      <a:pt x="333" y="37"/>
                      <a:pt x="296" y="0"/>
                      <a:pt x="259"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9" name="Google Shape;5869;p38"/>
              <p:cNvSpPr/>
              <p:nvPr/>
            </p:nvSpPr>
            <p:spPr>
              <a:xfrm>
                <a:off x="6085336" y="3878452"/>
                <a:ext cx="96449" cy="83439"/>
              </a:xfrm>
              <a:custGeom>
                <a:avLst/>
                <a:gdLst/>
                <a:ahLst/>
                <a:cxnLst/>
                <a:rect l="l" t="t" r="r" b="b"/>
                <a:pathLst>
                  <a:path w="556" h="481" extrusionOk="0">
                    <a:moveTo>
                      <a:pt x="223" y="37"/>
                    </a:moveTo>
                    <a:lnTo>
                      <a:pt x="1" y="481"/>
                    </a:lnTo>
                    <a:lnTo>
                      <a:pt x="555" y="481"/>
                    </a:lnTo>
                    <a:lnTo>
                      <a:pt x="334" y="37"/>
                    </a:lnTo>
                    <a:cubicBezTo>
                      <a:pt x="334" y="37"/>
                      <a:pt x="297" y="0"/>
                      <a:pt x="260" y="0"/>
                    </a:cubicBezTo>
                    <a:cubicBezTo>
                      <a:pt x="260" y="0"/>
                      <a:pt x="223"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0" name="Google Shape;5870;p38"/>
              <p:cNvSpPr/>
              <p:nvPr/>
            </p:nvSpPr>
            <p:spPr>
              <a:xfrm>
                <a:off x="5925050" y="3878452"/>
                <a:ext cx="96449" cy="83439"/>
              </a:xfrm>
              <a:custGeom>
                <a:avLst/>
                <a:gdLst/>
                <a:ahLst/>
                <a:cxnLst/>
                <a:rect l="l" t="t" r="r" b="b"/>
                <a:pathLst>
                  <a:path w="556" h="481" extrusionOk="0">
                    <a:moveTo>
                      <a:pt x="222" y="37"/>
                    </a:moveTo>
                    <a:lnTo>
                      <a:pt x="1" y="481"/>
                    </a:lnTo>
                    <a:lnTo>
                      <a:pt x="555" y="481"/>
                    </a:lnTo>
                    <a:lnTo>
                      <a:pt x="333" y="37"/>
                    </a:lnTo>
                    <a:cubicBezTo>
                      <a:pt x="333" y="37"/>
                      <a:pt x="296" y="0"/>
                      <a:pt x="259"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1" name="Google Shape;5871;p38"/>
              <p:cNvSpPr/>
              <p:nvPr/>
            </p:nvSpPr>
            <p:spPr>
              <a:xfrm>
                <a:off x="5764764" y="3878452"/>
                <a:ext cx="96276" cy="83439"/>
              </a:xfrm>
              <a:custGeom>
                <a:avLst/>
                <a:gdLst/>
                <a:ahLst/>
                <a:cxnLst/>
                <a:rect l="l" t="t" r="r" b="b"/>
                <a:pathLst>
                  <a:path w="555" h="481" extrusionOk="0">
                    <a:moveTo>
                      <a:pt x="222" y="37"/>
                    </a:moveTo>
                    <a:lnTo>
                      <a:pt x="0" y="481"/>
                    </a:lnTo>
                    <a:lnTo>
                      <a:pt x="555" y="481"/>
                    </a:lnTo>
                    <a:lnTo>
                      <a:pt x="333" y="37"/>
                    </a:lnTo>
                    <a:cubicBezTo>
                      <a:pt x="333" y="37"/>
                      <a:pt x="296" y="0"/>
                      <a:pt x="296" y="0"/>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2" name="Google Shape;5872;p38"/>
              <p:cNvSpPr/>
              <p:nvPr/>
            </p:nvSpPr>
            <p:spPr>
              <a:xfrm>
                <a:off x="5604305" y="3878452"/>
                <a:ext cx="96449" cy="83439"/>
              </a:xfrm>
              <a:custGeom>
                <a:avLst/>
                <a:gdLst/>
                <a:ahLst/>
                <a:cxnLst/>
                <a:rect l="l" t="t" r="r" b="b"/>
                <a:pathLst>
                  <a:path w="556" h="481" extrusionOk="0">
                    <a:moveTo>
                      <a:pt x="186" y="37"/>
                    </a:moveTo>
                    <a:lnTo>
                      <a:pt x="1" y="481"/>
                    </a:lnTo>
                    <a:lnTo>
                      <a:pt x="556" y="481"/>
                    </a:lnTo>
                    <a:lnTo>
                      <a:pt x="334" y="37"/>
                    </a:lnTo>
                    <a:cubicBezTo>
                      <a:pt x="334" y="37"/>
                      <a:pt x="297" y="0"/>
                      <a:pt x="260" y="0"/>
                    </a:cubicBezTo>
                    <a:cubicBezTo>
                      <a:pt x="223" y="0"/>
                      <a:pt x="223" y="37"/>
                      <a:pt x="18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3" name="Google Shape;5873;p38"/>
              <p:cNvSpPr/>
              <p:nvPr/>
            </p:nvSpPr>
            <p:spPr>
              <a:xfrm>
                <a:off x="5437601" y="3884871"/>
                <a:ext cx="96449" cy="77021"/>
              </a:xfrm>
              <a:custGeom>
                <a:avLst/>
                <a:gdLst/>
                <a:ahLst/>
                <a:cxnLst/>
                <a:rect l="l" t="t" r="r" b="b"/>
                <a:pathLst>
                  <a:path w="556" h="444" extrusionOk="0">
                    <a:moveTo>
                      <a:pt x="223" y="0"/>
                    </a:moveTo>
                    <a:lnTo>
                      <a:pt x="1" y="444"/>
                    </a:lnTo>
                    <a:lnTo>
                      <a:pt x="555" y="444"/>
                    </a:lnTo>
                    <a:lnTo>
                      <a:pt x="333" y="0"/>
                    </a:lnTo>
                    <a:cubicBezTo>
                      <a:pt x="333" y="0"/>
                      <a:pt x="296" y="0"/>
                      <a:pt x="296" y="0"/>
                    </a:cubicBezTo>
                    <a:cubicBezTo>
                      <a:pt x="260" y="0"/>
                      <a:pt x="223" y="0"/>
                      <a:pt x="2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4" name="Google Shape;5874;p38"/>
              <p:cNvSpPr/>
              <p:nvPr/>
            </p:nvSpPr>
            <p:spPr>
              <a:xfrm>
                <a:off x="5277315" y="3884871"/>
                <a:ext cx="96449" cy="77021"/>
              </a:xfrm>
              <a:custGeom>
                <a:avLst/>
                <a:gdLst/>
                <a:ahLst/>
                <a:cxnLst/>
                <a:rect l="l" t="t" r="r" b="b"/>
                <a:pathLst>
                  <a:path w="556" h="444" extrusionOk="0">
                    <a:moveTo>
                      <a:pt x="222" y="0"/>
                    </a:moveTo>
                    <a:lnTo>
                      <a:pt x="0" y="444"/>
                    </a:lnTo>
                    <a:lnTo>
                      <a:pt x="555" y="444"/>
                    </a:lnTo>
                    <a:lnTo>
                      <a:pt x="333" y="0"/>
                    </a:lnTo>
                    <a:cubicBezTo>
                      <a:pt x="333"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5" name="Google Shape;5875;p38"/>
              <p:cNvSpPr/>
              <p:nvPr/>
            </p:nvSpPr>
            <p:spPr>
              <a:xfrm>
                <a:off x="5117029" y="3884871"/>
                <a:ext cx="96276" cy="77021"/>
              </a:xfrm>
              <a:custGeom>
                <a:avLst/>
                <a:gdLst/>
                <a:ahLst/>
                <a:cxnLst/>
                <a:rect l="l" t="t" r="r" b="b"/>
                <a:pathLst>
                  <a:path w="555" h="444" extrusionOk="0">
                    <a:moveTo>
                      <a:pt x="222" y="0"/>
                    </a:moveTo>
                    <a:lnTo>
                      <a:pt x="0" y="444"/>
                    </a:lnTo>
                    <a:lnTo>
                      <a:pt x="555" y="444"/>
                    </a:lnTo>
                    <a:lnTo>
                      <a:pt x="333" y="0"/>
                    </a:lnTo>
                    <a:cubicBezTo>
                      <a:pt x="333"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6" name="Google Shape;5876;p38"/>
              <p:cNvSpPr/>
              <p:nvPr/>
            </p:nvSpPr>
            <p:spPr>
              <a:xfrm>
                <a:off x="4956570" y="3878452"/>
                <a:ext cx="96449" cy="83439"/>
              </a:xfrm>
              <a:custGeom>
                <a:avLst/>
                <a:gdLst/>
                <a:ahLst/>
                <a:cxnLst/>
                <a:rect l="l" t="t" r="r" b="b"/>
                <a:pathLst>
                  <a:path w="556" h="481" extrusionOk="0">
                    <a:moveTo>
                      <a:pt x="223" y="37"/>
                    </a:moveTo>
                    <a:lnTo>
                      <a:pt x="1" y="481"/>
                    </a:lnTo>
                    <a:lnTo>
                      <a:pt x="555" y="481"/>
                    </a:lnTo>
                    <a:lnTo>
                      <a:pt x="334" y="37"/>
                    </a:lnTo>
                    <a:cubicBezTo>
                      <a:pt x="297" y="37"/>
                      <a:pt x="297" y="0"/>
                      <a:pt x="260" y="37"/>
                    </a:cubicBezTo>
                    <a:cubicBezTo>
                      <a:pt x="260" y="37"/>
                      <a:pt x="223"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7" name="Google Shape;5877;p38"/>
              <p:cNvSpPr/>
              <p:nvPr/>
            </p:nvSpPr>
            <p:spPr>
              <a:xfrm>
                <a:off x="4796284" y="3884871"/>
                <a:ext cx="90031" cy="77021"/>
              </a:xfrm>
              <a:custGeom>
                <a:avLst/>
                <a:gdLst/>
                <a:ahLst/>
                <a:cxnLst/>
                <a:rect l="l" t="t" r="r" b="b"/>
                <a:pathLst>
                  <a:path w="519" h="444" extrusionOk="0">
                    <a:moveTo>
                      <a:pt x="222" y="0"/>
                    </a:moveTo>
                    <a:lnTo>
                      <a:pt x="1" y="444"/>
                    </a:lnTo>
                    <a:lnTo>
                      <a:pt x="518" y="444"/>
                    </a:lnTo>
                    <a:lnTo>
                      <a:pt x="333" y="0"/>
                    </a:lnTo>
                    <a:cubicBezTo>
                      <a:pt x="296" y="0"/>
                      <a:pt x="296" y="0"/>
                      <a:pt x="259" y="0"/>
                    </a:cubicBezTo>
                    <a:cubicBezTo>
                      <a:pt x="222"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8" name="Google Shape;5878;p38"/>
              <p:cNvSpPr/>
              <p:nvPr/>
            </p:nvSpPr>
            <p:spPr>
              <a:xfrm>
                <a:off x="4635998" y="3884871"/>
                <a:ext cx="89857" cy="77021"/>
              </a:xfrm>
              <a:custGeom>
                <a:avLst/>
                <a:gdLst/>
                <a:ahLst/>
                <a:cxnLst/>
                <a:rect l="l" t="t" r="r" b="b"/>
                <a:pathLst>
                  <a:path w="518" h="444" extrusionOk="0">
                    <a:moveTo>
                      <a:pt x="185" y="0"/>
                    </a:moveTo>
                    <a:lnTo>
                      <a:pt x="0" y="444"/>
                    </a:lnTo>
                    <a:lnTo>
                      <a:pt x="518" y="444"/>
                    </a:lnTo>
                    <a:lnTo>
                      <a:pt x="296" y="0"/>
                    </a:lnTo>
                    <a:cubicBezTo>
                      <a:pt x="296" y="0"/>
                      <a:pt x="259" y="0"/>
                      <a:pt x="259" y="0"/>
                    </a:cubicBezTo>
                    <a:cubicBezTo>
                      <a:pt x="222" y="0"/>
                      <a:pt x="222" y="0"/>
                      <a:pt x="18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9" name="Google Shape;5879;p38"/>
              <p:cNvSpPr/>
              <p:nvPr/>
            </p:nvSpPr>
            <p:spPr>
              <a:xfrm>
                <a:off x="4469294" y="3884871"/>
                <a:ext cx="96276" cy="77021"/>
              </a:xfrm>
              <a:custGeom>
                <a:avLst/>
                <a:gdLst/>
                <a:ahLst/>
                <a:cxnLst/>
                <a:rect l="l" t="t" r="r" b="b"/>
                <a:pathLst>
                  <a:path w="555" h="444" extrusionOk="0">
                    <a:moveTo>
                      <a:pt x="222" y="0"/>
                    </a:moveTo>
                    <a:lnTo>
                      <a:pt x="0" y="444"/>
                    </a:lnTo>
                    <a:lnTo>
                      <a:pt x="555" y="444"/>
                    </a:lnTo>
                    <a:lnTo>
                      <a:pt x="333" y="0"/>
                    </a:lnTo>
                    <a:cubicBezTo>
                      <a:pt x="333" y="0"/>
                      <a:pt x="296" y="0"/>
                      <a:pt x="296" y="0"/>
                    </a:cubicBezTo>
                    <a:cubicBezTo>
                      <a:pt x="259" y="0"/>
                      <a:pt x="259"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0" name="Google Shape;5880;p38"/>
              <p:cNvSpPr/>
              <p:nvPr/>
            </p:nvSpPr>
            <p:spPr>
              <a:xfrm>
                <a:off x="4308834" y="3878452"/>
                <a:ext cx="96449" cy="83439"/>
              </a:xfrm>
              <a:custGeom>
                <a:avLst/>
                <a:gdLst/>
                <a:ahLst/>
                <a:cxnLst/>
                <a:rect l="l" t="t" r="r" b="b"/>
                <a:pathLst>
                  <a:path w="556" h="481" extrusionOk="0">
                    <a:moveTo>
                      <a:pt x="223" y="37"/>
                    </a:moveTo>
                    <a:lnTo>
                      <a:pt x="1" y="481"/>
                    </a:lnTo>
                    <a:lnTo>
                      <a:pt x="555" y="481"/>
                    </a:lnTo>
                    <a:lnTo>
                      <a:pt x="334" y="37"/>
                    </a:lnTo>
                    <a:cubicBezTo>
                      <a:pt x="297" y="37"/>
                      <a:pt x="297" y="0"/>
                      <a:pt x="260" y="37"/>
                    </a:cubicBezTo>
                    <a:cubicBezTo>
                      <a:pt x="260" y="37"/>
                      <a:pt x="223"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1" name="Google Shape;5881;p38"/>
              <p:cNvSpPr/>
              <p:nvPr/>
            </p:nvSpPr>
            <p:spPr>
              <a:xfrm>
                <a:off x="4148548" y="3884871"/>
                <a:ext cx="96449" cy="77021"/>
              </a:xfrm>
              <a:custGeom>
                <a:avLst/>
                <a:gdLst/>
                <a:ahLst/>
                <a:cxnLst/>
                <a:rect l="l" t="t" r="r" b="b"/>
                <a:pathLst>
                  <a:path w="556" h="444" extrusionOk="0">
                    <a:moveTo>
                      <a:pt x="222" y="0"/>
                    </a:moveTo>
                    <a:lnTo>
                      <a:pt x="1" y="444"/>
                    </a:lnTo>
                    <a:lnTo>
                      <a:pt x="555" y="444"/>
                    </a:lnTo>
                    <a:lnTo>
                      <a:pt x="333" y="0"/>
                    </a:lnTo>
                    <a:cubicBezTo>
                      <a:pt x="296"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2" name="Google Shape;5882;p38"/>
              <p:cNvSpPr/>
              <p:nvPr/>
            </p:nvSpPr>
            <p:spPr>
              <a:xfrm>
                <a:off x="3988262" y="3884871"/>
                <a:ext cx="96276" cy="77021"/>
              </a:xfrm>
              <a:custGeom>
                <a:avLst/>
                <a:gdLst/>
                <a:ahLst/>
                <a:cxnLst/>
                <a:rect l="l" t="t" r="r" b="b"/>
                <a:pathLst>
                  <a:path w="555" h="444" extrusionOk="0">
                    <a:moveTo>
                      <a:pt x="222" y="0"/>
                    </a:moveTo>
                    <a:lnTo>
                      <a:pt x="0" y="444"/>
                    </a:lnTo>
                    <a:lnTo>
                      <a:pt x="555" y="444"/>
                    </a:lnTo>
                    <a:lnTo>
                      <a:pt x="333" y="0"/>
                    </a:lnTo>
                    <a:cubicBezTo>
                      <a:pt x="296"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3" name="Google Shape;5883;p38"/>
              <p:cNvSpPr/>
              <p:nvPr/>
            </p:nvSpPr>
            <p:spPr>
              <a:xfrm>
                <a:off x="3827977" y="3884871"/>
                <a:ext cx="96276" cy="77021"/>
              </a:xfrm>
              <a:custGeom>
                <a:avLst/>
                <a:gdLst/>
                <a:ahLst/>
                <a:cxnLst/>
                <a:rect l="l" t="t" r="r" b="b"/>
                <a:pathLst>
                  <a:path w="555" h="444" extrusionOk="0">
                    <a:moveTo>
                      <a:pt x="222" y="0"/>
                    </a:moveTo>
                    <a:lnTo>
                      <a:pt x="0" y="444"/>
                    </a:lnTo>
                    <a:lnTo>
                      <a:pt x="555" y="444"/>
                    </a:lnTo>
                    <a:lnTo>
                      <a:pt x="333" y="0"/>
                    </a:lnTo>
                    <a:cubicBezTo>
                      <a:pt x="296" y="0"/>
                      <a:pt x="296" y="0"/>
                      <a:pt x="259" y="0"/>
                    </a:cubicBezTo>
                    <a:cubicBezTo>
                      <a:pt x="259" y="0"/>
                      <a:pt x="222" y="0"/>
                      <a:pt x="2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4" name="Google Shape;5884;p38"/>
              <p:cNvSpPr/>
              <p:nvPr/>
            </p:nvSpPr>
            <p:spPr>
              <a:xfrm>
                <a:off x="3661099" y="3878452"/>
                <a:ext cx="102868" cy="83439"/>
              </a:xfrm>
              <a:custGeom>
                <a:avLst/>
                <a:gdLst/>
                <a:ahLst/>
                <a:cxnLst/>
                <a:rect l="l" t="t" r="r" b="b"/>
                <a:pathLst>
                  <a:path w="593" h="481" extrusionOk="0">
                    <a:moveTo>
                      <a:pt x="223" y="37"/>
                    </a:moveTo>
                    <a:lnTo>
                      <a:pt x="1" y="481"/>
                    </a:lnTo>
                    <a:lnTo>
                      <a:pt x="592" y="481"/>
                    </a:lnTo>
                    <a:lnTo>
                      <a:pt x="371" y="37"/>
                    </a:lnTo>
                    <a:cubicBezTo>
                      <a:pt x="334" y="37"/>
                      <a:pt x="334" y="0"/>
                      <a:pt x="297" y="37"/>
                    </a:cubicBezTo>
                    <a:cubicBezTo>
                      <a:pt x="260" y="0"/>
                      <a:pt x="260"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5" name="Google Shape;5885;p38"/>
              <p:cNvSpPr/>
              <p:nvPr/>
            </p:nvSpPr>
            <p:spPr>
              <a:xfrm>
                <a:off x="3500813" y="3878452"/>
                <a:ext cx="102868" cy="83439"/>
              </a:xfrm>
              <a:custGeom>
                <a:avLst/>
                <a:gdLst/>
                <a:ahLst/>
                <a:cxnLst/>
                <a:rect l="l" t="t" r="r" b="b"/>
                <a:pathLst>
                  <a:path w="593" h="481" extrusionOk="0">
                    <a:moveTo>
                      <a:pt x="222" y="37"/>
                    </a:moveTo>
                    <a:lnTo>
                      <a:pt x="1" y="481"/>
                    </a:lnTo>
                    <a:lnTo>
                      <a:pt x="592" y="481"/>
                    </a:lnTo>
                    <a:lnTo>
                      <a:pt x="370" y="37"/>
                    </a:lnTo>
                    <a:cubicBezTo>
                      <a:pt x="333" y="37"/>
                      <a:pt x="333" y="37"/>
                      <a:pt x="296" y="37"/>
                    </a:cubicBezTo>
                    <a:cubicBezTo>
                      <a:pt x="259" y="0"/>
                      <a:pt x="259"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6" name="Google Shape;5886;p38"/>
              <p:cNvSpPr/>
              <p:nvPr/>
            </p:nvSpPr>
            <p:spPr>
              <a:xfrm>
                <a:off x="3340527" y="3878452"/>
                <a:ext cx="102694" cy="83439"/>
              </a:xfrm>
              <a:custGeom>
                <a:avLst/>
                <a:gdLst/>
                <a:ahLst/>
                <a:cxnLst/>
                <a:rect l="l" t="t" r="r" b="b"/>
                <a:pathLst>
                  <a:path w="592" h="481" extrusionOk="0">
                    <a:moveTo>
                      <a:pt x="222" y="37"/>
                    </a:moveTo>
                    <a:lnTo>
                      <a:pt x="0" y="481"/>
                    </a:lnTo>
                    <a:lnTo>
                      <a:pt x="592" y="481"/>
                    </a:lnTo>
                    <a:lnTo>
                      <a:pt x="370" y="37"/>
                    </a:lnTo>
                    <a:cubicBezTo>
                      <a:pt x="333" y="37"/>
                      <a:pt x="333" y="37"/>
                      <a:pt x="296" y="37"/>
                    </a:cubicBezTo>
                    <a:cubicBezTo>
                      <a:pt x="259" y="0"/>
                      <a:pt x="259"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7" name="Google Shape;5887;p38"/>
              <p:cNvSpPr/>
              <p:nvPr/>
            </p:nvSpPr>
            <p:spPr>
              <a:xfrm>
                <a:off x="3180241" y="3878452"/>
                <a:ext cx="102694" cy="83439"/>
              </a:xfrm>
              <a:custGeom>
                <a:avLst/>
                <a:gdLst/>
                <a:ahLst/>
                <a:cxnLst/>
                <a:rect l="l" t="t" r="r" b="b"/>
                <a:pathLst>
                  <a:path w="592" h="481" extrusionOk="0">
                    <a:moveTo>
                      <a:pt x="222" y="37"/>
                    </a:moveTo>
                    <a:lnTo>
                      <a:pt x="0" y="481"/>
                    </a:lnTo>
                    <a:lnTo>
                      <a:pt x="592" y="481"/>
                    </a:lnTo>
                    <a:lnTo>
                      <a:pt x="370" y="37"/>
                    </a:lnTo>
                    <a:cubicBezTo>
                      <a:pt x="333" y="37"/>
                      <a:pt x="333" y="37"/>
                      <a:pt x="296" y="37"/>
                    </a:cubicBezTo>
                    <a:cubicBezTo>
                      <a:pt x="259" y="0"/>
                      <a:pt x="222" y="37"/>
                      <a:pt x="222"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8" name="Google Shape;5888;p38"/>
              <p:cNvSpPr/>
              <p:nvPr/>
            </p:nvSpPr>
            <p:spPr>
              <a:xfrm>
                <a:off x="3019782" y="3878452"/>
                <a:ext cx="96449" cy="83439"/>
              </a:xfrm>
              <a:custGeom>
                <a:avLst/>
                <a:gdLst/>
                <a:ahLst/>
                <a:cxnLst/>
                <a:rect l="l" t="t" r="r" b="b"/>
                <a:pathLst>
                  <a:path w="556" h="481" extrusionOk="0">
                    <a:moveTo>
                      <a:pt x="223" y="37"/>
                    </a:moveTo>
                    <a:lnTo>
                      <a:pt x="1" y="481"/>
                    </a:lnTo>
                    <a:lnTo>
                      <a:pt x="555" y="481"/>
                    </a:lnTo>
                    <a:lnTo>
                      <a:pt x="334" y="37"/>
                    </a:lnTo>
                    <a:cubicBezTo>
                      <a:pt x="297" y="37"/>
                      <a:pt x="297" y="0"/>
                      <a:pt x="260" y="37"/>
                    </a:cubicBezTo>
                    <a:cubicBezTo>
                      <a:pt x="260" y="37"/>
                      <a:pt x="223" y="37"/>
                      <a:pt x="223"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89" name="Google Shape;5889;p38"/>
              <p:cNvGrpSpPr/>
              <p:nvPr/>
            </p:nvGrpSpPr>
            <p:grpSpPr>
              <a:xfrm>
                <a:off x="7291770" y="3064011"/>
                <a:ext cx="622410" cy="596563"/>
                <a:chOff x="7367970" y="3064011"/>
                <a:chExt cx="622410" cy="596563"/>
              </a:xfrm>
            </p:grpSpPr>
            <p:sp>
              <p:nvSpPr>
                <p:cNvPr id="5890" name="Google Shape;5890;p38"/>
                <p:cNvSpPr/>
                <p:nvPr/>
              </p:nvSpPr>
              <p:spPr>
                <a:xfrm>
                  <a:off x="7367970" y="3064011"/>
                  <a:ext cx="622410" cy="596563"/>
                </a:xfrm>
                <a:custGeom>
                  <a:avLst/>
                  <a:gdLst/>
                  <a:ahLst/>
                  <a:cxnLst/>
                  <a:rect l="l" t="t" r="r" b="b"/>
                  <a:pathLst>
                    <a:path w="3588" h="3439" extrusionOk="0">
                      <a:moveTo>
                        <a:pt x="1332" y="37"/>
                      </a:moveTo>
                      <a:cubicBezTo>
                        <a:pt x="1258" y="37"/>
                        <a:pt x="1221" y="74"/>
                        <a:pt x="1147" y="111"/>
                      </a:cubicBezTo>
                      <a:cubicBezTo>
                        <a:pt x="1184" y="296"/>
                        <a:pt x="1110" y="481"/>
                        <a:pt x="962" y="592"/>
                      </a:cubicBezTo>
                      <a:cubicBezTo>
                        <a:pt x="814" y="739"/>
                        <a:pt x="592" y="739"/>
                        <a:pt x="408" y="592"/>
                      </a:cubicBezTo>
                      <a:cubicBezTo>
                        <a:pt x="371" y="666"/>
                        <a:pt x="334" y="703"/>
                        <a:pt x="297" y="776"/>
                      </a:cubicBezTo>
                      <a:cubicBezTo>
                        <a:pt x="629" y="1035"/>
                        <a:pt x="445" y="1590"/>
                        <a:pt x="1" y="1627"/>
                      </a:cubicBezTo>
                      <a:cubicBezTo>
                        <a:pt x="1" y="1664"/>
                        <a:pt x="1" y="1701"/>
                        <a:pt x="1" y="1738"/>
                      </a:cubicBezTo>
                      <a:cubicBezTo>
                        <a:pt x="1" y="1775"/>
                        <a:pt x="1" y="1812"/>
                        <a:pt x="1" y="1812"/>
                      </a:cubicBezTo>
                      <a:cubicBezTo>
                        <a:pt x="445" y="1849"/>
                        <a:pt x="629" y="2403"/>
                        <a:pt x="297" y="2699"/>
                      </a:cubicBezTo>
                      <a:cubicBezTo>
                        <a:pt x="334" y="2736"/>
                        <a:pt x="371" y="2810"/>
                        <a:pt x="408" y="2847"/>
                      </a:cubicBezTo>
                      <a:cubicBezTo>
                        <a:pt x="777" y="2625"/>
                        <a:pt x="1258" y="2958"/>
                        <a:pt x="1147" y="3364"/>
                      </a:cubicBezTo>
                      <a:cubicBezTo>
                        <a:pt x="1221" y="3401"/>
                        <a:pt x="1258" y="3438"/>
                        <a:pt x="1332" y="3438"/>
                      </a:cubicBezTo>
                      <a:cubicBezTo>
                        <a:pt x="1406" y="3253"/>
                        <a:pt x="1591" y="3143"/>
                        <a:pt x="1812" y="3143"/>
                      </a:cubicBezTo>
                      <a:cubicBezTo>
                        <a:pt x="1997" y="3143"/>
                        <a:pt x="2182" y="3253"/>
                        <a:pt x="2256" y="3438"/>
                      </a:cubicBezTo>
                      <a:lnTo>
                        <a:pt x="2441" y="3364"/>
                      </a:lnTo>
                      <a:cubicBezTo>
                        <a:pt x="2330" y="2958"/>
                        <a:pt x="2811" y="2625"/>
                        <a:pt x="3180" y="2847"/>
                      </a:cubicBezTo>
                      <a:cubicBezTo>
                        <a:pt x="3217" y="2810"/>
                        <a:pt x="3254" y="2736"/>
                        <a:pt x="3291" y="2699"/>
                      </a:cubicBezTo>
                      <a:cubicBezTo>
                        <a:pt x="3143" y="2551"/>
                        <a:pt x="3069" y="2366"/>
                        <a:pt x="3143" y="2181"/>
                      </a:cubicBezTo>
                      <a:cubicBezTo>
                        <a:pt x="3217" y="1960"/>
                        <a:pt x="3402" y="1849"/>
                        <a:pt x="3587" y="1812"/>
                      </a:cubicBezTo>
                      <a:lnTo>
                        <a:pt x="3587" y="1627"/>
                      </a:lnTo>
                      <a:cubicBezTo>
                        <a:pt x="3402" y="1627"/>
                        <a:pt x="3217" y="1479"/>
                        <a:pt x="3143" y="1294"/>
                      </a:cubicBezTo>
                      <a:cubicBezTo>
                        <a:pt x="3069" y="1109"/>
                        <a:pt x="3143" y="887"/>
                        <a:pt x="3291" y="776"/>
                      </a:cubicBezTo>
                      <a:cubicBezTo>
                        <a:pt x="3254" y="703"/>
                        <a:pt x="3217" y="666"/>
                        <a:pt x="3180" y="592"/>
                      </a:cubicBezTo>
                      <a:cubicBezTo>
                        <a:pt x="2811" y="850"/>
                        <a:pt x="2330" y="518"/>
                        <a:pt x="2441" y="74"/>
                      </a:cubicBezTo>
                      <a:cubicBezTo>
                        <a:pt x="2404" y="37"/>
                        <a:pt x="2330" y="37"/>
                        <a:pt x="2256" y="0"/>
                      </a:cubicBezTo>
                      <a:cubicBezTo>
                        <a:pt x="2182" y="222"/>
                        <a:pt x="1997" y="333"/>
                        <a:pt x="1812" y="333"/>
                      </a:cubicBezTo>
                      <a:cubicBezTo>
                        <a:pt x="1591" y="333"/>
                        <a:pt x="1406" y="222"/>
                        <a:pt x="1332"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1" name="Google Shape;5891;p38"/>
                <p:cNvSpPr/>
                <p:nvPr/>
              </p:nvSpPr>
              <p:spPr>
                <a:xfrm>
                  <a:off x="7419317" y="3115185"/>
                  <a:ext cx="519716" cy="487624"/>
                </a:xfrm>
                <a:custGeom>
                  <a:avLst/>
                  <a:gdLst/>
                  <a:ahLst/>
                  <a:cxnLst/>
                  <a:rect l="l" t="t" r="r" b="b"/>
                  <a:pathLst>
                    <a:path w="2996" h="2811" extrusionOk="0">
                      <a:moveTo>
                        <a:pt x="1073" y="38"/>
                      </a:moveTo>
                      <a:lnTo>
                        <a:pt x="999" y="38"/>
                      </a:lnTo>
                      <a:cubicBezTo>
                        <a:pt x="962" y="38"/>
                        <a:pt x="962" y="75"/>
                        <a:pt x="962" y="112"/>
                      </a:cubicBezTo>
                      <a:cubicBezTo>
                        <a:pt x="962" y="260"/>
                        <a:pt x="925" y="371"/>
                        <a:pt x="777" y="481"/>
                      </a:cubicBezTo>
                      <a:cubicBezTo>
                        <a:pt x="666" y="555"/>
                        <a:pt x="518" y="592"/>
                        <a:pt x="370" y="518"/>
                      </a:cubicBezTo>
                      <a:cubicBezTo>
                        <a:pt x="370" y="518"/>
                        <a:pt x="333" y="518"/>
                        <a:pt x="296" y="518"/>
                      </a:cubicBezTo>
                      <a:lnTo>
                        <a:pt x="259" y="555"/>
                      </a:lnTo>
                      <a:cubicBezTo>
                        <a:pt x="259" y="592"/>
                        <a:pt x="259" y="629"/>
                        <a:pt x="259" y="629"/>
                      </a:cubicBezTo>
                      <a:cubicBezTo>
                        <a:pt x="370" y="740"/>
                        <a:pt x="407" y="925"/>
                        <a:pt x="370" y="1036"/>
                      </a:cubicBezTo>
                      <a:cubicBezTo>
                        <a:pt x="296" y="1184"/>
                        <a:pt x="186" y="1295"/>
                        <a:pt x="38" y="1332"/>
                      </a:cubicBezTo>
                      <a:cubicBezTo>
                        <a:pt x="38" y="1332"/>
                        <a:pt x="1" y="1369"/>
                        <a:pt x="1" y="1406"/>
                      </a:cubicBezTo>
                      <a:lnTo>
                        <a:pt x="1" y="1443"/>
                      </a:lnTo>
                      <a:cubicBezTo>
                        <a:pt x="1" y="1480"/>
                        <a:pt x="38" y="1517"/>
                        <a:pt x="38" y="1517"/>
                      </a:cubicBezTo>
                      <a:cubicBezTo>
                        <a:pt x="186" y="1554"/>
                        <a:pt x="296" y="1628"/>
                        <a:pt x="370" y="1775"/>
                      </a:cubicBezTo>
                      <a:cubicBezTo>
                        <a:pt x="407" y="1923"/>
                        <a:pt x="370" y="2071"/>
                        <a:pt x="259" y="2182"/>
                      </a:cubicBezTo>
                      <a:cubicBezTo>
                        <a:pt x="259" y="2219"/>
                        <a:pt x="259" y="2256"/>
                        <a:pt x="259" y="2293"/>
                      </a:cubicBezTo>
                      <a:lnTo>
                        <a:pt x="296" y="2330"/>
                      </a:lnTo>
                      <a:cubicBezTo>
                        <a:pt x="333" y="2330"/>
                        <a:pt x="370" y="2330"/>
                        <a:pt x="370" y="2330"/>
                      </a:cubicBezTo>
                      <a:cubicBezTo>
                        <a:pt x="518" y="2256"/>
                        <a:pt x="666" y="2293"/>
                        <a:pt x="777" y="2367"/>
                      </a:cubicBezTo>
                      <a:cubicBezTo>
                        <a:pt x="925" y="2441"/>
                        <a:pt x="962" y="2589"/>
                        <a:pt x="962" y="2737"/>
                      </a:cubicBezTo>
                      <a:cubicBezTo>
                        <a:pt x="962" y="2774"/>
                        <a:pt x="962" y="2811"/>
                        <a:pt x="999" y="2811"/>
                      </a:cubicBezTo>
                      <a:lnTo>
                        <a:pt x="1073" y="2811"/>
                      </a:lnTo>
                      <a:cubicBezTo>
                        <a:pt x="1073" y="2811"/>
                        <a:pt x="1110" y="2811"/>
                        <a:pt x="1147" y="2774"/>
                      </a:cubicBezTo>
                      <a:cubicBezTo>
                        <a:pt x="1221" y="2663"/>
                        <a:pt x="1332" y="2552"/>
                        <a:pt x="1480" y="2589"/>
                      </a:cubicBezTo>
                      <a:cubicBezTo>
                        <a:pt x="1627" y="2552"/>
                        <a:pt x="1775" y="2663"/>
                        <a:pt x="1849" y="2774"/>
                      </a:cubicBezTo>
                      <a:cubicBezTo>
                        <a:pt x="1849" y="2811"/>
                        <a:pt x="1886" y="2811"/>
                        <a:pt x="1923" y="2811"/>
                      </a:cubicBezTo>
                      <a:lnTo>
                        <a:pt x="1997" y="2811"/>
                      </a:lnTo>
                      <a:cubicBezTo>
                        <a:pt x="1997" y="2811"/>
                        <a:pt x="2034" y="2774"/>
                        <a:pt x="2034" y="2737"/>
                      </a:cubicBezTo>
                      <a:cubicBezTo>
                        <a:pt x="1997" y="2404"/>
                        <a:pt x="2330" y="2182"/>
                        <a:pt x="2589" y="2330"/>
                      </a:cubicBezTo>
                      <a:cubicBezTo>
                        <a:pt x="2626" y="2330"/>
                        <a:pt x="2663" y="2330"/>
                        <a:pt x="2700" y="2293"/>
                      </a:cubicBezTo>
                      <a:lnTo>
                        <a:pt x="2700" y="2256"/>
                      </a:lnTo>
                      <a:cubicBezTo>
                        <a:pt x="2737" y="2219"/>
                        <a:pt x="2737" y="2182"/>
                        <a:pt x="2700" y="2182"/>
                      </a:cubicBezTo>
                      <a:cubicBezTo>
                        <a:pt x="2626" y="2071"/>
                        <a:pt x="2589" y="1923"/>
                        <a:pt x="2626" y="1775"/>
                      </a:cubicBezTo>
                      <a:cubicBezTo>
                        <a:pt x="2663" y="1628"/>
                        <a:pt x="2773" y="1517"/>
                        <a:pt x="2921" y="1480"/>
                      </a:cubicBezTo>
                      <a:cubicBezTo>
                        <a:pt x="2958" y="1480"/>
                        <a:pt x="2995" y="1443"/>
                        <a:pt x="2995" y="1443"/>
                      </a:cubicBezTo>
                      <a:lnTo>
                        <a:pt x="2995" y="1369"/>
                      </a:lnTo>
                      <a:cubicBezTo>
                        <a:pt x="2995" y="1332"/>
                        <a:pt x="2958" y="1332"/>
                        <a:pt x="2921" y="1295"/>
                      </a:cubicBezTo>
                      <a:cubicBezTo>
                        <a:pt x="2773" y="1295"/>
                        <a:pt x="2663" y="1184"/>
                        <a:pt x="2626" y="1036"/>
                      </a:cubicBezTo>
                      <a:cubicBezTo>
                        <a:pt x="2589" y="888"/>
                        <a:pt x="2626" y="740"/>
                        <a:pt x="2700" y="629"/>
                      </a:cubicBezTo>
                      <a:cubicBezTo>
                        <a:pt x="2737" y="592"/>
                        <a:pt x="2737" y="555"/>
                        <a:pt x="2700" y="555"/>
                      </a:cubicBezTo>
                      <a:lnTo>
                        <a:pt x="2700" y="518"/>
                      </a:lnTo>
                      <a:cubicBezTo>
                        <a:pt x="2663" y="481"/>
                        <a:pt x="2626" y="481"/>
                        <a:pt x="2589" y="518"/>
                      </a:cubicBezTo>
                      <a:cubicBezTo>
                        <a:pt x="2478" y="555"/>
                        <a:pt x="2330" y="555"/>
                        <a:pt x="2182" y="444"/>
                      </a:cubicBezTo>
                      <a:cubicBezTo>
                        <a:pt x="2071" y="371"/>
                        <a:pt x="1997" y="223"/>
                        <a:pt x="2034" y="75"/>
                      </a:cubicBezTo>
                      <a:cubicBezTo>
                        <a:pt x="2034" y="38"/>
                        <a:pt x="1997" y="1"/>
                        <a:pt x="1997" y="1"/>
                      </a:cubicBezTo>
                      <a:lnTo>
                        <a:pt x="1923" y="1"/>
                      </a:lnTo>
                      <a:cubicBezTo>
                        <a:pt x="1886" y="1"/>
                        <a:pt x="1849" y="1"/>
                        <a:pt x="1849" y="38"/>
                      </a:cubicBezTo>
                      <a:cubicBezTo>
                        <a:pt x="1775" y="149"/>
                        <a:pt x="1627" y="260"/>
                        <a:pt x="1480" y="260"/>
                      </a:cubicBezTo>
                      <a:cubicBezTo>
                        <a:pt x="1332" y="223"/>
                        <a:pt x="1221" y="149"/>
                        <a:pt x="1147" y="38"/>
                      </a:cubicBezTo>
                      <a:cubicBezTo>
                        <a:pt x="1110" y="1"/>
                        <a:pt x="1073" y="1"/>
                        <a:pt x="1073" y="38"/>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2" name="Google Shape;5892;p38"/>
                <p:cNvSpPr/>
                <p:nvPr/>
              </p:nvSpPr>
              <p:spPr>
                <a:xfrm>
                  <a:off x="7522011" y="3205042"/>
                  <a:ext cx="307909" cy="314328"/>
                </a:xfrm>
                <a:custGeom>
                  <a:avLst/>
                  <a:gdLst/>
                  <a:ahLst/>
                  <a:cxnLst/>
                  <a:rect l="l" t="t" r="r" b="b"/>
                  <a:pathLst>
                    <a:path w="1775" h="1812" extrusionOk="0">
                      <a:moveTo>
                        <a:pt x="740" y="1664"/>
                      </a:moveTo>
                      <a:lnTo>
                        <a:pt x="666" y="1220"/>
                      </a:lnTo>
                      <a:cubicBezTo>
                        <a:pt x="740" y="1220"/>
                        <a:pt x="814" y="1220"/>
                        <a:pt x="924" y="1220"/>
                      </a:cubicBezTo>
                      <a:cubicBezTo>
                        <a:pt x="998" y="1220"/>
                        <a:pt x="1072" y="1220"/>
                        <a:pt x="1146" y="1220"/>
                      </a:cubicBezTo>
                      <a:lnTo>
                        <a:pt x="1109" y="1664"/>
                      </a:lnTo>
                      <a:cubicBezTo>
                        <a:pt x="1072" y="1701"/>
                        <a:pt x="1109" y="1738"/>
                        <a:pt x="1146" y="1775"/>
                      </a:cubicBezTo>
                      <a:cubicBezTo>
                        <a:pt x="1183" y="1812"/>
                        <a:pt x="1257" y="1812"/>
                        <a:pt x="1294" y="1775"/>
                      </a:cubicBezTo>
                      <a:cubicBezTo>
                        <a:pt x="1516" y="1664"/>
                        <a:pt x="1664" y="1516"/>
                        <a:pt x="1738" y="1294"/>
                      </a:cubicBezTo>
                      <a:cubicBezTo>
                        <a:pt x="1775" y="1257"/>
                        <a:pt x="1775" y="1183"/>
                        <a:pt x="1738" y="1147"/>
                      </a:cubicBezTo>
                      <a:cubicBezTo>
                        <a:pt x="1738" y="1110"/>
                        <a:pt x="1664" y="1073"/>
                        <a:pt x="1627" y="1110"/>
                      </a:cubicBezTo>
                      <a:lnTo>
                        <a:pt x="1220" y="1147"/>
                      </a:lnTo>
                      <a:cubicBezTo>
                        <a:pt x="1183" y="1073"/>
                        <a:pt x="1183" y="999"/>
                        <a:pt x="1220" y="925"/>
                      </a:cubicBezTo>
                      <a:cubicBezTo>
                        <a:pt x="1183" y="814"/>
                        <a:pt x="1183" y="740"/>
                        <a:pt x="1220" y="666"/>
                      </a:cubicBezTo>
                      <a:lnTo>
                        <a:pt x="1627" y="740"/>
                      </a:lnTo>
                      <a:cubicBezTo>
                        <a:pt x="1664" y="740"/>
                        <a:pt x="1738" y="703"/>
                        <a:pt x="1738" y="666"/>
                      </a:cubicBezTo>
                      <a:cubicBezTo>
                        <a:pt x="1775" y="629"/>
                        <a:pt x="1775" y="555"/>
                        <a:pt x="1738" y="518"/>
                      </a:cubicBezTo>
                      <a:cubicBezTo>
                        <a:pt x="1664" y="333"/>
                        <a:pt x="1479" y="148"/>
                        <a:pt x="1294" y="74"/>
                      </a:cubicBezTo>
                      <a:cubicBezTo>
                        <a:pt x="1183" y="0"/>
                        <a:pt x="1072" y="111"/>
                        <a:pt x="1109" y="222"/>
                      </a:cubicBezTo>
                      <a:lnTo>
                        <a:pt x="1146" y="592"/>
                      </a:lnTo>
                      <a:cubicBezTo>
                        <a:pt x="1072" y="629"/>
                        <a:pt x="998" y="629"/>
                        <a:pt x="924" y="592"/>
                      </a:cubicBezTo>
                      <a:cubicBezTo>
                        <a:pt x="814" y="629"/>
                        <a:pt x="740" y="629"/>
                        <a:pt x="666" y="592"/>
                      </a:cubicBezTo>
                      <a:lnTo>
                        <a:pt x="703" y="222"/>
                      </a:lnTo>
                      <a:cubicBezTo>
                        <a:pt x="740" y="148"/>
                        <a:pt x="703" y="111"/>
                        <a:pt x="666" y="74"/>
                      </a:cubicBezTo>
                      <a:cubicBezTo>
                        <a:pt x="629" y="37"/>
                        <a:pt x="555" y="37"/>
                        <a:pt x="518" y="74"/>
                      </a:cubicBezTo>
                      <a:cubicBezTo>
                        <a:pt x="296" y="148"/>
                        <a:pt x="148" y="333"/>
                        <a:pt x="37" y="518"/>
                      </a:cubicBezTo>
                      <a:cubicBezTo>
                        <a:pt x="0" y="592"/>
                        <a:pt x="0" y="629"/>
                        <a:pt x="37" y="666"/>
                      </a:cubicBezTo>
                      <a:cubicBezTo>
                        <a:pt x="74" y="703"/>
                        <a:pt x="111" y="740"/>
                        <a:pt x="148" y="740"/>
                      </a:cubicBezTo>
                      <a:lnTo>
                        <a:pt x="592" y="666"/>
                      </a:lnTo>
                      <a:cubicBezTo>
                        <a:pt x="592" y="740"/>
                        <a:pt x="592" y="851"/>
                        <a:pt x="592" y="925"/>
                      </a:cubicBezTo>
                      <a:cubicBezTo>
                        <a:pt x="592" y="999"/>
                        <a:pt x="592" y="1073"/>
                        <a:pt x="592" y="1147"/>
                      </a:cubicBezTo>
                      <a:lnTo>
                        <a:pt x="148" y="1110"/>
                      </a:lnTo>
                      <a:cubicBezTo>
                        <a:pt x="111" y="1110"/>
                        <a:pt x="74" y="1110"/>
                        <a:pt x="37" y="1147"/>
                      </a:cubicBezTo>
                      <a:cubicBezTo>
                        <a:pt x="0" y="1183"/>
                        <a:pt x="0" y="1257"/>
                        <a:pt x="37" y="1294"/>
                      </a:cubicBezTo>
                      <a:cubicBezTo>
                        <a:pt x="111" y="1516"/>
                        <a:pt x="296" y="1701"/>
                        <a:pt x="518" y="1775"/>
                      </a:cubicBezTo>
                      <a:cubicBezTo>
                        <a:pt x="592" y="1812"/>
                        <a:pt x="629" y="1812"/>
                        <a:pt x="666" y="1775"/>
                      </a:cubicBezTo>
                      <a:cubicBezTo>
                        <a:pt x="703" y="1775"/>
                        <a:pt x="740" y="1701"/>
                        <a:pt x="740" y="16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3" name="Google Shape;5893;p38"/>
                <p:cNvSpPr/>
                <p:nvPr/>
              </p:nvSpPr>
              <p:spPr>
                <a:xfrm>
                  <a:off x="7586021" y="3262808"/>
                  <a:ext cx="186307" cy="205388"/>
                </a:xfrm>
                <a:custGeom>
                  <a:avLst/>
                  <a:gdLst/>
                  <a:ahLst/>
                  <a:cxnLst/>
                  <a:rect l="l" t="t" r="r" b="b"/>
                  <a:pathLst>
                    <a:path w="1074" h="1184" extrusionOk="0">
                      <a:moveTo>
                        <a:pt x="519" y="148"/>
                      </a:moveTo>
                      <a:cubicBezTo>
                        <a:pt x="1" y="0"/>
                        <a:pt x="1" y="1183"/>
                        <a:pt x="519" y="1035"/>
                      </a:cubicBezTo>
                      <a:cubicBezTo>
                        <a:pt x="1073" y="1183"/>
                        <a:pt x="1073" y="0"/>
                        <a:pt x="519" y="14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4" name="Google Shape;5894;p38"/>
                <p:cNvSpPr/>
                <p:nvPr/>
              </p:nvSpPr>
              <p:spPr>
                <a:xfrm>
                  <a:off x="7605276" y="3320400"/>
                  <a:ext cx="122123" cy="122123"/>
                </a:xfrm>
                <a:custGeom>
                  <a:avLst/>
                  <a:gdLst/>
                  <a:ahLst/>
                  <a:cxnLst/>
                  <a:rect l="l" t="t" r="r" b="b"/>
                  <a:pathLst>
                    <a:path w="704" h="704" extrusionOk="0">
                      <a:moveTo>
                        <a:pt x="408" y="1"/>
                      </a:moveTo>
                      <a:cubicBezTo>
                        <a:pt x="1" y="1"/>
                        <a:pt x="703" y="703"/>
                        <a:pt x="703" y="260"/>
                      </a:cubicBezTo>
                      <a:cubicBezTo>
                        <a:pt x="703" y="112"/>
                        <a:pt x="592" y="1"/>
                        <a:pt x="408" y="1"/>
                      </a:cubicBezTo>
                      <a:close/>
                    </a:path>
                  </a:pathLst>
                </a:custGeom>
                <a:solidFill>
                  <a:srgbClr val="D4B594">
                    <a:alpha val="5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95" name="Google Shape;5895;p38"/>
              <p:cNvSpPr/>
              <p:nvPr/>
            </p:nvSpPr>
            <p:spPr>
              <a:xfrm>
                <a:off x="2923680" y="3884871"/>
                <a:ext cx="57766" cy="70602"/>
              </a:xfrm>
              <a:custGeom>
                <a:avLst/>
                <a:gdLst/>
                <a:ahLst/>
                <a:cxnLst/>
                <a:rect l="l" t="t" r="r" b="b"/>
                <a:pathLst>
                  <a:path w="333" h="407" extrusionOk="0">
                    <a:moveTo>
                      <a:pt x="296" y="37"/>
                    </a:moveTo>
                    <a:lnTo>
                      <a:pt x="0" y="222"/>
                    </a:lnTo>
                    <a:lnTo>
                      <a:pt x="333" y="407"/>
                    </a:lnTo>
                    <a:lnTo>
                      <a:pt x="333" y="74"/>
                    </a:lnTo>
                    <a:cubicBezTo>
                      <a:pt x="333" y="37"/>
                      <a:pt x="333" y="37"/>
                      <a:pt x="333" y="37"/>
                    </a:cubicBezTo>
                    <a:cubicBezTo>
                      <a:pt x="296"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96" name="Google Shape;5896;p38"/>
              <p:cNvGrpSpPr/>
              <p:nvPr/>
            </p:nvGrpSpPr>
            <p:grpSpPr>
              <a:xfrm>
                <a:off x="1730082" y="2961317"/>
                <a:ext cx="506706" cy="506879"/>
                <a:chOff x="968082" y="2961317"/>
                <a:chExt cx="506706" cy="506879"/>
              </a:xfrm>
            </p:grpSpPr>
            <p:sp>
              <p:nvSpPr>
                <p:cNvPr id="5897" name="Google Shape;5897;p38"/>
                <p:cNvSpPr/>
                <p:nvPr/>
              </p:nvSpPr>
              <p:spPr>
                <a:xfrm>
                  <a:off x="968082" y="2961317"/>
                  <a:ext cx="506706" cy="506879"/>
                </a:xfrm>
                <a:custGeom>
                  <a:avLst/>
                  <a:gdLst/>
                  <a:ahLst/>
                  <a:cxnLst/>
                  <a:rect l="l" t="t" r="r" b="b"/>
                  <a:pathLst>
                    <a:path w="2921" h="2922" extrusionOk="0">
                      <a:moveTo>
                        <a:pt x="1664" y="1"/>
                      </a:moveTo>
                      <a:cubicBezTo>
                        <a:pt x="555" y="1"/>
                        <a:pt x="0" y="1331"/>
                        <a:pt x="776" y="2108"/>
                      </a:cubicBezTo>
                      <a:cubicBezTo>
                        <a:pt x="1553" y="2921"/>
                        <a:pt x="2921" y="2367"/>
                        <a:pt x="2921" y="1221"/>
                      </a:cubicBezTo>
                      <a:cubicBezTo>
                        <a:pt x="2921" y="555"/>
                        <a:pt x="2366" y="1"/>
                        <a:pt x="16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8" name="Google Shape;5898;p38"/>
                <p:cNvSpPr/>
                <p:nvPr/>
              </p:nvSpPr>
              <p:spPr>
                <a:xfrm>
                  <a:off x="1019256" y="2993409"/>
                  <a:ext cx="417022" cy="423440"/>
                </a:xfrm>
                <a:custGeom>
                  <a:avLst/>
                  <a:gdLst/>
                  <a:ahLst/>
                  <a:cxnLst/>
                  <a:rect l="l" t="t" r="r" b="b"/>
                  <a:pathLst>
                    <a:path w="2404" h="2441" extrusionOk="0">
                      <a:moveTo>
                        <a:pt x="1369" y="37"/>
                      </a:moveTo>
                      <a:cubicBezTo>
                        <a:pt x="444" y="37"/>
                        <a:pt x="1" y="1146"/>
                        <a:pt x="629" y="1812"/>
                      </a:cubicBezTo>
                      <a:cubicBezTo>
                        <a:pt x="1295" y="2440"/>
                        <a:pt x="2404" y="1997"/>
                        <a:pt x="2404" y="1073"/>
                      </a:cubicBezTo>
                      <a:cubicBezTo>
                        <a:pt x="2404" y="481"/>
                        <a:pt x="1960" y="0"/>
                        <a:pt x="1369" y="37"/>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9" name="Google Shape;5899;p38"/>
                <p:cNvSpPr/>
                <p:nvPr/>
              </p:nvSpPr>
              <p:spPr>
                <a:xfrm>
                  <a:off x="1109113" y="3019083"/>
                  <a:ext cx="301491" cy="307909"/>
                </a:xfrm>
                <a:custGeom>
                  <a:avLst/>
                  <a:gdLst/>
                  <a:ahLst/>
                  <a:cxnLst/>
                  <a:rect l="l" t="t" r="r" b="b"/>
                  <a:pathLst>
                    <a:path w="1738" h="1775" extrusionOk="0">
                      <a:moveTo>
                        <a:pt x="703" y="1627"/>
                      </a:moveTo>
                      <a:lnTo>
                        <a:pt x="629" y="1183"/>
                      </a:lnTo>
                      <a:cubicBezTo>
                        <a:pt x="703" y="1183"/>
                        <a:pt x="814" y="1183"/>
                        <a:pt x="888" y="1183"/>
                      </a:cubicBezTo>
                      <a:cubicBezTo>
                        <a:pt x="962" y="1183"/>
                        <a:pt x="1036" y="1183"/>
                        <a:pt x="1109" y="1183"/>
                      </a:cubicBezTo>
                      <a:lnTo>
                        <a:pt x="1073" y="1627"/>
                      </a:lnTo>
                      <a:cubicBezTo>
                        <a:pt x="1073" y="1664"/>
                        <a:pt x="1073" y="1738"/>
                        <a:pt x="1109" y="1738"/>
                      </a:cubicBezTo>
                      <a:cubicBezTo>
                        <a:pt x="1183" y="1775"/>
                        <a:pt x="1220" y="1775"/>
                        <a:pt x="1257" y="1738"/>
                      </a:cubicBezTo>
                      <a:cubicBezTo>
                        <a:pt x="1479" y="1664"/>
                        <a:pt x="1627" y="1479"/>
                        <a:pt x="1738" y="1257"/>
                      </a:cubicBezTo>
                      <a:cubicBezTo>
                        <a:pt x="1738" y="1220"/>
                        <a:pt x="1738" y="1183"/>
                        <a:pt x="1738" y="1109"/>
                      </a:cubicBezTo>
                      <a:cubicBezTo>
                        <a:pt x="1701" y="1072"/>
                        <a:pt x="1664" y="1072"/>
                        <a:pt x="1590" y="1072"/>
                      </a:cubicBezTo>
                      <a:lnTo>
                        <a:pt x="1183" y="1109"/>
                      </a:lnTo>
                      <a:cubicBezTo>
                        <a:pt x="1183" y="1035"/>
                        <a:pt x="1183" y="962"/>
                        <a:pt x="1183" y="888"/>
                      </a:cubicBezTo>
                      <a:cubicBezTo>
                        <a:pt x="1183" y="814"/>
                        <a:pt x="1183" y="703"/>
                        <a:pt x="1183" y="629"/>
                      </a:cubicBezTo>
                      <a:lnTo>
                        <a:pt x="1590" y="703"/>
                      </a:lnTo>
                      <a:cubicBezTo>
                        <a:pt x="1664" y="703"/>
                        <a:pt x="1701" y="703"/>
                        <a:pt x="1738" y="629"/>
                      </a:cubicBezTo>
                      <a:cubicBezTo>
                        <a:pt x="1738" y="592"/>
                        <a:pt x="1738" y="555"/>
                        <a:pt x="1738" y="481"/>
                      </a:cubicBezTo>
                      <a:cubicBezTo>
                        <a:pt x="1627" y="296"/>
                        <a:pt x="1479" y="148"/>
                        <a:pt x="1257" y="37"/>
                      </a:cubicBezTo>
                      <a:cubicBezTo>
                        <a:pt x="1220" y="0"/>
                        <a:pt x="1183" y="0"/>
                        <a:pt x="1146" y="37"/>
                      </a:cubicBezTo>
                      <a:cubicBezTo>
                        <a:pt x="1073" y="74"/>
                        <a:pt x="1073" y="111"/>
                        <a:pt x="1073" y="148"/>
                      </a:cubicBezTo>
                      <a:lnTo>
                        <a:pt x="1109" y="555"/>
                      </a:lnTo>
                      <a:cubicBezTo>
                        <a:pt x="962" y="592"/>
                        <a:pt x="777" y="592"/>
                        <a:pt x="629" y="555"/>
                      </a:cubicBezTo>
                      <a:lnTo>
                        <a:pt x="703" y="148"/>
                      </a:lnTo>
                      <a:cubicBezTo>
                        <a:pt x="703" y="111"/>
                        <a:pt x="703" y="74"/>
                        <a:pt x="629" y="37"/>
                      </a:cubicBezTo>
                      <a:cubicBezTo>
                        <a:pt x="592" y="0"/>
                        <a:pt x="555" y="0"/>
                        <a:pt x="518" y="37"/>
                      </a:cubicBezTo>
                      <a:cubicBezTo>
                        <a:pt x="296" y="111"/>
                        <a:pt x="111" y="296"/>
                        <a:pt x="0" y="481"/>
                      </a:cubicBezTo>
                      <a:cubicBezTo>
                        <a:pt x="0" y="518"/>
                        <a:pt x="0" y="592"/>
                        <a:pt x="0" y="629"/>
                      </a:cubicBezTo>
                      <a:cubicBezTo>
                        <a:pt x="37" y="666"/>
                        <a:pt x="74" y="703"/>
                        <a:pt x="148" y="703"/>
                      </a:cubicBezTo>
                      <a:lnTo>
                        <a:pt x="555" y="629"/>
                      </a:lnTo>
                      <a:cubicBezTo>
                        <a:pt x="555" y="703"/>
                        <a:pt x="555" y="777"/>
                        <a:pt x="555" y="888"/>
                      </a:cubicBezTo>
                      <a:cubicBezTo>
                        <a:pt x="555" y="962"/>
                        <a:pt x="555" y="1035"/>
                        <a:pt x="555" y="1109"/>
                      </a:cubicBezTo>
                      <a:lnTo>
                        <a:pt x="148" y="1072"/>
                      </a:lnTo>
                      <a:cubicBezTo>
                        <a:pt x="74" y="1035"/>
                        <a:pt x="37" y="1072"/>
                        <a:pt x="0" y="1109"/>
                      </a:cubicBezTo>
                      <a:cubicBezTo>
                        <a:pt x="0" y="1146"/>
                        <a:pt x="0" y="1220"/>
                        <a:pt x="0" y="1257"/>
                      </a:cubicBezTo>
                      <a:cubicBezTo>
                        <a:pt x="111" y="1479"/>
                        <a:pt x="296" y="1664"/>
                        <a:pt x="518" y="1738"/>
                      </a:cubicBezTo>
                      <a:cubicBezTo>
                        <a:pt x="555" y="1775"/>
                        <a:pt x="592" y="1775"/>
                        <a:pt x="666" y="1738"/>
                      </a:cubicBezTo>
                      <a:cubicBezTo>
                        <a:pt x="703" y="1738"/>
                        <a:pt x="703" y="1664"/>
                        <a:pt x="703" y="162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0" name="Google Shape;5900;p38"/>
                <p:cNvSpPr/>
                <p:nvPr/>
              </p:nvSpPr>
              <p:spPr>
                <a:xfrm>
                  <a:off x="1128368" y="3083093"/>
                  <a:ext cx="224644" cy="218225"/>
                </a:xfrm>
                <a:custGeom>
                  <a:avLst/>
                  <a:gdLst/>
                  <a:ahLst/>
                  <a:cxnLst/>
                  <a:rect l="l" t="t" r="r" b="b"/>
                  <a:pathLst>
                    <a:path w="1295" h="1258" extrusionOk="0">
                      <a:moveTo>
                        <a:pt x="740" y="1"/>
                      </a:moveTo>
                      <a:cubicBezTo>
                        <a:pt x="259" y="1"/>
                        <a:pt x="0" y="593"/>
                        <a:pt x="333" y="925"/>
                      </a:cubicBezTo>
                      <a:cubicBezTo>
                        <a:pt x="703" y="1258"/>
                        <a:pt x="1294" y="1036"/>
                        <a:pt x="1294" y="556"/>
                      </a:cubicBezTo>
                      <a:cubicBezTo>
                        <a:pt x="1294" y="223"/>
                        <a:pt x="1035" y="1"/>
                        <a:pt x="7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1" name="Google Shape;5901;p38"/>
                <p:cNvSpPr/>
                <p:nvPr/>
              </p:nvSpPr>
              <p:spPr>
                <a:xfrm>
                  <a:off x="1160460" y="3102348"/>
                  <a:ext cx="173297" cy="173470"/>
                </a:xfrm>
                <a:custGeom>
                  <a:avLst/>
                  <a:gdLst/>
                  <a:ahLst/>
                  <a:cxnLst/>
                  <a:rect l="l" t="t" r="r" b="b"/>
                  <a:pathLst>
                    <a:path w="999" h="1000" extrusionOk="0">
                      <a:moveTo>
                        <a:pt x="555" y="1"/>
                      </a:moveTo>
                      <a:cubicBezTo>
                        <a:pt x="185" y="1"/>
                        <a:pt x="0" y="445"/>
                        <a:pt x="259" y="740"/>
                      </a:cubicBezTo>
                      <a:cubicBezTo>
                        <a:pt x="518" y="999"/>
                        <a:pt x="961" y="814"/>
                        <a:pt x="998" y="445"/>
                      </a:cubicBezTo>
                      <a:cubicBezTo>
                        <a:pt x="998" y="186"/>
                        <a:pt x="777" y="1"/>
                        <a:pt x="555" y="1"/>
                      </a:cubicBezTo>
                      <a:close/>
                    </a:path>
                  </a:pathLst>
                </a:custGeom>
                <a:solidFill>
                  <a:srgbClr val="D4B594">
                    <a:alpha val="5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02" name="Google Shape;5902;p38"/>
              <p:cNvSpPr/>
              <p:nvPr/>
            </p:nvSpPr>
            <p:spPr>
              <a:xfrm>
                <a:off x="3577833" y="3884871"/>
                <a:ext cx="64184" cy="70602"/>
              </a:xfrm>
              <a:custGeom>
                <a:avLst/>
                <a:gdLst/>
                <a:ahLst/>
                <a:cxnLst/>
                <a:rect l="l" t="t" r="r" b="b"/>
                <a:pathLst>
                  <a:path w="370" h="407" extrusionOk="0">
                    <a:moveTo>
                      <a:pt x="296" y="37"/>
                    </a:moveTo>
                    <a:lnTo>
                      <a:pt x="0" y="222"/>
                    </a:lnTo>
                    <a:lnTo>
                      <a:pt x="370" y="407"/>
                    </a:lnTo>
                    <a:lnTo>
                      <a:pt x="370" y="74"/>
                    </a:lnTo>
                    <a:cubicBezTo>
                      <a:pt x="370" y="37"/>
                      <a:pt x="370" y="37"/>
                      <a:pt x="370" y="37"/>
                    </a:cubicBezTo>
                    <a:cubicBezTo>
                      <a:pt x="333" y="0"/>
                      <a:pt x="333"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3" name="Google Shape;5903;p38"/>
              <p:cNvSpPr/>
              <p:nvPr/>
            </p:nvSpPr>
            <p:spPr>
              <a:xfrm>
                <a:off x="4238406" y="3884871"/>
                <a:ext cx="57766" cy="70602"/>
              </a:xfrm>
              <a:custGeom>
                <a:avLst/>
                <a:gdLst/>
                <a:ahLst/>
                <a:cxnLst/>
                <a:rect l="l" t="t" r="r" b="b"/>
                <a:pathLst>
                  <a:path w="333" h="407" extrusionOk="0">
                    <a:moveTo>
                      <a:pt x="296" y="37"/>
                    </a:moveTo>
                    <a:lnTo>
                      <a:pt x="0" y="222"/>
                    </a:lnTo>
                    <a:lnTo>
                      <a:pt x="333" y="407"/>
                    </a:lnTo>
                    <a:lnTo>
                      <a:pt x="333" y="74"/>
                    </a:lnTo>
                    <a:cubicBezTo>
                      <a:pt x="333" y="37"/>
                      <a:pt x="333" y="37"/>
                      <a:pt x="333" y="37"/>
                    </a:cubicBezTo>
                    <a:cubicBezTo>
                      <a:pt x="333"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4" name="Google Shape;5904;p38"/>
              <p:cNvSpPr/>
              <p:nvPr/>
            </p:nvSpPr>
            <p:spPr>
              <a:xfrm>
                <a:off x="4892559" y="3884871"/>
                <a:ext cx="64184" cy="70602"/>
              </a:xfrm>
              <a:custGeom>
                <a:avLst/>
                <a:gdLst/>
                <a:ahLst/>
                <a:cxnLst/>
                <a:rect l="l" t="t" r="r" b="b"/>
                <a:pathLst>
                  <a:path w="370" h="407" extrusionOk="0">
                    <a:moveTo>
                      <a:pt x="296" y="37"/>
                    </a:moveTo>
                    <a:lnTo>
                      <a:pt x="0" y="222"/>
                    </a:lnTo>
                    <a:lnTo>
                      <a:pt x="370" y="407"/>
                    </a:lnTo>
                    <a:lnTo>
                      <a:pt x="370" y="74"/>
                    </a:lnTo>
                    <a:cubicBezTo>
                      <a:pt x="370" y="37"/>
                      <a:pt x="370" y="37"/>
                      <a:pt x="370" y="37"/>
                    </a:cubicBezTo>
                    <a:cubicBezTo>
                      <a:pt x="333"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5" name="Google Shape;5905;p38"/>
              <p:cNvSpPr/>
              <p:nvPr/>
            </p:nvSpPr>
            <p:spPr>
              <a:xfrm>
                <a:off x="5553131" y="3884871"/>
                <a:ext cx="57766" cy="70602"/>
              </a:xfrm>
              <a:custGeom>
                <a:avLst/>
                <a:gdLst/>
                <a:ahLst/>
                <a:cxnLst/>
                <a:rect l="l" t="t" r="r" b="b"/>
                <a:pathLst>
                  <a:path w="333" h="407" extrusionOk="0">
                    <a:moveTo>
                      <a:pt x="259" y="37"/>
                    </a:moveTo>
                    <a:lnTo>
                      <a:pt x="0" y="222"/>
                    </a:lnTo>
                    <a:lnTo>
                      <a:pt x="333" y="407"/>
                    </a:lnTo>
                    <a:lnTo>
                      <a:pt x="333" y="74"/>
                    </a:lnTo>
                    <a:cubicBezTo>
                      <a:pt x="333" y="37"/>
                      <a:pt x="333" y="37"/>
                      <a:pt x="333" y="37"/>
                    </a:cubicBezTo>
                    <a:cubicBezTo>
                      <a:pt x="296" y="0"/>
                      <a:pt x="296" y="0"/>
                      <a:pt x="259"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6" name="Google Shape;5906;p38"/>
              <p:cNvSpPr/>
              <p:nvPr/>
            </p:nvSpPr>
            <p:spPr>
              <a:xfrm>
                <a:off x="6207285" y="3884871"/>
                <a:ext cx="57766" cy="70602"/>
              </a:xfrm>
              <a:custGeom>
                <a:avLst/>
                <a:gdLst/>
                <a:ahLst/>
                <a:cxnLst/>
                <a:rect l="l" t="t" r="r" b="b"/>
                <a:pathLst>
                  <a:path w="333" h="407" extrusionOk="0">
                    <a:moveTo>
                      <a:pt x="296" y="37"/>
                    </a:moveTo>
                    <a:lnTo>
                      <a:pt x="0" y="222"/>
                    </a:lnTo>
                    <a:lnTo>
                      <a:pt x="333" y="407"/>
                    </a:lnTo>
                    <a:lnTo>
                      <a:pt x="333" y="74"/>
                    </a:lnTo>
                    <a:cubicBezTo>
                      <a:pt x="333" y="37"/>
                      <a:pt x="333" y="37"/>
                      <a:pt x="333" y="37"/>
                    </a:cubicBezTo>
                    <a:cubicBezTo>
                      <a:pt x="333"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7" name="Google Shape;5907;p38"/>
              <p:cNvSpPr/>
              <p:nvPr/>
            </p:nvSpPr>
            <p:spPr>
              <a:xfrm>
                <a:off x="6861439" y="3884871"/>
                <a:ext cx="64184" cy="70602"/>
              </a:xfrm>
              <a:custGeom>
                <a:avLst/>
                <a:gdLst/>
                <a:ahLst/>
                <a:cxnLst/>
                <a:rect l="l" t="t" r="r" b="b"/>
                <a:pathLst>
                  <a:path w="370" h="407" extrusionOk="0">
                    <a:moveTo>
                      <a:pt x="296" y="37"/>
                    </a:moveTo>
                    <a:lnTo>
                      <a:pt x="0" y="222"/>
                    </a:lnTo>
                    <a:lnTo>
                      <a:pt x="370" y="407"/>
                    </a:lnTo>
                    <a:lnTo>
                      <a:pt x="370" y="74"/>
                    </a:lnTo>
                    <a:cubicBezTo>
                      <a:pt x="370" y="37"/>
                      <a:pt x="333" y="37"/>
                      <a:pt x="333" y="37"/>
                    </a:cubicBezTo>
                    <a:cubicBezTo>
                      <a:pt x="333" y="0"/>
                      <a:pt x="296" y="0"/>
                      <a:pt x="296" y="3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08" name="Google Shape;5908;p38"/>
            <p:cNvSpPr/>
            <p:nvPr/>
          </p:nvSpPr>
          <p:spPr>
            <a:xfrm>
              <a:off x="1833423" y="1422119"/>
              <a:ext cx="1378913" cy="288828"/>
            </a:xfrm>
            <a:custGeom>
              <a:avLst/>
              <a:gdLst/>
              <a:ahLst/>
              <a:cxnLst/>
              <a:rect l="l" t="t" r="r" b="b"/>
              <a:pathLst>
                <a:path w="7949" h="1665" extrusionOk="0">
                  <a:moveTo>
                    <a:pt x="7838" y="1"/>
                  </a:moveTo>
                  <a:lnTo>
                    <a:pt x="7949" y="629"/>
                  </a:lnTo>
                  <a:lnTo>
                    <a:pt x="37" y="1664"/>
                  </a:lnTo>
                  <a:lnTo>
                    <a:pt x="0" y="107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9" name="Google Shape;5909;p38"/>
            <p:cNvSpPr/>
            <p:nvPr/>
          </p:nvSpPr>
          <p:spPr>
            <a:xfrm>
              <a:off x="1865515" y="1492722"/>
              <a:ext cx="1346821" cy="211807"/>
            </a:xfrm>
            <a:custGeom>
              <a:avLst/>
              <a:gdLst/>
              <a:ahLst/>
              <a:cxnLst/>
              <a:rect l="l" t="t" r="r" b="b"/>
              <a:pathLst>
                <a:path w="7764" h="1221" extrusionOk="0">
                  <a:moveTo>
                    <a:pt x="7727" y="0"/>
                  </a:moveTo>
                  <a:lnTo>
                    <a:pt x="7764" y="222"/>
                  </a:lnTo>
                  <a:lnTo>
                    <a:pt x="0" y="1220"/>
                  </a:lnTo>
                  <a:lnTo>
                    <a:pt x="0" y="110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0" name="Google Shape;5910;p38"/>
            <p:cNvSpPr/>
            <p:nvPr/>
          </p:nvSpPr>
          <p:spPr>
            <a:xfrm>
              <a:off x="5456856" y="2037764"/>
              <a:ext cx="2565448" cy="90031"/>
            </a:xfrm>
            <a:custGeom>
              <a:avLst/>
              <a:gdLst/>
              <a:ahLst/>
              <a:cxnLst/>
              <a:rect l="l" t="t" r="r" b="b"/>
              <a:pathLst>
                <a:path w="14789" h="519" extrusionOk="0">
                  <a:moveTo>
                    <a:pt x="518" y="1"/>
                  </a:moveTo>
                  <a:lnTo>
                    <a:pt x="14271" y="1"/>
                  </a:lnTo>
                  <a:cubicBezTo>
                    <a:pt x="14530" y="1"/>
                    <a:pt x="14789" y="112"/>
                    <a:pt x="14789" y="260"/>
                  </a:cubicBezTo>
                  <a:lnTo>
                    <a:pt x="14789" y="260"/>
                  </a:lnTo>
                  <a:cubicBezTo>
                    <a:pt x="14789" y="370"/>
                    <a:pt x="14530" y="518"/>
                    <a:pt x="14271" y="518"/>
                  </a:cubicBezTo>
                  <a:lnTo>
                    <a:pt x="518" y="518"/>
                  </a:lnTo>
                  <a:cubicBezTo>
                    <a:pt x="259" y="518"/>
                    <a:pt x="1" y="370"/>
                    <a:pt x="1" y="260"/>
                  </a:cubicBezTo>
                  <a:lnTo>
                    <a:pt x="1" y="260"/>
                  </a:lnTo>
                  <a:cubicBezTo>
                    <a:pt x="1" y="112"/>
                    <a:pt x="259" y="1"/>
                    <a:pt x="5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1" name="Google Shape;5911;p38"/>
            <p:cNvSpPr/>
            <p:nvPr/>
          </p:nvSpPr>
          <p:spPr>
            <a:xfrm>
              <a:off x="1570444" y="1710773"/>
              <a:ext cx="3161838" cy="359256"/>
            </a:xfrm>
            <a:custGeom>
              <a:avLst/>
              <a:gdLst/>
              <a:ahLst/>
              <a:cxnLst/>
              <a:rect l="l" t="t" r="r" b="b"/>
              <a:pathLst>
                <a:path w="18227" h="2071" extrusionOk="0">
                  <a:moveTo>
                    <a:pt x="0" y="0"/>
                  </a:moveTo>
                  <a:lnTo>
                    <a:pt x="0" y="2071"/>
                  </a:lnTo>
                  <a:lnTo>
                    <a:pt x="18227" y="2071"/>
                  </a:lnTo>
                  <a:lnTo>
                    <a:pt x="18227" y="0"/>
                  </a:lnTo>
                  <a:close/>
                </a:path>
              </a:pathLst>
            </a:custGeom>
            <a:solidFill>
              <a:srgbClr val="381E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2" name="Google Shape;5912;p38"/>
            <p:cNvSpPr/>
            <p:nvPr/>
          </p:nvSpPr>
          <p:spPr>
            <a:xfrm>
              <a:off x="6367571" y="1223323"/>
              <a:ext cx="423440" cy="878799"/>
            </a:xfrm>
            <a:custGeom>
              <a:avLst/>
              <a:gdLst/>
              <a:ahLst/>
              <a:cxnLst/>
              <a:rect l="l" t="t" r="r" b="b"/>
              <a:pathLst>
                <a:path w="2441" h="5066" extrusionOk="0">
                  <a:moveTo>
                    <a:pt x="0" y="0"/>
                  </a:moveTo>
                  <a:lnTo>
                    <a:pt x="0" y="5065"/>
                  </a:lnTo>
                  <a:lnTo>
                    <a:pt x="2441" y="5065"/>
                  </a:lnTo>
                  <a:lnTo>
                    <a:pt x="24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3" name="Google Shape;5913;p38"/>
            <p:cNvSpPr/>
            <p:nvPr/>
          </p:nvSpPr>
          <p:spPr>
            <a:xfrm>
              <a:off x="3449466" y="1717192"/>
              <a:ext cx="2373070" cy="532379"/>
            </a:xfrm>
            <a:custGeom>
              <a:avLst/>
              <a:gdLst/>
              <a:ahLst/>
              <a:cxnLst/>
              <a:rect l="l" t="t" r="r" b="b"/>
              <a:pathLst>
                <a:path w="13680" h="3069" extrusionOk="0">
                  <a:moveTo>
                    <a:pt x="1" y="0"/>
                  </a:moveTo>
                  <a:lnTo>
                    <a:pt x="1" y="3069"/>
                  </a:lnTo>
                  <a:lnTo>
                    <a:pt x="13680" y="3069"/>
                  </a:lnTo>
                  <a:lnTo>
                    <a:pt x="136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4" name="Google Shape;5914;p38"/>
            <p:cNvSpPr/>
            <p:nvPr/>
          </p:nvSpPr>
          <p:spPr>
            <a:xfrm>
              <a:off x="1968036" y="2178968"/>
              <a:ext cx="6221155" cy="750431"/>
            </a:xfrm>
            <a:custGeom>
              <a:avLst/>
              <a:gdLst/>
              <a:ahLst/>
              <a:cxnLst/>
              <a:rect l="l" t="t" r="r" b="b"/>
              <a:pathLst>
                <a:path w="35863" h="4326" extrusionOk="0">
                  <a:moveTo>
                    <a:pt x="35382" y="1294"/>
                  </a:moveTo>
                  <a:lnTo>
                    <a:pt x="22996" y="1294"/>
                  </a:lnTo>
                  <a:cubicBezTo>
                    <a:pt x="22848" y="1294"/>
                    <a:pt x="22738" y="1183"/>
                    <a:pt x="22738" y="1035"/>
                  </a:cubicBezTo>
                  <a:lnTo>
                    <a:pt x="22738" y="259"/>
                  </a:lnTo>
                  <a:cubicBezTo>
                    <a:pt x="22738" y="111"/>
                    <a:pt x="22627" y="0"/>
                    <a:pt x="22479" y="0"/>
                  </a:cubicBezTo>
                  <a:lnTo>
                    <a:pt x="2884" y="0"/>
                  </a:lnTo>
                  <a:cubicBezTo>
                    <a:pt x="2810" y="0"/>
                    <a:pt x="2736" y="37"/>
                    <a:pt x="2699" y="111"/>
                  </a:cubicBezTo>
                  <a:lnTo>
                    <a:pt x="1" y="4178"/>
                  </a:lnTo>
                  <a:lnTo>
                    <a:pt x="35197" y="4326"/>
                  </a:lnTo>
                  <a:lnTo>
                    <a:pt x="35862" y="3586"/>
                  </a:lnTo>
                  <a:lnTo>
                    <a:pt x="35640" y="1479"/>
                  </a:lnTo>
                  <a:cubicBezTo>
                    <a:pt x="35603" y="1368"/>
                    <a:pt x="35492" y="1257"/>
                    <a:pt x="35382" y="1294"/>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5" name="Google Shape;5915;p38"/>
            <p:cNvSpPr/>
            <p:nvPr/>
          </p:nvSpPr>
          <p:spPr>
            <a:xfrm>
              <a:off x="7207684" y="2525214"/>
              <a:ext cx="724931" cy="38684"/>
            </a:xfrm>
            <a:custGeom>
              <a:avLst/>
              <a:gdLst/>
              <a:ahLst/>
              <a:cxnLst/>
              <a:rect l="l" t="t" r="r" b="b"/>
              <a:pathLst>
                <a:path w="4179" h="223" extrusionOk="0">
                  <a:moveTo>
                    <a:pt x="3993" y="222"/>
                  </a:moveTo>
                  <a:lnTo>
                    <a:pt x="185" y="222"/>
                  </a:lnTo>
                  <a:cubicBezTo>
                    <a:pt x="75" y="222"/>
                    <a:pt x="1" y="148"/>
                    <a:pt x="1" y="37"/>
                  </a:cubicBezTo>
                  <a:lnTo>
                    <a:pt x="1" y="1"/>
                  </a:lnTo>
                  <a:lnTo>
                    <a:pt x="4178" y="1"/>
                  </a:lnTo>
                  <a:lnTo>
                    <a:pt x="4178" y="37"/>
                  </a:lnTo>
                  <a:cubicBezTo>
                    <a:pt x="4178" y="148"/>
                    <a:pt x="4104" y="222"/>
                    <a:pt x="3993" y="222"/>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6" name="Google Shape;5916;p38"/>
            <p:cNvSpPr/>
            <p:nvPr/>
          </p:nvSpPr>
          <p:spPr>
            <a:xfrm>
              <a:off x="7194847" y="2512377"/>
              <a:ext cx="750605" cy="38684"/>
            </a:xfrm>
            <a:custGeom>
              <a:avLst/>
              <a:gdLst/>
              <a:ahLst/>
              <a:cxnLst/>
              <a:rect l="l" t="t" r="r" b="b"/>
              <a:pathLst>
                <a:path w="4327" h="223" extrusionOk="0">
                  <a:moveTo>
                    <a:pt x="4141" y="1"/>
                  </a:moveTo>
                  <a:lnTo>
                    <a:pt x="186" y="1"/>
                  </a:lnTo>
                  <a:cubicBezTo>
                    <a:pt x="75" y="1"/>
                    <a:pt x="1" y="75"/>
                    <a:pt x="1" y="185"/>
                  </a:cubicBezTo>
                  <a:lnTo>
                    <a:pt x="1" y="222"/>
                  </a:lnTo>
                  <a:lnTo>
                    <a:pt x="4326" y="222"/>
                  </a:lnTo>
                  <a:lnTo>
                    <a:pt x="4326" y="185"/>
                  </a:lnTo>
                  <a:cubicBezTo>
                    <a:pt x="4326" y="75"/>
                    <a:pt x="4252" y="1"/>
                    <a:pt x="4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7" name="Google Shape;5917;p38"/>
            <p:cNvSpPr/>
            <p:nvPr/>
          </p:nvSpPr>
          <p:spPr>
            <a:xfrm>
              <a:off x="7207684" y="2582980"/>
              <a:ext cx="724931" cy="38684"/>
            </a:xfrm>
            <a:custGeom>
              <a:avLst/>
              <a:gdLst/>
              <a:ahLst/>
              <a:cxnLst/>
              <a:rect l="l" t="t" r="r" b="b"/>
              <a:pathLst>
                <a:path w="4179" h="223" extrusionOk="0">
                  <a:moveTo>
                    <a:pt x="3993" y="222"/>
                  </a:moveTo>
                  <a:lnTo>
                    <a:pt x="185" y="222"/>
                  </a:lnTo>
                  <a:cubicBezTo>
                    <a:pt x="75" y="185"/>
                    <a:pt x="1" y="111"/>
                    <a:pt x="1" y="37"/>
                  </a:cubicBezTo>
                  <a:lnTo>
                    <a:pt x="1" y="0"/>
                  </a:lnTo>
                  <a:lnTo>
                    <a:pt x="4178" y="0"/>
                  </a:lnTo>
                  <a:lnTo>
                    <a:pt x="4178" y="37"/>
                  </a:lnTo>
                  <a:cubicBezTo>
                    <a:pt x="4178" y="111"/>
                    <a:pt x="4104" y="185"/>
                    <a:pt x="3993" y="222"/>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8" name="Google Shape;5918;p38"/>
            <p:cNvSpPr/>
            <p:nvPr/>
          </p:nvSpPr>
          <p:spPr>
            <a:xfrm>
              <a:off x="7207684" y="2634327"/>
              <a:ext cx="724931" cy="38510"/>
            </a:xfrm>
            <a:custGeom>
              <a:avLst/>
              <a:gdLst/>
              <a:ahLst/>
              <a:cxnLst/>
              <a:rect l="l" t="t" r="r" b="b"/>
              <a:pathLst>
                <a:path w="4179" h="222" extrusionOk="0">
                  <a:moveTo>
                    <a:pt x="3993" y="222"/>
                  </a:moveTo>
                  <a:lnTo>
                    <a:pt x="185" y="222"/>
                  </a:lnTo>
                  <a:cubicBezTo>
                    <a:pt x="75" y="222"/>
                    <a:pt x="1" y="111"/>
                    <a:pt x="1" y="37"/>
                  </a:cubicBezTo>
                  <a:lnTo>
                    <a:pt x="1" y="0"/>
                  </a:lnTo>
                  <a:lnTo>
                    <a:pt x="4178" y="0"/>
                  </a:lnTo>
                  <a:lnTo>
                    <a:pt x="4178" y="37"/>
                  </a:lnTo>
                  <a:cubicBezTo>
                    <a:pt x="4178" y="111"/>
                    <a:pt x="4104" y="222"/>
                    <a:pt x="3993" y="222"/>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9" name="Google Shape;5919;p38"/>
            <p:cNvSpPr/>
            <p:nvPr/>
          </p:nvSpPr>
          <p:spPr>
            <a:xfrm>
              <a:off x="7207684" y="2685500"/>
              <a:ext cx="724931" cy="38684"/>
            </a:xfrm>
            <a:custGeom>
              <a:avLst/>
              <a:gdLst/>
              <a:ahLst/>
              <a:cxnLst/>
              <a:rect l="l" t="t" r="r" b="b"/>
              <a:pathLst>
                <a:path w="4179" h="223" extrusionOk="0">
                  <a:moveTo>
                    <a:pt x="3993" y="223"/>
                  </a:moveTo>
                  <a:lnTo>
                    <a:pt x="185" y="223"/>
                  </a:lnTo>
                  <a:cubicBezTo>
                    <a:pt x="75" y="223"/>
                    <a:pt x="1" y="112"/>
                    <a:pt x="1" y="38"/>
                  </a:cubicBezTo>
                  <a:lnTo>
                    <a:pt x="1" y="1"/>
                  </a:lnTo>
                  <a:lnTo>
                    <a:pt x="4178" y="1"/>
                  </a:lnTo>
                  <a:lnTo>
                    <a:pt x="4178" y="38"/>
                  </a:lnTo>
                  <a:cubicBezTo>
                    <a:pt x="4178" y="112"/>
                    <a:pt x="4104" y="223"/>
                    <a:pt x="3993" y="223"/>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0" name="Google Shape;5920;p38"/>
            <p:cNvSpPr/>
            <p:nvPr/>
          </p:nvSpPr>
          <p:spPr>
            <a:xfrm>
              <a:off x="7207684" y="2736847"/>
              <a:ext cx="724931" cy="38684"/>
            </a:xfrm>
            <a:custGeom>
              <a:avLst/>
              <a:gdLst/>
              <a:ahLst/>
              <a:cxnLst/>
              <a:rect l="l" t="t" r="r" b="b"/>
              <a:pathLst>
                <a:path w="4179" h="223" extrusionOk="0">
                  <a:moveTo>
                    <a:pt x="3993" y="222"/>
                  </a:moveTo>
                  <a:lnTo>
                    <a:pt x="185" y="222"/>
                  </a:lnTo>
                  <a:cubicBezTo>
                    <a:pt x="75" y="222"/>
                    <a:pt x="1" y="148"/>
                    <a:pt x="1" y="38"/>
                  </a:cubicBezTo>
                  <a:lnTo>
                    <a:pt x="1" y="1"/>
                  </a:lnTo>
                  <a:lnTo>
                    <a:pt x="4178" y="1"/>
                  </a:lnTo>
                  <a:lnTo>
                    <a:pt x="4178" y="38"/>
                  </a:lnTo>
                  <a:cubicBezTo>
                    <a:pt x="4178" y="148"/>
                    <a:pt x="4104" y="222"/>
                    <a:pt x="3993" y="222"/>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1" name="Google Shape;5921;p38"/>
            <p:cNvSpPr/>
            <p:nvPr/>
          </p:nvSpPr>
          <p:spPr>
            <a:xfrm>
              <a:off x="7194847" y="2563724"/>
              <a:ext cx="750605" cy="38684"/>
            </a:xfrm>
            <a:custGeom>
              <a:avLst/>
              <a:gdLst/>
              <a:ahLst/>
              <a:cxnLst/>
              <a:rect l="l" t="t" r="r" b="b"/>
              <a:pathLst>
                <a:path w="4327" h="223" extrusionOk="0">
                  <a:moveTo>
                    <a:pt x="4141" y="0"/>
                  </a:moveTo>
                  <a:lnTo>
                    <a:pt x="186" y="0"/>
                  </a:lnTo>
                  <a:cubicBezTo>
                    <a:pt x="75" y="0"/>
                    <a:pt x="1" y="74"/>
                    <a:pt x="1" y="185"/>
                  </a:cubicBezTo>
                  <a:lnTo>
                    <a:pt x="1" y="222"/>
                  </a:lnTo>
                  <a:lnTo>
                    <a:pt x="4326" y="222"/>
                  </a:lnTo>
                  <a:lnTo>
                    <a:pt x="4326" y="185"/>
                  </a:lnTo>
                  <a:cubicBezTo>
                    <a:pt x="4326" y="74"/>
                    <a:pt x="4252" y="0"/>
                    <a:pt x="41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2" name="Google Shape;5922;p38"/>
            <p:cNvSpPr/>
            <p:nvPr/>
          </p:nvSpPr>
          <p:spPr>
            <a:xfrm>
              <a:off x="7194847" y="2615071"/>
              <a:ext cx="750605" cy="38510"/>
            </a:xfrm>
            <a:custGeom>
              <a:avLst/>
              <a:gdLst/>
              <a:ahLst/>
              <a:cxnLst/>
              <a:rect l="l" t="t" r="r" b="b"/>
              <a:pathLst>
                <a:path w="4327" h="222" extrusionOk="0">
                  <a:moveTo>
                    <a:pt x="4141" y="0"/>
                  </a:moveTo>
                  <a:lnTo>
                    <a:pt x="186" y="0"/>
                  </a:lnTo>
                  <a:cubicBezTo>
                    <a:pt x="75" y="0"/>
                    <a:pt x="1" y="111"/>
                    <a:pt x="1" y="185"/>
                  </a:cubicBezTo>
                  <a:lnTo>
                    <a:pt x="1" y="222"/>
                  </a:lnTo>
                  <a:lnTo>
                    <a:pt x="4326" y="222"/>
                  </a:lnTo>
                  <a:lnTo>
                    <a:pt x="4326" y="185"/>
                  </a:lnTo>
                  <a:cubicBezTo>
                    <a:pt x="4326" y="111"/>
                    <a:pt x="4252" y="0"/>
                    <a:pt x="41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3" name="Google Shape;5923;p38"/>
            <p:cNvSpPr/>
            <p:nvPr/>
          </p:nvSpPr>
          <p:spPr>
            <a:xfrm>
              <a:off x="7194847" y="2666245"/>
              <a:ext cx="750605" cy="38684"/>
            </a:xfrm>
            <a:custGeom>
              <a:avLst/>
              <a:gdLst/>
              <a:ahLst/>
              <a:cxnLst/>
              <a:rect l="l" t="t" r="r" b="b"/>
              <a:pathLst>
                <a:path w="4327" h="223" extrusionOk="0">
                  <a:moveTo>
                    <a:pt x="4141" y="1"/>
                  </a:moveTo>
                  <a:lnTo>
                    <a:pt x="186" y="1"/>
                  </a:lnTo>
                  <a:cubicBezTo>
                    <a:pt x="75" y="1"/>
                    <a:pt x="1" y="112"/>
                    <a:pt x="1" y="186"/>
                  </a:cubicBezTo>
                  <a:lnTo>
                    <a:pt x="1" y="223"/>
                  </a:lnTo>
                  <a:lnTo>
                    <a:pt x="4326" y="223"/>
                  </a:lnTo>
                  <a:lnTo>
                    <a:pt x="4326" y="186"/>
                  </a:lnTo>
                  <a:cubicBezTo>
                    <a:pt x="4326" y="112"/>
                    <a:pt x="4252" y="1"/>
                    <a:pt x="4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4" name="Google Shape;5924;p38"/>
            <p:cNvSpPr/>
            <p:nvPr/>
          </p:nvSpPr>
          <p:spPr>
            <a:xfrm>
              <a:off x="7194847" y="2724010"/>
              <a:ext cx="750605" cy="32265"/>
            </a:xfrm>
            <a:custGeom>
              <a:avLst/>
              <a:gdLst/>
              <a:ahLst/>
              <a:cxnLst/>
              <a:rect l="l" t="t" r="r" b="b"/>
              <a:pathLst>
                <a:path w="4327" h="186" extrusionOk="0">
                  <a:moveTo>
                    <a:pt x="4141" y="1"/>
                  </a:moveTo>
                  <a:lnTo>
                    <a:pt x="186" y="1"/>
                  </a:lnTo>
                  <a:cubicBezTo>
                    <a:pt x="75" y="1"/>
                    <a:pt x="1" y="75"/>
                    <a:pt x="1" y="185"/>
                  </a:cubicBezTo>
                  <a:lnTo>
                    <a:pt x="1" y="185"/>
                  </a:lnTo>
                  <a:lnTo>
                    <a:pt x="4326" y="185"/>
                  </a:lnTo>
                  <a:lnTo>
                    <a:pt x="4326" y="185"/>
                  </a:lnTo>
                  <a:cubicBezTo>
                    <a:pt x="4326" y="75"/>
                    <a:pt x="4252" y="1"/>
                    <a:pt x="4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5" name="Google Shape;5925;p38"/>
            <p:cNvSpPr/>
            <p:nvPr/>
          </p:nvSpPr>
          <p:spPr>
            <a:xfrm>
              <a:off x="1653882" y="2865041"/>
              <a:ext cx="6394104" cy="275991"/>
            </a:xfrm>
            <a:custGeom>
              <a:avLst/>
              <a:gdLst/>
              <a:ahLst/>
              <a:cxnLst/>
              <a:rect l="l" t="t" r="r" b="b"/>
              <a:pathLst>
                <a:path w="36860" h="1591" extrusionOk="0">
                  <a:moveTo>
                    <a:pt x="776" y="75"/>
                  </a:moveTo>
                  <a:lnTo>
                    <a:pt x="0" y="519"/>
                  </a:lnTo>
                  <a:lnTo>
                    <a:pt x="3845" y="1591"/>
                  </a:lnTo>
                  <a:lnTo>
                    <a:pt x="36860" y="1443"/>
                  </a:lnTo>
                  <a:cubicBezTo>
                    <a:pt x="36823" y="592"/>
                    <a:pt x="35640" y="1"/>
                    <a:pt x="34863" y="75"/>
                  </a:cubicBezTo>
                  <a:cubicBezTo>
                    <a:pt x="23513" y="75"/>
                    <a:pt x="12163" y="1"/>
                    <a:pt x="776" y="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6" name="Google Shape;5926;p38"/>
            <p:cNvSpPr/>
            <p:nvPr/>
          </p:nvSpPr>
          <p:spPr>
            <a:xfrm>
              <a:off x="1769240" y="2942062"/>
              <a:ext cx="6278747" cy="205388"/>
            </a:xfrm>
            <a:custGeom>
              <a:avLst/>
              <a:gdLst/>
              <a:ahLst/>
              <a:cxnLst/>
              <a:rect l="l" t="t" r="r" b="b"/>
              <a:pathLst>
                <a:path w="36195" h="1184" extrusionOk="0">
                  <a:moveTo>
                    <a:pt x="0" y="259"/>
                  </a:moveTo>
                  <a:lnTo>
                    <a:pt x="3180" y="1184"/>
                  </a:lnTo>
                  <a:lnTo>
                    <a:pt x="36195" y="1036"/>
                  </a:lnTo>
                  <a:cubicBezTo>
                    <a:pt x="36195" y="962"/>
                    <a:pt x="36195" y="925"/>
                    <a:pt x="36158" y="851"/>
                  </a:cubicBezTo>
                  <a:cubicBezTo>
                    <a:pt x="35714" y="333"/>
                    <a:pt x="35086" y="38"/>
                    <a:pt x="34383" y="75"/>
                  </a:cubicBezTo>
                  <a:cubicBezTo>
                    <a:pt x="23033" y="75"/>
                    <a:pt x="11683" y="1"/>
                    <a:pt x="333" y="11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7" name="Google Shape;5927;p38"/>
            <p:cNvSpPr/>
            <p:nvPr/>
          </p:nvSpPr>
          <p:spPr>
            <a:xfrm>
              <a:off x="4591069" y="1184813"/>
              <a:ext cx="1988313" cy="917309"/>
            </a:xfrm>
            <a:custGeom>
              <a:avLst/>
              <a:gdLst/>
              <a:ahLst/>
              <a:cxnLst/>
              <a:rect l="l" t="t" r="r" b="b"/>
              <a:pathLst>
                <a:path w="11462" h="5288" extrusionOk="0">
                  <a:moveTo>
                    <a:pt x="11314" y="1"/>
                  </a:moveTo>
                  <a:lnTo>
                    <a:pt x="4289" y="1"/>
                  </a:lnTo>
                  <a:lnTo>
                    <a:pt x="4252" y="1"/>
                  </a:lnTo>
                  <a:lnTo>
                    <a:pt x="112" y="1295"/>
                  </a:lnTo>
                  <a:cubicBezTo>
                    <a:pt x="38" y="1332"/>
                    <a:pt x="1" y="1369"/>
                    <a:pt x="1" y="1442"/>
                  </a:cubicBezTo>
                  <a:lnTo>
                    <a:pt x="1" y="5103"/>
                  </a:lnTo>
                  <a:cubicBezTo>
                    <a:pt x="1" y="5214"/>
                    <a:pt x="75" y="5287"/>
                    <a:pt x="185" y="5287"/>
                  </a:cubicBezTo>
                  <a:lnTo>
                    <a:pt x="11314" y="5287"/>
                  </a:lnTo>
                  <a:cubicBezTo>
                    <a:pt x="11388" y="5287"/>
                    <a:pt x="11462" y="5214"/>
                    <a:pt x="11462" y="5103"/>
                  </a:cubicBezTo>
                  <a:lnTo>
                    <a:pt x="11462" y="149"/>
                  </a:lnTo>
                  <a:cubicBezTo>
                    <a:pt x="11462" y="75"/>
                    <a:pt x="11388" y="1"/>
                    <a:pt x="113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8" name="Google Shape;5928;p38"/>
            <p:cNvSpPr/>
            <p:nvPr/>
          </p:nvSpPr>
          <p:spPr>
            <a:xfrm>
              <a:off x="4623161" y="1229741"/>
              <a:ext cx="1956221" cy="872381"/>
            </a:xfrm>
            <a:custGeom>
              <a:avLst/>
              <a:gdLst/>
              <a:ahLst/>
              <a:cxnLst/>
              <a:rect l="l" t="t" r="r" b="b"/>
              <a:pathLst>
                <a:path w="11277" h="5029" extrusionOk="0">
                  <a:moveTo>
                    <a:pt x="0" y="5028"/>
                  </a:moveTo>
                  <a:lnTo>
                    <a:pt x="11129" y="5028"/>
                  </a:lnTo>
                  <a:cubicBezTo>
                    <a:pt x="11203" y="5028"/>
                    <a:pt x="11277" y="4955"/>
                    <a:pt x="11277" y="4881"/>
                  </a:cubicBezTo>
                  <a:lnTo>
                    <a:pt x="11277" y="0"/>
                  </a:lnTo>
                  <a:lnTo>
                    <a:pt x="4289" y="0"/>
                  </a:lnTo>
                  <a:lnTo>
                    <a:pt x="4215" y="0"/>
                  </a:lnTo>
                  <a:lnTo>
                    <a:pt x="111" y="1294"/>
                  </a:lnTo>
                  <a:cubicBezTo>
                    <a:pt x="37" y="1331"/>
                    <a:pt x="0" y="1368"/>
                    <a:pt x="0" y="1442"/>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9" name="Google Shape;5929;p38"/>
            <p:cNvSpPr/>
            <p:nvPr/>
          </p:nvSpPr>
          <p:spPr>
            <a:xfrm>
              <a:off x="6636969" y="1184813"/>
              <a:ext cx="1385331" cy="917309"/>
            </a:xfrm>
            <a:custGeom>
              <a:avLst/>
              <a:gdLst/>
              <a:ahLst/>
              <a:cxnLst/>
              <a:rect l="l" t="t" r="r" b="b"/>
              <a:pathLst>
                <a:path w="7986" h="5288" extrusionOk="0">
                  <a:moveTo>
                    <a:pt x="6581" y="518"/>
                  </a:moveTo>
                  <a:lnTo>
                    <a:pt x="4696" y="1"/>
                  </a:lnTo>
                  <a:lnTo>
                    <a:pt x="4659" y="1"/>
                  </a:lnTo>
                  <a:lnTo>
                    <a:pt x="148" y="1"/>
                  </a:lnTo>
                  <a:cubicBezTo>
                    <a:pt x="74" y="1"/>
                    <a:pt x="0" y="75"/>
                    <a:pt x="0" y="149"/>
                  </a:cubicBezTo>
                  <a:lnTo>
                    <a:pt x="0" y="5140"/>
                  </a:lnTo>
                  <a:cubicBezTo>
                    <a:pt x="0" y="5214"/>
                    <a:pt x="74" y="5287"/>
                    <a:pt x="148" y="5287"/>
                  </a:cubicBezTo>
                  <a:lnTo>
                    <a:pt x="7838" y="5287"/>
                  </a:lnTo>
                  <a:cubicBezTo>
                    <a:pt x="7875" y="5287"/>
                    <a:pt x="7912" y="5250"/>
                    <a:pt x="7949" y="5214"/>
                  </a:cubicBezTo>
                  <a:cubicBezTo>
                    <a:pt x="7986" y="5177"/>
                    <a:pt x="7986" y="5140"/>
                    <a:pt x="7986" y="5066"/>
                  </a:cubicBezTo>
                  <a:lnTo>
                    <a:pt x="6692" y="629"/>
                  </a:lnTo>
                  <a:cubicBezTo>
                    <a:pt x="6692" y="592"/>
                    <a:pt x="6655" y="555"/>
                    <a:pt x="6581" y="5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0" name="Google Shape;5930;p38"/>
            <p:cNvSpPr/>
            <p:nvPr/>
          </p:nvSpPr>
          <p:spPr>
            <a:xfrm>
              <a:off x="6681898" y="1216905"/>
              <a:ext cx="1340403" cy="885217"/>
            </a:xfrm>
            <a:custGeom>
              <a:avLst/>
              <a:gdLst/>
              <a:ahLst/>
              <a:cxnLst/>
              <a:rect l="l" t="t" r="r" b="b"/>
              <a:pathLst>
                <a:path w="7727" h="5103" extrusionOk="0">
                  <a:moveTo>
                    <a:pt x="0" y="5102"/>
                  </a:moveTo>
                  <a:lnTo>
                    <a:pt x="7579" y="5102"/>
                  </a:lnTo>
                  <a:cubicBezTo>
                    <a:pt x="7616" y="5102"/>
                    <a:pt x="7653" y="5065"/>
                    <a:pt x="7690" y="5029"/>
                  </a:cubicBezTo>
                  <a:cubicBezTo>
                    <a:pt x="7727" y="4992"/>
                    <a:pt x="7727" y="4955"/>
                    <a:pt x="7727" y="4881"/>
                  </a:cubicBezTo>
                  <a:lnTo>
                    <a:pt x="6470" y="518"/>
                  </a:lnTo>
                  <a:lnTo>
                    <a:pt x="4695" y="0"/>
                  </a:lnTo>
                  <a:lnTo>
                    <a:pt x="148" y="0"/>
                  </a:lnTo>
                  <a:cubicBezTo>
                    <a:pt x="74" y="0"/>
                    <a:pt x="0" y="74"/>
                    <a:pt x="0" y="185"/>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1" name="Google Shape;5931;p38"/>
            <p:cNvSpPr/>
            <p:nvPr/>
          </p:nvSpPr>
          <p:spPr>
            <a:xfrm>
              <a:off x="7438572" y="1184813"/>
              <a:ext cx="583727" cy="917309"/>
            </a:xfrm>
            <a:custGeom>
              <a:avLst/>
              <a:gdLst/>
              <a:ahLst/>
              <a:cxnLst/>
              <a:rect l="l" t="t" r="r" b="b"/>
              <a:pathLst>
                <a:path w="3365" h="5288" extrusionOk="0">
                  <a:moveTo>
                    <a:pt x="1960" y="518"/>
                  </a:moveTo>
                  <a:lnTo>
                    <a:pt x="75" y="1"/>
                  </a:lnTo>
                  <a:lnTo>
                    <a:pt x="38" y="1"/>
                  </a:lnTo>
                  <a:lnTo>
                    <a:pt x="1" y="1"/>
                  </a:lnTo>
                  <a:lnTo>
                    <a:pt x="444" y="5287"/>
                  </a:lnTo>
                  <a:lnTo>
                    <a:pt x="3217" y="5287"/>
                  </a:lnTo>
                  <a:cubicBezTo>
                    <a:pt x="3254" y="5287"/>
                    <a:pt x="3291" y="5287"/>
                    <a:pt x="3328" y="5214"/>
                  </a:cubicBezTo>
                  <a:cubicBezTo>
                    <a:pt x="3365" y="5177"/>
                    <a:pt x="3365" y="5140"/>
                    <a:pt x="3365" y="5103"/>
                  </a:cubicBezTo>
                  <a:lnTo>
                    <a:pt x="2071" y="629"/>
                  </a:lnTo>
                  <a:cubicBezTo>
                    <a:pt x="2071" y="592"/>
                    <a:pt x="2034" y="555"/>
                    <a:pt x="1960" y="518"/>
                  </a:cubicBez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2" name="Google Shape;5932;p38"/>
            <p:cNvSpPr/>
            <p:nvPr/>
          </p:nvSpPr>
          <p:spPr>
            <a:xfrm>
              <a:off x="3539323" y="1685100"/>
              <a:ext cx="1039085" cy="417022"/>
            </a:xfrm>
            <a:custGeom>
              <a:avLst/>
              <a:gdLst/>
              <a:ahLst/>
              <a:cxnLst/>
              <a:rect l="l" t="t" r="r" b="b"/>
              <a:pathLst>
                <a:path w="5990" h="2404" extrusionOk="0">
                  <a:moveTo>
                    <a:pt x="5842" y="2403"/>
                  </a:moveTo>
                  <a:lnTo>
                    <a:pt x="148" y="2403"/>
                  </a:lnTo>
                  <a:cubicBezTo>
                    <a:pt x="74" y="2403"/>
                    <a:pt x="0" y="2330"/>
                    <a:pt x="0" y="2256"/>
                  </a:cubicBezTo>
                  <a:lnTo>
                    <a:pt x="0" y="185"/>
                  </a:lnTo>
                  <a:cubicBezTo>
                    <a:pt x="0" y="74"/>
                    <a:pt x="74" y="0"/>
                    <a:pt x="148" y="0"/>
                  </a:cubicBezTo>
                  <a:lnTo>
                    <a:pt x="5842" y="0"/>
                  </a:lnTo>
                  <a:cubicBezTo>
                    <a:pt x="5916" y="0"/>
                    <a:pt x="5990" y="74"/>
                    <a:pt x="5990" y="185"/>
                  </a:cubicBezTo>
                  <a:lnTo>
                    <a:pt x="5990" y="2256"/>
                  </a:lnTo>
                  <a:cubicBezTo>
                    <a:pt x="5990" y="2330"/>
                    <a:pt x="5916" y="2403"/>
                    <a:pt x="5842" y="240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3" name="Google Shape;5933;p38"/>
            <p:cNvSpPr/>
            <p:nvPr/>
          </p:nvSpPr>
          <p:spPr>
            <a:xfrm>
              <a:off x="3641844" y="1755702"/>
              <a:ext cx="840462" cy="275817"/>
            </a:xfrm>
            <a:custGeom>
              <a:avLst/>
              <a:gdLst/>
              <a:ahLst/>
              <a:cxnLst/>
              <a:rect l="l" t="t" r="r" b="b"/>
              <a:pathLst>
                <a:path w="4845" h="1590" extrusionOk="0">
                  <a:moveTo>
                    <a:pt x="4511" y="148"/>
                  </a:moveTo>
                  <a:cubicBezTo>
                    <a:pt x="4622" y="148"/>
                    <a:pt x="4696" y="185"/>
                    <a:pt x="4696" y="259"/>
                  </a:cubicBezTo>
                  <a:lnTo>
                    <a:pt x="4696" y="1294"/>
                  </a:lnTo>
                  <a:cubicBezTo>
                    <a:pt x="4696" y="1368"/>
                    <a:pt x="4622" y="1442"/>
                    <a:pt x="4511" y="1442"/>
                  </a:cubicBezTo>
                  <a:lnTo>
                    <a:pt x="334" y="1442"/>
                  </a:lnTo>
                  <a:cubicBezTo>
                    <a:pt x="223" y="1442"/>
                    <a:pt x="149" y="1368"/>
                    <a:pt x="149" y="1294"/>
                  </a:cubicBezTo>
                  <a:lnTo>
                    <a:pt x="149" y="259"/>
                  </a:lnTo>
                  <a:cubicBezTo>
                    <a:pt x="149" y="185"/>
                    <a:pt x="223" y="148"/>
                    <a:pt x="334" y="148"/>
                  </a:cubicBezTo>
                  <a:close/>
                  <a:moveTo>
                    <a:pt x="334" y="0"/>
                  </a:moveTo>
                  <a:cubicBezTo>
                    <a:pt x="149" y="0"/>
                    <a:pt x="1" y="111"/>
                    <a:pt x="1" y="259"/>
                  </a:cubicBezTo>
                  <a:lnTo>
                    <a:pt x="1" y="1331"/>
                  </a:lnTo>
                  <a:cubicBezTo>
                    <a:pt x="1" y="1479"/>
                    <a:pt x="149" y="1590"/>
                    <a:pt x="334" y="1590"/>
                  </a:cubicBezTo>
                  <a:lnTo>
                    <a:pt x="4511" y="1590"/>
                  </a:lnTo>
                  <a:cubicBezTo>
                    <a:pt x="4659" y="1590"/>
                    <a:pt x="4807" y="1479"/>
                    <a:pt x="4844" y="1331"/>
                  </a:cubicBezTo>
                  <a:lnTo>
                    <a:pt x="4844" y="259"/>
                  </a:lnTo>
                  <a:cubicBezTo>
                    <a:pt x="4807" y="111"/>
                    <a:pt x="4659" y="0"/>
                    <a:pt x="4511"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4" name="Google Shape;5934;p38"/>
            <p:cNvSpPr/>
            <p:nvPr/>
          </p:nvSpPr>
          <p:spPr>
            <a:xfrm>
              <a:off x="3654680" y="1768365"/>
              <a:ext cx="834044" cy="275991"/>
            </a:xfrm>
            <a:custGeom>
              <a:avLst/>
              <a:gdLst/>
              <a:ahLst/>
              <a:cxnLst/>
              <a:rect l="l" t="t" r="r" b="b"/>
              <a:pathLst>
                <a:path w="4808" h="1591" extrusionOk="0">
                  <a:moveTo>
                    <a:pt x="4511" y="149"/>
                  </a:moveTo>
                  <a:cubicBezTo>
                    <a:pt x="4585" y="149"/>
                    <a:pt x="4659" y="186"/>
                    <a:pt x="4659" y="260"/>
                  </a:cubicBezTo>
                  <a:lnTo>
                    <a:pt x="4659" y="1295"/>
                  </a:lnTo>
                  <a:cubicBezTo>
                    <a:pt x="4659" y="1406"/>
                    <a:pt x="4585" y="1443"/>
                    <a:pt x="4511" y="1443"/>
                  </a:cubicBezTo>
                  <a:lnTo>
                    <a:pt x="297" y="1443"/>
                  </a:lnTo>
                  <a:cubicBezTo>
                    <a:pt x="223" y="1443"/>
                    <a:pt x="149" y="1406"/>
                    <a:pt x="149" y="1295"/>
                  </a:cubicBezTo>
                  <a:lnTo>
                    <a:pt x="149" y="260"/>
                  </a:lnTo>
                  <a:cubicBezTo>
                    <a:pt x="149" y="186"/>
                    <a:pt x="223" y="149"/>
                    <a:pt x="297" y="149"/>
                  </a:cubicBezTo>
                  <a:close/>
                  <a:moveTo>
                    <a:pt x="297" y="1"/>
                  </a:moveTo>
                  <a:cubicBezTo>
                    <a:pt x="149" y="1"/>
                    <a:pt x="1" y="112"/>
                    <a:pt x="1" y="260"/>
                  </a:cubicBezTo>
                  <a:lnTo>
                    <a:pt x="1" y="1295"/>
                  </a:lnTo>
                  <a:cubicBezTo>
                    <a:pt x="1" y="1480"/>
                    <a:pt x="149" y="1591"/>
                    <a:pt x="297" y="1591"/>
                  </a:cubicBezTo>
                  <a:lnTo>
                    <a:pt x="4511" y="1591"/>
                  </a:lnTo>
                  <a:cubicBezTo>
                    <a:pt x="4659" y="1591"/>
                    <a:pt x="4807" y="1480"/>
                    <a:pt x="4807" y="1295"/>
                  </a:cubicBezTo>
                  <a:lnTo>
                    <a:pt x="4807" y="260"/>
                  </a:lnTo>
                  <a:cubicBezTo>
                    <a:pt x="4807" y="112"/>
                    <a:pt x="4659" y="1"/>
                    <a:pt x="45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5" name="Google Shape;5935;p38"/>
            <p:cNvSpPr/>
            <p:nvPr/>
          </p:nvSpPr>
          <p:spPr>
            <a:xfrm>
              <a:off x="2493996" y="1685100"/>
              <a:ext cx="1032667" cy="417022"/>
            </a:xfrm>
            <a:custGeom>
              <a:avLst/>
              <a:gdLst/>
              <a:ahLst/>
              <a:cxnLst/>
              <a:rect l="l" t="t" r="r" b="b"/>
              <a:pathLst>
                <a:path w="5953" h="2404" extrusionOk="0">
                  <a:moveTo>
                    <a:pt x="5805" y="2403"/>
                  </a:moveTo>
                  <a:lnTo>
                    <a:pt x="148" y="2403"/>
                  </a:lnTo>
                  <a:cubicBezTo>
                    <a:pt x="37" y="2403"/>
                    <a:pt x="0" y="2330"/>
                    <a:pt x="0" y="2256"/>
                  </a:cubicBezTo>
                  <a:lnTo>
                    <a:pt x="0" y="185"/>
                  </a:lnTo>
                  <a:cubicBezTo>
                    <a:pt x="0" y="74"/>
                    <a:pt x="37" y="0"/>
                    <a:pt x="148" y="0"/>
                  </a:cubicBezTo>
                  <a:lnTo>
                    <a:pt x="5805" y="0"/>
                  </a:lnTo>
                  <a:cubicBezTo>
                    <a:pt x="5915" y="0"/>
                    <a:pt x="5952" y="74"/>
                    <a:pt x="5952" y="185"/>
                  </a:cubicBezTo>
                  <a:lnTo>
                    <a:pt x="5952" y="2256"/>
                  </a:lnTo>
                  <a:cubicBezTo>
                    <a:pt x="5952" y="2330"/>
                    <a:pt x="5915" y="2403"/>
                    <a:pt x="5805" y="240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6" name="Google Shape;5936;p38"/>
            <p:cNvSpPr/>
            <p:nvPr/>
          </p:nvSpPr>
          <p:spPr>
            <a:xfrm>
              <a:off x="1442076" y="1685100"/>
              <a:ext cx="1039259" cy="417022"/>
            </a:xfrm>
            <a:custGeom>
              <a:avLst/>
              <a:gdLst/>
              <a:ahLst/>
              <a:cxnLst/>
              <a:rect l="l" t="t" r="r" b="b"/>
              <a:pathLst>
                <a:path w="5991" h="2404" extrusionOk="0">
                  <a:moveTo>
                    <a:pt x="5842" y="2403"/>
                  </a:moveTo>
                  <a:lnTo>
                    <a:pt x="149" y="2403"/>
                  </a:lnTo>
                  <a:cubicBezTo>
                    <a:pt x="75" y="2403"/>
                    <a:pt x="1" y="2330"/>
                    <a:pt x="1" y="2256"/>
                  </a:cubicBezTo>
                  <a:lnTo>
                    <a:pt x="1" y="185"/>
                  </a:lnTo>
                  <a:cubicBezTo>
                    <a:pt x="1" y="74"/>
                    <a:pt x="75" y="0"/>
                    <a:pt x="149" y="0"/>
                  </a:cubicBezTo>
                  <a:lnTo>
                    <a:pt x="5842" y="0"/>
                  </a:lnTo>
                  <a:cubicBezTo>
                    <a:pt x="5916" y="0"/>
                    <a:pt x="5990" y="74"/>
                    <a:pt x="5990" y="185"/>
                  </a:cubicBezTo>
                  <a:lnTo>
                    <a:pt x="5990" y="2256"/>
                  </a:lnTo>
                  <a:cubicBezTo>
                    <a:pt x="5953" y="2330"/>
                    <a:pt x="5916" y="2403"/>
                    <a:pt x="5842" y="240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7" name="Google Shape;5937;p38"/>
            <p:cNvSpPr/>
            <p:nvPr/>
          </p:nvSpPr>
          <p:spPr>
            <a:xfrm>
              <a:off x="2590098" y="1755702"/>
              <a:ext cx="840289" cy="275817"/>
            </a:xfrm>
            <a:custGeom>
              <a:avLst/>
              <a:gdLst/>
              <a:ahLst/>
              <a:cxnLst/>
              <a:rect l="l" t="t" r="r" b="b"/>
              <a:pathLst>
                <a:path w="4844" h="1590" extrusionOk="0">
                  <a:moveTo>
                    <a:pt x="4511" y="148"/>
                  </a:moveTo>
                  <a:cubicBezTo>
                    <a:pt x="4622" y="148"/>
                    <a:pt x="4659" y="185"/>
                    <a:pt x="4696" y="259"/>
                  </a:cubicBezTo>
                  <a:lnTo>
                    <a:pt x="4696" y="1294"/>
                  </a:lnTo>
                  <a:cubicBezTo>
                    <a:pt x="4659" y="1405"/>
                    <a:pt x="4622" y="1442"/>
                    <a:pt x="4511" y="1442"/>
                  </a:cubicBezTo>
                  <a:lnTo>
                    <a:pt x="333" y="1442"/>
                  </a:lnTo>
                  <a:cubicBezTo>
                    <a:pt x="223" y="1442"/>
                    <a:pt x="186" y="1405"/>
                    <a:pt x="149" y="1294"/>
                  </a:cubicBezTo>
                  <a:lnTo>
                    <a:pt x="149" y="259"/>
                  </a:lnTo>
                  <a:cubicBezTo>
                    <a:pt x="186" y="185"/>
                    <a:pt x="223" y="148"/>
                    <a:pt x="333" y="148"/>
                  </a:cubicBezTo>
                  <a:close/>
                  <a:moveTo>
                    <a:pt x="333" y="0"/>
                  </a:moveTo>
                  <a:cubicBezTo>
                    <a:pt x="149" y="0"/>
                    <a:pt x="38" y="111"/>
                    <a:pt x="1" y="259"/>
                  </a:cubicBezTo>
                  <a:lnTo>
                    <a:pt x="1" y="1331"/>
                  </a:lnTo>
                  <a:cubicBezTo>
                    <a:pt x="38" y="1479"/>
                    <a:pt x="149" y="1590"/>
                    <a:pt x="333" y="1590"/>
                  </a:cubicBezTo>
                  <a:lnTo>
                    <a:pt x="4511" y="1590"/>
                  </a:lnTo>
                  <a:cubicBezTo>
                    <a:pt x="4696" y="1590"/>
                    <a:pt x="4807" y="1479"/>
                    <a:pt x="4844" y="1331"/>
                  </a:cubicBezTo>
                  <a:lnTo>
                    <a:pt x="4844" y="259"/>
                  </a:lnTo>
                  <a:cubicBezTo>
                    <a:pt x="4807" y="111"/>
                    <a:pt x="4696" y="0"/>
                    <a:pt x="4511"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8" name="Google Shape;5938;p38"/>
            <p:cNvSpPr/>
            <p:nvPr/>
          </p:nvSpPr>
          <p:spPr>
            <a:xfrm>
              <a:off x="1544770" y="1755702"/>
              <a:ext cx="833870" cy="275817"/>
            </a:xfrm>
            <a:custGeom>
              <a:avLst/>
              <a:gdLst/>
              <a:ahLst/>
              <a:cxnLst/>
              <a:rect l="l" t="t" r="r" b="b"/>
              <a:pathLst>
                <a:path w="4807" h="1590" extrusionOk="0">
                  <a:moveTo>
                    <a:pt x="4511" y="148"/>
                  </a:moveTo>
                  <a:cubicBezTo>
                    <a:pt x="4585" y="148"/>
                    <a:pt x="4659" y="185"/>
                    <a:pt x="4659" y="259"/>
                  </a:cubicBezTo>
                  <a:lnTo>
                    <a:pt x="4659" y="1294"/>
                  </a:lnTo>
                  <a:cubicBezTo>
                    <a:pt x="4659" y="1368"/>
                    <a:pt x="4585" y="1442"/>
                    <a:pt x="4511" y="1442"/>
                  </a:cubicBezTo>
                  <a:lnTo>
                    <a:pt x="296" y="1442"/>
                  </a:lnTo>
                  <a:cubicBezTo>
                    <a:pt x="222" y="1442"/>
                    <a:pt x="111" y="1368"/>
                    <a:pt x="111" y="1294"/>
                  </a:cubicBezTo>
                  <a:lnTo>
                    <a:pt x="111" y="259"/>
                  </a:lnTo>
                  <a:cubicBezTo>
                    <a:pt x="111" y="185"/>
                    <a:pt x="222" y="148"/>
                    <a:pt x="296" y="148"/>
                  </a:cubicBezTo>
                  <a:close/>
                  <a:moveTo>
                    <a:pt x="296" y="0"/>
                  </a:moveTo>
                  <a:cubicBezTo>
                    <a:pt x="148" y="0"/>
                    <a:pt x="1" y="111"/>
                    <a:pt x="1" y="259"/>
                  </a:cubicBezTo>
                  <a:lnTo>
                    <a:pt x="1" y="1331"/>
                  </a:lnTo>
                  <a:cubicBezTo>
                    <a:pt x="1" y="1479"/>
                    <a:pt x="148" y="1590"/>
                    <a:pt x="296" y="1590"/>
                  </a:cubicBezTo>
                  <a:lnTo>
                    <a:pt x="4511" y="1590"/>
                  </a:lnTo>
                  <a:cubicBezTo>
                    <a:pt x="4659" y="1590"/>
                    <a:pt x="4807" y="1479"/>
                    <a:pt x="4807" y="1331"/>
                  </a:cubicBezTo>
                  <a:lnTo>
                    <a:pt x="4807" y="259"/>
                  </a:lnTo>
                  <a:cubicBezTo>
                    <a:pt x="4807" y="111"/>
                    <a:pt x="4659" y="0"/>
                    <a:pt x="4511" y="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9" name="Google Shape;5939;p38"/>
            <p:cNvSpPr/>
            <p:nvPr/>
          </p:nvSpPr>
          <p:spPr>
            <a:xfrm>
              <a:off x="2602934" y="1768365"/>
              <a:ext cx="833870" cy="275991"/>
            </a:xfrm>
            <a:custGeom>
              <a:avLst/>
              <a:gdLst/>
              <a:ahLst/>
              <a:cxnLst/>
              <a:rect l="l" t="t" r="r" b="b"/>
              <a:pathLst>
                <a:path w="4807" h="1591" extrusionOk="0">
                  <a:moveTo>
                    <a:pt x="4511" y="149"/>
                  </a:moveTo>
                  <a:cubicBezTo>
                    <a:pt x="4585" y="149"/>
                    <a:pt x="4659" y="186"/>
                    <a:pt x="4696" y="260"/>
                  </a:cubicBezTo>
                  <a:lnTo>
                    <a:pt x="4696" y="1295"/>
                  </a:lnTo>
                  <a:cubicBezTo>
                    <a:pt x="4659" y="1406"/>
                    <a:pt x="4585" y="1443"/>
                    <a:pt x="4511" y="1443"/>
                  </a:cubicBezTo>
                  <a:lnTo>
                    <a:pt x="296" y="1443"/>
                  </a:lnTo>
                  <a:cubicBezTo>
                    <a:pt x="222" y="1443"/>
                    <a:pt x="149" y="1406"/>
                    <a:pt x="149" y="1295"/>
                  </a:cubicBezTo>
                  <a:lnTo>
                    <a:pt x="149" y="260"/>
                  </a:lnTo>
                  <a:cubicBezTo>
                    <a:pt x="149" y="186"/>
                    <a:pt x="222" y="149"/>
                    <a:pt x="296" y="149"/>
                  </a:cubicBezTo>
                  <a:close/>
                  <a:moveTo>
                    <a:pt x="296" y="1"/>
                  </a:moveTo>
                  <a:cubicBezTo>
                    <a:pt x="149" y="1"/>
                    <a:pt x="1" y="112"/>
                    <a:pt x="1" y="260"/>
                  </a:cubicBezTo>
                  <a:lnTo>
                    <a:pt x="1" y="1295"/>
                  </a:lnTo>
                  <a:cubicBezTo>
                    <a:pt x="1" y="1480"/>
                    <a:pt x="149" y="1591"/>
                    <a:pt x="296" y="1591"/>
                  </a:cubicBezTo>
                  <a:lnTo>
                    <a:pt x="4511" y="1591"/>
                  </a:lnTo>
                  <a:cubicBezTo>
                    <a:pt x="4659" y="1591"/>
                    <a:pt x="4807" y="1480"/>
                    <a:pt x="4807" y="1295"/>
                  </a:cubicBezTo>
                  <a:lnTo>
                    <a:pt x="4807" y="260"/>
                  </a:lnTo>
                  <a:cubicBezTo>
                    <a:pt x="4807" y="112"/>
                    <a:pt x="4659" y="1"/>
                    <a:pt x="45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0" name="Google Shape;5940;p38"/>
            <p:cNvSpPr/>
            <p:nvPr/>
          </p:nvSpPr>
          <p:spPr>
            <a:xfrm>
              <a:off x="1551188" y="1768365"/>
              <a:ext cx="840289" cy="275991"/>
            </a:xfrm>
            <a:custGeom>
              <a:avLst/>
              <a:gdLst/>
              <a:ahLst/>
              <a:cxnLst/>
              <a:rect l="l" t="t" r="r" b="b"/>
              <a:pathLst>
                <a:path w="4844" h="1591" extrusionOk="0">
                  <a:moveTo>
                    <a:pt x="4511" y="149"/>
                  </a:moveTo>
                  <a:cubicBezTo>
                    <a:pt x="4622" y="149"/>
                    <a:pt x="4696" y="186"/>
                    <a:pt x="4696" y="260"/>
                  </a:cubicBezTo>
                  <a:lnTo>
                    <a:pt x="4696" y="1295"/>
                  </a:lnTo>
                  <a:cubicBezTo>
                    <a:pt x="4659" y="1406"/>
                    <a:pt x="4585" y="1443"/>
                    <a:pt x="4511" y="1443"/>
                  </a:cubicBezTo>
                  <a:lnTo>
                    <a:pt x="333" y="1443"/>
                  </a:lnTo>
                  <a:cubicBezTo>
                    <a:pt x="222" y="1443"/>
                    <a:pt x="185" y="1406"/>
                    <a:pt x="148" y="1295"/>
                  </a:cubicBezTo>
                  <a:lnTo>
                    <a:pt x="148" y="260"/>
                  </a:lnTo>
                  <a:cubicBezTo>
                    <a:pt x="148" y="186"/>
                    <a:pt x="222" y="149"/>
                    <a:pt x="333" y="149"/>
                  </a:cubicBezTo>
                  <a:close/>
                  <a:moveTo>
                    <a:pt x="333" y="1"/>
                  </a:moveTo>
                  <a:cubicBezTo>
                    <a:pt x="148" y="1"/>
                    <a:pt x="37" y="112"/>
                    <a:pt x="0" y="260"/>
                  </a:cubicBezTo>
                  <a:lnTo>
                    <a:pt x="0" y="1295"/>
                  </a:lnTo>
                  <a:cubicBezTo>
                    <a:pt x="37" y="1480"/>
                    <a:pt x="148" y="1591"/>
                    <a:pt x="333" y="1591"/>
                  </a:cubicBezTo>
                  <a:lnTo>
                    <a:pt x="4511" y="1591"/>
                  </a:lnTo>
                  <a:cubicBezTo>
                    <a:pt x="4696" y="1591"/>
                    <a:pt x="4807" y="1480"/>
                    <a:pt x="4844" y="1295"/>
                  </a:cubicBezTo>
                  <a:lnTo>
                    <a:pt x="4844" y="260"/>
                  </a:lnTo>
                  <a:cubicBezTo>
                    <a:pt x="4807" y="112"/>
                    <a:pt x="4696" y="1"/>
                    <a:pt x="45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1" name="Google Shape;5941;p38"/>
            <p:cNvSpPr/>
            <p:nvPr/>
          </p:nvSpPr>
          <p:spPr>
            <a:xfrm>
              <a:off x="1089412" y="1095129"/>
              <a:ext cx="231062" cy="340001"/>
            </a:xfrm>
            <a:custGeom>
              <a:avLst/>
              <a:gdLst/>
              <a:ahLst/>
              <a:cxnLst/>
              <a:rect l="l" t="t" r="r" b="b"/>
              <a:pathLst>
                <a:path w="1332" h="1960" extrusionOk="0">
                  <a:moveTo>
                    <a:pt x="666" y="0"/>
                  </a:moveTo>
                  <a:lnTo>
                    <a:pt x="1332" y="1812"/>
                  </a:lnTo>
                  <a:lnTo>
                    <a:pt x="259" y="1959"/>
                  </a:lnTo>
                  <a:lnTo>
                    <a:pt x="1" y="11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2" name="Google Shape;5942;p38"/>
            <p:cNvSpPr/>
            <p:nvPr/>
          </p:nvSpPr>
          <p:spPr>
            <a:xfrm>
              <a:off x="1166433" y="1646589"/>
              <a:ext cx="186133" cy="352838"/>
            </a:xfrm>
            <a:custGeom>
              <a:avLst/>
              <a:gdLst/>
              <a:ahLst/>
              <a:cxnLst/>
              <a:rect l="l" t="t" r="r" b="b"/>
              <a:pathLst>
                <a:path w="1073" h="2034" extrusionOk="0">
                  <a:moveTo>
                    <a:pt x="961" y="1960"/>
                  </a:moveTo>
                  <a:lnTo>
                    <a:pt x="1072" y="1"/>
                  </a:lnTo>
                  <a:lnTo>
                    <a:pt x="0" y="148"/>
                  </a:lnTo>
                  <a:lnTo>
                    <a:pt x="259" y="203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3" name="Google Shape;5943;p38"/>
            <p:cNvSpPr/>
            <p:nvPr/>
          </p:nvSpPr>
          <p:spPr>
            <a:xfrm>
              <a:off x="954800" y="864240"/>
              <a:ext cx="4329117" cy="840289"/>
            </a:xfrm>
            <a:custGeom>
              <a:avLst/>
              <a:gdLst/>
              <a:ahLst/>
              <a:cxnLst/>
              <a:rect l="l" t="t" r="r" b="b"/>
              <a:pathLst>
                <a:path w="24956" h="4844" extrusionOk="0">
                  <a:moveTo>
                    <a:pt x="24734" y="0"/>
                  </a:moveTo>
                  <a:lnTo>
                    <a:pt x="0" y="3401"/>
                  </a:lnTo>
                  <a:lnTo>
                    <a:pt x="222" y="4843"/>
                  </a:lnTo>
                  <a:lnTo>
                    <a:pt x="24955" y="1442"/>
                  </a:lnTo>
                  <a:lnTo>
                    <a:pt x="2473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4" name="Google Shape;5944;p38"/>
            <p:cNvSpPr/>
            <p:nvPr/>
          </p:nvSpPr>
          <p:spPr>
            <a:xfrm>
              <a:off x="993310" y="986016"/>
              <a:ext cx="4290607" cy="718513"/>
            </a:xfrm>
            <a:custGeom>
              <a:avLst/>
              <a:gdLst/>
              <a:ahLst/>
              <a:cxnLst/>
              <a:rect l="l" t="t" r="r" b="b"/>
              <a:pathLst>
                <a:path w="24734" h="4142" extrusionOk="0">
                  <a:moveTo>
                    <a:pt x="24696" y="1"/>
                  </a:moveTo>
                  <a:lnTo>
                    <a:pt x="24733" y="740"/>
                  </a:lnTo>
                  <a:lnTo>
                    <a:pt x="0" y="4141"/>
                  </a:lnTo>
                  <a:lnTo>
                    <a:pt x="0" y="3513"/>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5" name="Google Shape;5945;p38"/>
            <p:cNvSpPr/>
            <p:nvPr/>
          </p:nvSpPr>
          <p:spPr>
            <a:xfrm>
              <a:off x="986892" y="979598"/>
              <a:ext cx="4290607" cy="673584"/>
            </a:xfrm>
            <a:custGeom>
              <a:avLst/>
              <a:gdLst/>
              <a:ahLst/>
              <a:cxnLst/>
              <a:rect l="l" t="t" r="r" b="b"/>
              <a:pathLst>
                <a:path w="24734" h="3883" extrusionOk="0">
                  <a:moveTo>
                    <a:pt x="24733" y="1"/>
                  </a:moveTo>
                  <a:lnTo>
                    <a:pt x="24733" y="481"/>
                  </a:lnTo>
                  <a:lnTo>
                    <a:pt x="0" y="3883"/>
                  </a:lnTo>
                  <a:lnTo>
                    <a:pt x="0" y="3402"/>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6" name="Google Shape;5946;p38"/>
            <p:cNvSpPr/>
            <p:nvPr/>
          </p:nvSpPr>
          <p:spPr>
            <a:xfrm>
              <a:off x="1147178" y="1505558"/>
              <a:ext cx="275991" cy="115531"/>
            </a:xfrm>
            <a:custGeom>
              <a:avLst/>
              <a:gdLst/>
              <a:ahLst/>
              <a:cxnLst/>
              <a:rect l="l" t="t" r="r" b="b"/>
              <a:pathLst>
                <a:path w="1591" h="666" extrusionOk="0">
                  <a:moveTo>
                    <a:pt x="1590" y="481"/>
                  </a:moveTo>
                  <a:lnTo>
                    <a:pt x="259" y="666"/>
                  </a:lnTo>
                  <a:lnTo>
                    <a:pt x="0" y="185"/>
                  </a:lnTo>
                  <a:lnTo>
                    <a:pt x="13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7" name="Google Shape;5947;p38"/>
            <p:cNvSpPr/>
            <p:nvPr/>
          </p:nvSpPr>
          <p:spPr>
            <a:xfrm>
              <a:off x="3244251" y="1095129"/>
              <a:ext cx="1250892" cy="237307"/>
            </a:xfrm>
            <a:custGeom>
              <a:avLst/>
              <a:gdLst/>
              <a:ahLst/>
              <a:cxnLst/>
              <a:rect l="l" t="t" r="r" b="b"/>
              <a:pathLst>
                <a:path w="7211" h="1368" extrusionOk="0">
                  <a:moveTo>
                    <a:pt x="7210" y="407"/>
                  </a:moveTo>
                  <a:lnTo>
                    <a:pt x="223" y="1368"/>
                  </a:lnTo>
                  <a:lnTo>
                    <a:pt x="1" y="961"/>
                  </a:lnTo>
                  <a:lnTo>
                    <a:pt x="69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8" name="Google Shape;5948;p38"/>
            <p:cNvSpPr/>
            <p:nvPr/>
          </p:nvSpPr>
          <p:spPr>
            <a:xfrm>
              <a:off x="5251641" y="857822"/>
              <a:ext cx="865962" cy="256562"/>
            </a:xfrm>
            <a:custGeom>
              <a:avLst/>
              <a:gdLst/>
              <a:ahLst/>
              <a:cxnLst/>
              <a:rect l="l" t="t" r="r" b="b"/>
              <a:pathLst>
                <a:path w="4992" h="1479" extrusionOk="0">
                  <a:moveTo>
                    <a:pt x="4992" y="74"/>
                  </a:moveTo>
                  <a:lnTo>
                    <a:pt x="2589" y="777"/>
                  </a:lnTo>
                  <a:lnTo>
                    <a:pt x="185" y="1479"/>
                  </a:lnTo>
                  <a:lnTo>
                    <a:pt x="111" y="740"/>
                  </a:lnTo>
                  <a:lnTo>
                    <a:pt x="1" y="0"/>
                  </a:lnTo>
                  <a:lnTo>
                    <a:pt x="2515" y="3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9" name="Google Shape;5949;p38"/>
            <p:cNvSpPr/>
            <p:nvPr/>
          </p:nvSpPr>
          <p:spPr>
            <a:xfrm>
              <a:off x="3180241" y="806475"/>
              <a:ext cx="1225045" cy="333583"/>
            </a:xfrm>
            <a:custGeom>
              <a:avLst/>
              <a:gdLst/>
              <a:ahLst/>
              <a:cxnLst/>
              <a:rect l="l" t="t" r="r" b="b"/>
              <a:pathLst>
                <a:path w="7062" h="1923" extrusionOk="0">
                  <a:moveTo>
                    <a:pt x="5767" y="0"/>
                  </a:moveTo>
                  <a:lnTo>
                    <a:pt x="7061" y="999"/>
                  </a:lnTo>
                  <a:lnTo>
                    <a:pt x="148" y="1923"/>
                  </a:lnTo>
                  <a:lnTo>
                    <a:pt x="0" y="777"/>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0" name="Google Shape;5950;p38"/>
            <p:cNvSpPr/>
            <p:nvPr/>
          </p:nvSpPr>
          <p:spPr>
            <a:xfrm>
              <a:off x="3244251" y="1229741"/>
              <a:ext cx="1199545" cy="365675"/>
            </a:xfrm>
            <a:custGeom>
              <a:avLst/>
              <a:gdLst/>
              <a:ahLst/>
              <a:cxnLst/>
              <a:rect l="l" t="t" r="r" b="b"/>
              <a:pathLst>
                <a:path w="6915" h="2108" extrusionOk="0">
                  <a:moveTo>
                    <a:pt x="5916" y="1331"/>
                  </a:moveTo>
                  <a:lnTo>
                    <a:pt x="6914" y="0"/>
                  </a:lnTo>
                  <a:lnTo>
                    <a:pt x="1" y="962"/>
                  </a:lnTo>
                  <a:lnTo>
                    <a:pt x="149" y="210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1" name="Google Shape;5951;p38"/>
            <p:cNvSpPr/>
            <p:nvPr/>
          </p:nvSpPr>
          <p:spPr>
            <a:xfrm>
              <a:off x="3237833" y="1075874"/>
              <a:ext cx="1218800" cy="198970"/>
            </a:xfrm>
            <a:custGeom>
              <a:avLst/>
              <a:gdLst/>
              <a:ahLst/>
              <a:cxnLst/>
              <a:rect l="l" t="t" r="r" b="b"/>
              <a:pathLst>
                <a:path w="7026" h="1147" extrusionOk="0">
                  <a:moveTo>
                    <a:pt x="6988" y="0"/>
                  </a:moveTo>
                  <a:lnTo>
                    <a:pt x="1" y="961"/>
                  </a:lnTo>
                  <a:lnTo>
                    <a:pt x="38" y="1146"/>
                  </a:lnTo>
                  <a:lnTo>
                    <a:pt x="7025" y="185"/>
                  </a:lnTo>
                  <a:lnTo>
                    <a:pt x="698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2" name="Google Shape;5952;p38"/>
            <p:cNvSpPr/>
            <p:nvPr/>
          </p:nvSpPr>
          <p:spPr>
            <a:xfrm>
              <a:off x="1147178" y="1492722"/>
              <a:ext cx="231062" cy="64184"/>
            </a:xfrm>
            <a:custGeom>
              <a:avLst/>
              <a:gdLst/>
              <a:ahLst/>
              <a:cxnLst/>
              <a:rect l="l" t="t" r="r" b="b"/>
              <a:pathLst>
                <a:path w="1332" h="370" extrusionOk="0">
                  <a:moveTo>
                    <a:pt x="1294" y="0"/>
                  </a:moveTo>
                  <a:lnTo>
                    <a:pt x="0" y="185"/>
                  </a:lnTo>
                  <a:lnTo>
                    <a:pt x="37" y="370"/>
                  </a:lnTo>
                  <a:lnTo>
                    <a:pt x="1331" y="185"/>
                  </a:lnTo>
                  <a:lnTo>
                    <a:pt x="1294" y="0"/>
                  </a:lnTo>
                  <a:close/>
                </a:path>
              </a:pathLst>
            </a:custGeom>
            <a:solidFill>
              <a:srgbClr val="CFB2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3" name="Google Shape;5953;p38"/>
            <p:cNvSpPr/>
            <p:nvPr/>
          </p:nvSpPr>
          <p:spPr>
            <a:xfrm>
              <a:off x="4719437" y="2262234"/>
              <a:ext cx="1109514" cy="519716"/>
            </a:xfrm>
            <a:custGeom>
              <a:avLst/>
              <a:gdLst/>
              <a:ahLst/>
              <a:cxnLst/>
              <a:rect l="l" t="t" r="r" b="b"/>
              <a:pathLst>
                <a:path w="6396" h="2996" extrusionOk="0">
                  <a:moveTo>
                    <a:pt x="6063" y="149"/>
                  </a:moveTo>
                  <a:cubicBezTo>
                    <a:pt x="6137" y="149"/>
                    <a:pt x="6211" y="186"/>
                    <a:pt x="6248" y="260"/>
                  </a:cubicBezTo>
                  <a:lnTo>
                    <a:pt x="6248" y="2737"/>
                  </a:lnTo>
                  <a:cubicBezTo>
                    <a:pt x="6218" y="2797"/>
                    <a:pt x="6163" y="2857"/>
                    <a:pt x="6104" y="2857"/>
                  </a:cubicBezTo>
                  <a:cubicBezTo>
                    <a:pt x="6090" y="2857"/>
                    <a:pt x="6077" y="2854"/>
                    <a:pt x="6063" y="2847"/>
                  </a:cubicBezTo>
                  <a:lnTo>
                    <a:pt x="333" y="2847"/>
                  </a:lnTo>
                  <a:cubicBezTo>
                    <a:pt x="312" y="2854"/>
                    <a:pt x="293" y="2857"/>
                    <a:pt x="276" y="2857"/>
                  </a:cubicBezTo>
                  <a:cubicBezTo>
                    <a:pt x="197" y="2857"/>
                    <a:pt x="148" y="2797"/>
                    <a:pt x="148" y="2737"/>
                  </a:cubicBezTo>
                  <a:lnTo>
                    <a:pt x="148" y="260"/>
                  </a:lnTo>
                  <a:cubicBezTo>
                    <a:pt x="148" y="186"/>
                    <a:pt x="222" y="149"/>
                    <a:pt x="333" y="149"/>
                  </a:cubicBezTo>
                  <a:close/>
                  <a:moveTo>
                    <a:pt x="333" y="1"/>
                  </a:moveTo>
                  <a:cubicBezTo>
                    <a:pt x="148" y="1"/>
                    <a:pt x="37" y="112"/>
                    <a:pt x="0" y="260"/>
                  </a:cubicBezTo>
                  <a:lnTo>
                    <a:pt x="0" y="2737"/>
                  </a:lnTo>
                  <a:cubicBezTo>
                    <a:pt x="37" y="2884"/>
                    <a:pt x="148" y="2995"/>
                    <a:pt x="333" y="2995"/>
                  </a:cubicBezTo>
                  <a:lnTo>
                    <a:pt x="6063" y="2995"/>
                  </a:lnTo>
                  <a:cubicBezTo>
                    <a:pt x="6248" y="2995"/>
                    <a:pt x="6359" y="2884"/>
                    <a:pt x="6396" y="2737"/>
                  </a:cubicBezTo>
                  <a:lnTo>
                    <a:pt x="6396" y="260"/>
                  </a:lnTo>
                  <a:cubicBezTo>
                    <a:pt x="6359" y="112"/>
                    <a:pt x="6248" y="1"/>
                    <a:pt x="606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4" name="Google Shape;5954;p38"/>
            <p:cNvSpPr/>
            <p:nvPr/>
          </p:nvSpPr>
          <p:spPr>
            <a:xfrm>
              <a:off x="4039609" y="2262234"/>
              <a:ext cx="602982" cy="263154"/>
            </a:xfrm>
            <a:custGeom>
              <a:avLst/>
              <a:gdLst/>
              <a:ahLst/>
              <a:cxnLst/>
              <a:rect l="l" t="t" r="r" b="b"/>
              <a:pathLst>
                <a:path w="3476" h="1517" extrusionOk="0">
                  <a:moveTo>
                    <a:pt x="3143" y="149"/>
                  </a:moveTo>
                  <a:cubicBezTo>
                    <a:pt x="3217" y="149"/>
                    <a:pt x="3291" y="186"/>
                    <a:pt x="3327" y="260"/>
                  </a:cubicBezTo>
                  <a:lnTo>
                    <a:pt x="3327" y="1221"/>
                  </a:lnTo>
                  <a:cubicBezTo>
                    <a:pt x="3291" y="1295"/>
                    <a:pt x="3217" y="1369"/>
                    <a:pt x="3143" y="1369"/>
                  </a:cubicBezTo>
                  <a:lnTo>
                    <a:pt x="296" y="1369"/>
                  </a:lnTo>
                  <a:cubicBezTo>
                    <a:pt x="222" y="1369"/>
                    <a:pt x="148" y="1295"/>
                    <a:pt x="148" y="1221"/>
                  </a:cubicBezTo>
                  <a:lnTo>
                    <a:pt x="148" y="260"/>
                  </a:lnTo>
                  <a:cubicBezTo>
                    <a:pt x="148" y="186"/>
                    <a:pt x="222" y="149"/>
                    <a:pt x="296" y="149"/>
                  </a:cubicBezTo>
                  <a:close/>
                  <a:moveTo>
                    <a:pt x="296" y="1"/>
                  </a:moveTo>
                  <a:cubicBezTo>
                    <a:pt x="148" y="1"/>
                    <a:pt x="0" y="112"/>
                    <a:pt x="0" y="260"/>
                  </a:cubicBezTo>
                  <a:lnTo>
                    <a:pt x="0" y="1221"/>
                  </a:lnTo>
                  <a:cubicBezTo>
                    <a:pt x="0" y="1369"/>
                    <a:pt x="148" y="1517"/>
                    <a:pt x="296" y="1517"/>
                  </a:cubicBezTo>
                  <a:lnTo>
                    <a:pt x="3143" y="1517"/>
                  </a:lnTo>
                  <a:cubicBezTo>
                    <a:pt x="3327" y="1517"/>
                    <a:pt x="3438" y="1369"/>
                    <a:pt x="3475" y="1221"/>
                  </a:cubicBezTo>
                  <a:lnTo>
                    <a:pt x="3475" y="260"/>
                  </a:lnTo>
                  <a:cubicBezTo>
                    <a:pt x="3438" y="112"/>
                    <a:pt x="3327" y="1"/>
                    <a:pt x="314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5" name="Google Shape;5955;p38"/>
            <p:cNvSpPr/>
            <p:nvPr/>
          </p:nvSpPr>
          <p:spPr>
            <a:xfrm>
              <a:off x="3379037" y="2262234"/>
              <a:ext cx="602982" cy="263154"/>
            </a:xfrm>
            <a:custGeom>
              <a:avLst/>
              <a:gdLst/>
              <a:ahLst/>
              <a:cxnLst/>
              <a:rect l="l" t="t" r="r" b="b"/>
              <a:pathLst>
                <a:path w="3476" h="1517" extrusionOk="0">
                  <a:moveTo>
                    <a:pt x="3143" y="149"/>
                  </a:moveTo>
                  <a:cubicBezTo>
                    <a:pt x="3217" y="149"/>
                    <a:pt x="3291" y="186"/>
                    <a:pt x="3327" y="260"/>
                  </a:cubicBezTo>
                  <a:lnTo>
                    <a:pt x="3327" y="1221"/>
                  </a:lnTo>
                  <a:cubicBezTo>
                    <a:pt x="3291" y="1295"/>
                    <a:pt x="3217" y="1369"/>
                    <a:pt x="3143" y="1369"/>
                  </a:cubicBezTo>
                  <a:lnTo>
                    <a:pt x="296" y="1369"/>
                  </a:lnTo>
                  <a:cubicBezTo>
                    <a:pt x="222" y="1369"/>
                    <a:pt x="148" y="1295"/>
                    <a:pt x="148" y="1221"/>
                  </a:cubicBezTo>
                  <a:lnTo>
                    <a:pt x="148" y="260"/>
                  </a:lnTo>
                  <a:cubicBezTo>
                    <a:pt x="148" y="186"/>
                    <a:pt x="222" y="149"/>
                    <a:pt x="296" y="149"/>
                  </a:cubicBezTo>
                  <a:close/>
                  <a:moveTo>
                    <a:pt x="296" y="1"/>
                  </a:moveTo>
                  <a:cubicBezTo>
                    <a:pt x="148" y="1"/>
                    <a:pt x="0" y="112"/>
                    <a:pt x="0" y="260"/>
                  </a:cubicBezTo>
                  <a:lnTo>
                    <a:pt x="0" y="1221"/>
                  </a:lnTo>
                  <a:cubicBezTo>
                    <a:pt x="0" y="1369"/>
                    <a:pt x="148" y="1517"/>
                    <a:pt x="296" y="1517"/>
                  </a:cubicBezTo>
                  <a:lnTo>
                    <a:pt x="3143" y="1517"/>
                  </a:lnTo>
                  <a:cubicBezTo>
                    <a:pt x="3327" y="1517"/>
                    <a:pt x="3438" y="1369"/>
                    <a:pt x="3475" y="1221"/>
                  </a:cubicBezTo>
                  <a:lnTo>
                    <a:pt x="3475" y="260"/>
                  </a:lnTo>
                  <a:cubicBezTo>
                    <a:pt x="3438" y="112"/>
                    <a:pt x="3327" y="1"/>
                    <a:pt x="314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6" name="Google Shape;5956;p38"/>
            <p:cNvSpPr/>
            <p:nvPr/>
          </p:nvSpPr>
          <p:spPr>
            <a:xfrm>
              <a:off x="3379037" y="2549847"/>
              <a:ext cx="1263555" cy="225684"/>
            </a:xfrm>
            <a:custGeom>
              <a:avLst/>
              <a:gdLst/>
              <a:ahLst/>
              <a:cxnLst/>
              <a:rect l="l" t="t" r="r" b="b"/>
              <a:pathLst>
                <a:path w="7284" h="1301" extrusionOk="0">
                  <a:moveTo>
                    <a:pt x="6991" y="144"/>
                  </a:moveTo>
                  <a:cubicBezTo>
                    <a:pt x="7050" y="144"/>
                    <a:pt x="7105" y="205"/>
                    <a:pt x="7135" y="265"/>
                  </a:cubicBezTo>
                  <a:lnTo>
                    <a:pt x="7135" y="1005"/>
                  </a:lnTo>
                  <a:cubicBezTo>
                    <a:pt x="7099" y="1116"/>
                    <a:pt x="7025" y="1152"/>
                    <a:pt x="6951" y="1152"/>
                  </a:cubicBezTo>
                  <a:lnTo>
                    <a:pt x="296" y="1152"/>
                  </a:lnTo>
                  <a:cubicBezTo>
                    <a:pt x="222" y="1152"/>
                    <a:pt x="148" y="1116"/>
                    <a:pt x="148" y="1005"/>
                  </a:cubicBezTo>
                  <a:lnTo>
                    <a:pt x="148" y="265"/>
                  </a:lnTo>
                  <a:cubicBezTo>
                    <a:pt x="148" y="205"/>
                    <a:pt x="197" y="144"/>
                    <a:pt x="256" y="144"/>
                  </a:cubicBezTo>
                  <a:cubicBezTo>
                    <a:pt x="269" y="144"/>
                    <a:pt x="282" y="148"/>
                    <a:pt x="296" y="154"/>
                  </a:cubicBezTo>
                  <a:lnTo>
                    <a:pt x="6951" y="154"/>
                  </a:lnTo>
                  <a:cubicBezTo>
                    <a:pt x="6964" y="148"/>
                    <a:pt x="6978" y="144"/>
                    <a:pt x="6991" y="144"/>
                  </a:cubicBezTo>
                  <a:close/>
                  <a:moveTo>
                    <a:pt x="249" y="1"/>
                  </a:moveTo>
                  <a:cubicBezTo>
                    <a:pt x="118" y="1"/>
                    <a:pt x="0" y="133"/>
                    <a:pt x="0" y="265"/>
                  </a:cubicBezTo>
                  <a:lnTo>
                    <a:pt x="0" y="1005"/>
                  </a:lnTo>
                  <a:cubicBezTo>
                    <a:pt x="0" y="1189"/>
                    <a:pt x="148" y="1300"/>
                    <a:pt x="296" y="1300"/>
                  </a:cubicBezTo>
                  <a:lnTo>
                    <a:pt x="6951" y="1300"/>
                  </a:lnTo>
                  <a:cubicBezTo>
                    <a:pt x="7135" y="1300"/>
                    <a:pt x="7246" y="1189"/>
                    <a:pt x="7283" y="1005"/>
                  </a:cubicBezTo>
                  <a:lnTo>
                    <a:pt x="7283" y="265"/>
                  </a:lnTo>
                  <a:cubicBezTo>
                    <a:pt x="7250" y="133"/>
                    <a:pt x="7158" y="1"/>
                    <a:pt x="7007" y="1"/>
                  </a:cubicBezTo>
                  <a:cubicBezTo>
                    <a:pt x="6989" y="1"/>
                    <a:pt x="6970" y="2"/>
                    <a:pt x="6951" y="6"/>
                  </a:cubicBezTo>
                  <a:lnTo>
                    <a:pt x="296" y="6"/>
                  </a:lnTo>
                  <a:cubicBezTo>
                    <a:pt x="280" y="2"/>
                    <a:pt x="265" y="1"/>
                    <a:pt x="249"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7" name="Google Shape;5957;p38"/>
            <p:cNvSpPr/>
            <p:nvPr/>
          </p:nvSpPr>
          <p:spPr>
            <a:xfrm>
              <a:off x="2192505" y="2262234"/>
              <a:ext cx="1109688" cy="519716"/>
            </a:xfrm>
            <a:custGeom>
              <a:avLst/>
              <a:gdLst/>
              <a:ahLst/>
              <a:cxnLst/>
              <a:rect l="l" t="t" r="r" b="b"/>
              <a:pathLst>
                <a:path w="6397" h="2996" extrusionOk="0">
                  <a:moveTo>
                    <a:pt x="6101" y="149"/>
                  </a:moveTo>
                  <a:cubicBezTo>
                    <a:pt x="6175" y="149"/>
                    <a:pt x="6249" y="186"/>
                    <a:pt x="6249" y="260"/>
                  </a:cubicBezTo>
                  <a:lnTo>
                    <a:pt x="6249" y="2737"/>
                  </a:lnTo>
                  <a:cubicBezTo>
                    <a:pt x="6249" y="2797"/>
                    <a:pt x="6199" y="2857"/>
                    <a:pt x="6141" y="2857"/>
                  </a:cubicBezTo>
                  <a:cubicBezTo>
                    <a:pt x="6128" y="2857"/>
                    <a:pt x="6114" y="2854"/>
                    <a:pt x="6101" y="2847"/>
                  </a:cubicBezTo>
                  <a:lnTo>
                    <a:pt x="333" y="2847"/>
                  </a:lnTo>
                  <a:cubicBezTo>
                    <a:pt x="259" y="2847"/>
                    <a:pt x="148" y="2810"/>
                    <a:pt x="148" y="2774"/>
                  </a:cubicBezTo>
                  <a:lnTo>
                    <a:pt x="1812" y="296"/>
                  </a:lnTo>
                  <a:lnTo>
                    <a:pt x="1849" y="260"/>
                  </a:lnTo>
                  <a:cubicBezTo>
                    <a:pt x="1886" y="186"/>
                    <a:pt x="1923" y="149"/>
                    <a:pt x="1997" y="149"/>
                  </a:cubicBezTo>
                  <a:close/>
                  <a:moveTo>
                    <a:pt x="1997" y="1"/>
                  </a:moveTo>
                  <a:cubicBezTo>
                    <a:pt x="1886" y="1"/>
                    <a:pt x="1775" y="75"/>
                    <a:pt x="1738" y="186"/>
                  </a:cubicBezTo>
                  <a:lnTo>
                    <a:pt x="38" y="2700"/>
                  </a:lnTo>
                  <a:cubicBezTo>
                    <a:pt x="1" y="2737"/>
                    <a:pt x="1" y="2810"/>
                    <a:pt x="38" y="2847"/>
                  </a:cubicBezTo>
                  <a:cubicBezTo>
                    <a:pt x="111" y="2958"/>
                    <a:pt x="222" y="2995"/>
                    <a:pt x="333" y="2995"/>
                  </a:cubicBezTo>
                  <a:lnTo>
                    <a:pt x="6101" y="2995"/>
                  </a:lnTo>
                  <a:cubicBezTo>
                    <a:pt x="6249" y="2995"/>
                    <a:pt x="6360" y="2884"/>
                    <a:pt x="6396" y="2737"/>
                  </a:cubicBezTo>
                  <a:lnTo>
                    <a:pt x="6396" y="260"/>
                  </a:lnTo>
                  <a:cubicBezTo>
                    <a:pt x="6396" y="112"/>
                    <a:pt x="6249" y="1"/>
                    <a:pt x="6101"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8" name="Google Shape;5958;p38"/>
            <p:cNvSpPr/>
            <p:nvPr/>
          </p:nvSpPr>
          <p:spPr>
            <a:xfrm>
              <a:off x="967637" y="902577"/>
              <a:ext cx="4290607" cy="615992"/>
            </a:xfrm>
            <a:custGeom>
              <a:avLst/>
              <a:gdLst/>
              <a:ahLst/>
              <a:cxnLst/>
              <a:rect l="l" t="t" r="r" b="b"/>
              <a:pathLst>
                <a:path w="24734" h="3551" extrusionOk="0">
                  <a:moveTo>
                    <a:pt x="24734" y="1"/>
                  </a:moveTo>
                  <a:lnTo>
                    <a:pt x="24734" y="112"/>
                  </a:lnTo>
                  <a:lnTo>
                    <a:pt x="0" y="3550"/>
                  </a:lnTo>
                  <a:lnTo>
                    <a:pt x="0" y="3402"/>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9" name="Google Shape;5959;p38"/>
            <p:cNvSpPr/>
            <p:nvPr/>
          </p:nvSpPr>
          <p:spPr>
            <a:xfrm>
              <a:off x="3494395" y="915414"/>
              <a:ext cx="32265" cy="77194"/>
            </a:xfrm>
            <a:custGeom>
              <a:avLst/>
              <a:gdLst/>
              <a:ahLst/>
              <a:cxnLst/>
              <a:rect l="l" t="t" r="r" b="b"/>
              <a:pathLst>
                <a:path w="186" h="445" extrusionOk="0">
                  <a:moveTo>
                    <a:pt x="1" y="1"/>
                  </a:moveTo>
                  <a:lnTo>
                    <a:pt x="75" y="445"/>
                  </a:lnTo>
                  <a:lnTo>
                    <a:pt x="185" y="445"/>
                  </a:lnTo>
                  <a:lnTo>
                    <a:pt x="112" y="1"/>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0" name="Google Shape;5960;p38"/>
            <p:cNvSpPr/>
            <p:nvPr/>
          </p:nvSpPr>
          <p:spPr>
            <a:xfrm>
              <a:off x="4058865" y="941088"/>
              <a:ext cx="32092" cy="77194"/>
            </a:xfrm>
            <a:custGeom>
              <a:avLst/>
              <a:gdLst/>
              <a:ahLst/>
              <a:cxnLst/>
              <a:rect l="l" t="t" r="r" b="b"/>
              <a:pathLst>
                <a:path w="185" h="445" extrusionOk="0">
                  <a:moveTo>
                    <a:pt x="0" y="1"/>
                  </a:moveTo>
                  <a:lnTo>
                    <a:pt x="74" y="444"/>
                  </a:lnTo>
                  <a:lnTo>
                    <a:pt x="185" y="444"/>
                  </a:lnTo>
                  <a:lnTo>
                    <a:pt x="111" y="1"/>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1" name="Google Shape;5961;p38"/>
            <p:cNvSpPr/>
            <p:nvPr/>
          </p:nvSpPr>
          <p:spPr>
            <a:xfrm>
              <a:off x="3423792" y="1364354"/>
              <a:ext cx="25847" cy="83613"/>
            </a:xfrm>
            <a:custGeom>
              <a:avLst/>
              <a:gdLst/>
              <a:ahLst/>
              <a:cxnLst/>
              <a:rect l="l" t="t" r="r" b="b"/>
              <a:pathLst>
                <a:path w="149" h="482" extrusionOk="0">
                  <a:moveTo>
                    <a:pt x="112" y="1"/>
                  </a:moveTo>
                  <a:lnTo>
                    <a:pt x="1" y="38"/>
                  </a:lnTo>
                  <a:lnTo>
                    <a:pt x="38" y="481"/>
                  </a:lnTo>
                  <a:lnTo>
                    <a:pt x="149" y="444"/>
                  </a:lnTo>
                  <a:lnTo>
                    <a:pt x="11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2" name="Google Shape;5962;p38"/>
            <p:cNvSpPr/>
            <p:nvPr/>
          </p:nvSpPr>
          <p:spPr>
            <a:xfrm>
              <a:off x="4122875" y="1261833"/>
              <a:ext cx="32265" cy="83439"/>
            </a:xfrm>
            <a:custGeom>
              <a:avLst/>
              <a:gdLst/>
              <a:ahLst/>
              <a:cxnLst/>
              <a:rect l="l" t="t" r="r" b="b"/>
              <a:pathLst>
                <a:path w="186" h="481" extrusionOk="0">
                  <a:moveTo>
                    <a:pt x="112" y="0"/>
                  </a:moveTo>
                  <a:lnTo>
                    <a:pt x="1" y="37"/>
                  </a:lnTo>
                  <a:lnTo>
                    <a:pt x="75" y="481"/>
                  </a:lnTo>
                  <a:lnTo>
                    <a:pt x="186" y="444"/>
                  </a:lnTo>
                  <a:lnTo>
                    <a:pt x="11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3" name="Google Shape;5963;p38"/>
            <p:cNvSpPr/>
            <p:nvPr/>
          </p:nvSpPr>
          <p:spPr>
            <a:xfrm>
              <a:off x="1166433" y="1345099"/>
              <a:ext cx="32265" cy="77194"/>
            </a:xfrm>
            <a:custGeom>
              <a:avLst/>
              <a:gdLst/>
              <a:ahLst/>
              <a:cxnLst/>
              <a:rect l="l" t="t" r="r" b="b"/>
              <a:pathLst>
                <a:path w="186" h="445" extrusionOk="0">
                  <a:moveTo>
                    <a:pt x="0" y="1"/>
                  </a:moveTo>
                  <a:lnTo>
                    <a:pt x="74" y="445"/>
                  </a:lnTo>
                  <a:lnTo>
                    <a:pt x="185" y="445"/>
                  </a:lnTo>
                  <a:lnTo>
                    <a:pt x="111" y="1"/>
                  </a:lnTo>
                  <a:close/>
                </a:path>
              </a:pathLst>
            </a:custGeom>
            <a:solidFill>
              <a:srgbClr val="754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4" name="Google Shape;5964;p38"/>
            <p:cNvSpPr/>
            <p:nvPr/>
          </p:nvSpPr>
          <p:spPr>
            <a:xfrm>
              <a:off x="1358811" y="1550314"/>
              <a:ext cx="32265" cy="83613"/>
            </a:xfrm>
            <a:custGeom>
              <a:avLst/>
              <a:gdLst/>
              <a:ahLst/>
              <a:cxnLst/>
              <a:rect l="l" t="t" r="r" b="b"/>
              <a:pathLst>
                <a:path w="186" h="482" extrusionOk="0">
                  <a:moveTo>
                    <a:pt x="111" y="1"/>
                  </a:moveTo>
                  <a:lnTo>
                    <a:pt x="0" y="38"/>
                  </a:lnTo>
                  <a:lnTo>
                    <a:pt x="74" y="482"/>
                  </a:lnTo>
                  <a:lnTo>
                    <a:pt x="185" y="445"/>
                  </a:lnTo>
                  <a:lnTo>
                    <a:pt x="1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5" name="Google Shape;5965;p38"/>
            <p:cNvSpPr/>
            <p:nvPr/>
          </p:nvSpPr>
          <p:spPr>
            <a:xfrm>
              <a:off x="1493423" y="1255415"/>
              <a:ext cx="590318" cy="429859"/>
            </a:xfrm>
            <a:custGeom>
              <a:avLst/>
              <a:gdLst/>
              <a:ahLst/>
              <a:cxnLst/>
              <a:rect l="l" t="t" r="r" b="b"/>
              <a:pathLst>
                <a:path w="3403" h="2478" extrusionOk="0">
                  <a:moveTo>
                    <a:pt x="1" y="444"/>
                  </a:moveTo>
                  <a:lnTo>
                    <a:pt x="333" y="2477"/>
                  </a:lnTo>
                  <a:lnTo>
                    <a:pt x="3402" y="2477"/>
                  </a:lnTo>
                  <a:lnTo>
                    <a:pt x="214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6" name="Google Shape;5966;p38"/>
            <p:cNvSpPr/>
            <p:nvPr/>
          </p:nvSpPr>
          <p:spPr>
            <a:xfrm>
              <a:off x="1493423" y="1255415"/>
              <a:ext cx="577482" cy="404185"/>
            </a:xfrm>
            <a:custGeom>
              <a:avLst/>
              <a:gdLst/>
              <a:ahLst/>
              <a:cxnLst/>
              <a:rect l="l" t="t" r="r" b="b"/>
              <a:pathLst>
                <a:path w="3329" h="2330" extrusionOk="0">
                  <a:moveTo>
                    <a:pt x="1" y="444"/>
                  </a:moveTo>
                  <a:lnTo>
                    <a:pt x="297" y="2329"/>
                  </a:lnTo>
                  <a:lnTo>
                    <a:pt x="3328" y="2329"/>
                  </a:lnTo>
                  <a:lnTo>
                    <a:pt x="214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7" name="Google Shape;5967;p38"/>
            <p:cNvSpPr/>
            <p:nvPr/>
          </p:nvSpPr>
          <p:spPr>
            <a:xfrm>
              <a:off x="5957142" y="2691919"/>
              <a:ext cx="1103269" cy="90031"/>
            </a:xfrm>
            <a:custGeom>
              <a:avLst/>
              <a:gdLst/>
              <a:ahLst/>
              <a:cxnLst/>
              <a:rect l="l" t="t" r="r" b="b"/>
              <a:pathLst>
                <a:path w="6360" h="519" extrusionOk="0">
                  <a:moveTo>
                    <a:pt x="0" y="1"/>
                  </a:moveTo>
                  <a:lnTo>
                    <a:pt x="0" y="518"/>
                  </a:lnTo>
                  <a:lnTo>
                    <a:pt x="6359" y="518"/>
                  </a:lnTo>
                  <a:lnTo>
                    <a:pt x="6359" y="1"/>
                  </a:lnTo>
                  <a:close/>
                </a:path>
              </a:pathLst>
            </a:custGeom>
            <a:solidFill>
              <a:srgbClr val="381E11">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8" name="Google Shape;5968;p38"/>
            <p:cNvSpPr/>
            <p:nvPr/>
          </p:nvSpPr>
          <p:spPr>
            <a:xfrm>
              <a:off x="5957142" y="2454612"/>
              <a:ext cx="1103269" cy="38684"/>
            </a:xfrm>
            <a:custGeom>
              <a:avLst/>
              <a:gdLst/>
              <a:ahLst/>
              <a:cxnLst/>
              <a:rect l="l" t="t" r="r" b="b"/>
              <a:pathLst>
                <a:path w="6360" h="223" extrusionOk="0">
                  <a:moveTo>
                    <a:pt x="0" y="1"/>
                  </a:moveTo>
                  <a:lnTo>
                    <a:pt x="0" y="223"/>
                  </a:lnTo>
                  <a:lnTo>
                    <a:pt x="6359" y="223"/>
                  </a:lnTo>
                  <a:lnTo>
                    <a:pt x="6359"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9" name="Google Shape;5969;p38"/>
            <p:cNvSpPr/>
            <p:nvPr/>
          </p:nvSpPr>
          <p:spPr>
            <a:xfrm>
              <a:off x="6104591" y="1300344"/>
              <a:ext cx="295246" cy="109113"/>
            </a:xfrm>
            <a:custGeom>
              <a:avLst/>
              <a:gdLst/>
              <a:ahLst/>
              <a:cxnLst/>
              <a:rect l="l" t="t" r="r" b="b"/>
              <a:pathLst>
                <a:path w="1702" h="629" extrusionOk="0">
                  <a:moveTo>
                    <a:pt x="259" y="0"/>
                  </a:moveTo>
                  <a:cubicBezTo>
                    <a:pt x="186" y="0"/>
                    <a:pt x="112" y="0"/>
                    <a:pt x="75" y="74"/>
                  </a:cubicBezTo>
                  <a:cubicBezTo>
                    <a:pt x="38" y="148"/>
                    <a:pt x="1" y="222"/>
                    <a:pt x="1" y="296"/>
                  </a:cubicBezTo>
                  <a:lnTo>
                    <a:pt x="1" y="629"/>
                  </a:lnTo>
                  <a:lnTo>
                    <a:pt x="149" y="629"/>
                  </a:lnTo>
                  <a:lnTo>
                    <a:pt x="149" y="296"/>
                  </a:lnTo>
                  <a:cubicBezTo>
                    <a:pt x="149" y="259"/>
                    <a:pt x="149" y="222"/>
                    <a:pt x="186" y="185"/>
                  </a:cubicBezTo>
                  <a:cubicBezTo>
                    <a:pt x="223" y="148"/>
                    <a:pt x="223" y="111"/>
                    <a:pt x="259" y="111"/>
                  </a:cubicBezTo>
                  <a:lnTo>
                    <a:pt x="1406" y="111"/>
                  </a:lnTo>
                  <a:cubicBezTo>
                    <a:pt x="1443" y="111"/>
                    <a:pt x="1480" y="148"/>
                    <a:pt x="1516" y="185"/>
                  </a:cubicBezTo>
                  <a:cubicBezTo>
                    <a:pt x="1516" y="222"/>
                    <a:pt x="1553" y="259"/>
                    <a:pt x="1553" y="296"/>
                  </a:cubicBezTo>
                  <a:lnTo>
                    <a:pt x="1553" y="629"/>
                  </a:lnTo>
                  <a:lnTo>
                    <a:pt x="1701" y="629"/>
                  </a:lnTo>
                  <a:lnTo>
                    <a:pt x="1701" y="296"/>
                  </a:lnTo>
                  <a:cubicBezTo>
                    <a:pt x="1701" y="222"/>
                    <a:pt x="1664" y="148"/>
                    <a:pt x="1627" y="74"/>
                  </a:cubicBezTo>
                  <a:cubicBezTo>
                    <a:pt x="1553" y="0"/>
                    <a:pt x="1480" y="0"/>
                    <a:pt x="14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0" name="Google Shape;5970;p38"/>
            <p:cNvSpPr/>
            <p:nvPr/>
          </p:nvSpPr>
          <p:spPr>
            <a:xfrm>
              <a:off x="6021326" y="2582980"/>
              <a:ext cx="51347" cy="51521"/>
            </a:xfrm>
            <a:custGeom>
              <a:avLst/>
              <a:gdLst/>
              <a:ahLst/>
              <a:cxnLst/>
              <a:rect l="l" t="t" r="r" b="b"/>
              <a:pathLst>
                <a:path w="296" h="297" extrusionOk="0">
                  <a:moveTo>
                    <a:pt x="148" y="296"/>
                  </a:moveTo>
                  <a:cubicBezTo>
                    <a:pt x="222" y="296"/>
                    <a:pt x="296" y="222"/>
                    <a:pt x="296" y="148"/>
                  </a:cubicBezTo>
                  <a:cubicBezTo>
                    <a:pt x="259" y="0"/>
                    <a:pt x="37" y="0"/>
                    <a:pt x="0" y="148"/>
                  </a:cubicBezTo>
                  <a:cubicBezTo>
                    <a:pt x="0" y="222"/>
                    <a:pt x="74" y="296"/>
                    <a:pt x="148" y="296"/>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1" name="Google Shape;5971;p38"/>
            <p:cNvSpPr/>
            <p:nvPr/>
          </p:nvSpPr>
          <p:spPr>
            <a:xfrm>
              <a:off x="6014907" y="2563724"/>
              <a:ext cx="64184" cy="57939"/>
            </a:xfrm>
            <a:custGeom>
              <a:avLst/>
              <a:gdLst/>
              <a:ahLst/>
              <a:cxnLst/>
              <a:rect l="l" t="t" r="r" b="b"/>
              <a:pathLst>
                <a:path w="370" h="334" extrusionOk="0">
                  <a:moveTo>
                    <a:pt x="148" y="333"/>
                  </a:moveTo>
                  <a:cubicBezTo>
                    <a:pt x="370" y="333"/>
                    <a:pt x="0" y="0"/>
                    <a:pt x="0" y="222"/>
                  </a:cubicBezTo>
                  <a:cubicBezTo>
                    <a:pt x="0" y="296"/>
                    <a:pt x="74" y="333"/>
                    <a:pt x="148" y="3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2" name="Google Shape;5972;p38"/>
            <p:cNvSpPr/>
            <p:nvPr/>
          </p:nvSpPr>
          <p:spPr>
            <a:xfrm>
              <a:off x="6957541" y="2582980"/>
              <a:ext cx="45102" cy="51521"/>
            </a:xfrm>
            <a:custGeom>
              <a:avLst/>
              <a:gdLst/>
              <a:ahLst/>
              <a:cxnLst/>
              <a:rect l="l" t="t" r="r" b="b"/>
              <a:pathLst>
                <a:path w="260" h="297" extrusionOk="0">
                  <a:moveTo>
                    <a:pt x="149" y="296"/>
                  </a:moveTo>
                  <a:cubicBezTo>
                    <a:pt x="223" y="296"/>
                    <a:pt x="260" y="222"/>
                    <a:pt x="260" y="148"/>
                  </a:cubicBezTo>
                  <a:cubicBezTo>
                    <a:pt x="223" y="0"/>
                    <a:pt x="38" y="0"/>
                    <a:pt x="1" y="148"/>
                  </a:cubicBezTo>
                  <a:cubicBezTo>
                    <a:pt x="1" y="222"/>
                    <a:pt x="75" y="296"/>
                    <a:pt x="149" y="296"/>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3" name="Google Shape;5973;p38"/>
            <p:cNvSpPr/>
            <p:nvPr/>
          </p:nvSpPr>
          <p:spPr>
            <a:xfrm>
              <a:off x="6951123" y="2563724"/>
              <a:ext cx="57939" cy="57939"/>
            </a:xfrm>
            <a:custGeom>
              <a:avLst/>
              <a:gdLst/>
              <a:ahLst/>
              <a:cxnLst/>
              <a:rect l="l" t="t" r="r" b="b"/>
              <a:pathLst>
                <a:path w="334" h="334" extrusionOk="0">
                  <a:moveTo>
                    <a:pt x="149" y="333"/>
                  </a:moveTo>
                  <a:cubicBezTo>
                    <a:pt x="334" y="333"/>
                    <a:pt x="1" y="0"/>
                    <a:pt x="1" y="222"/>
                  </a:cubicBezTo>
                  <a:cubicBezTo>
                    <a:pt x="1" y="296"/>
                    <a:pt x="38" y="333"/>
                    <a:pt x="149" y="3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4" name="Google Shape;5974;p38"/>
            <p:cNvSpPr/>
            <p:nvPr/>
          </p:nvSpPr>
          <p:spPr>
            <a:xfrm>
              <a:off x="7060235" y="2454612"/>
              <a:ext cx="83439" cy="327338"/>
            </a:xfrm>
            <a:custGeom>
              <a:avLst/>
              <a:gdLst/>
              <a:ahLst/>
              <a:cxnLst/>
              <a:rect l="l" t="t" r="r" b="b"/>
              <a:pathLst>
                <a:path w="481" h="1887" extrusionOk="0">
                  <a:moveTo>
                    <a:pt x="0" y="1"/>
                  </a:moveTo>
                  <a:lnTo>
                    <a:pt x="0" y="1886"/>
                  </a:lnTo>
                  <a:lnTo>
                    <a:pt x="481" y="1480"/>
                  </a:ln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75" name="Google Shape;5975;p38"/>
            <p:cNvGrpSpPr/>
            <p:nvPr/>
          </p:nvGrpSpPr>
          <p:grpSpPr>
            <a:xfrm>
              <a:off x="2179669" y="2249397"/>
              <a:ext cx="3649282" cy="564644"/>
              <a:chOff x="2179669" y="2249397"/>
              <a:chExt cx="3649282" cy="564644"/>
            </a:xfrm>
          </p:grpSpPr>
          <p:sp>
            <p:nvSpPr>
              <p:cNvPr id="5976" name="Google Shape;5976;p38"/>
              <p:cNvSpPr/>
              <p:nvPr/>
            </p:nvSpPr>
            <p:spPr>
              <a:xfrm>
                <a:off x="4706600" y="2249397"/>
                <a:ext cx="1122351" cy="532553"/>
              </a:xfrm>
              <a:custGeom>
                <a:avLst/>
                <a:gdLst/>
                <a:ahLst/>
                <a:cxnLst/>
                <a:rect l="l" t="t" r="r" b="b"/>
                <a:pathLst>
                  <a:path w="6470" h="3070" extrusionOk="0">
                    <a:moveTo>
                      <a:pt x="6137" y="149"/>
                    </a:moveTo>
                    <a:cubicBezTo>
                      <a:pt x="6211" y="149"/>
                      <a:pt x="6285" y="186"/>
                      <a:pt x="6322" y="297"/>
                    </a:cubicBezTo>
                    <a:lnTo>
                      <a:pt x="6322" y="2811"/>
                    </a:lnTo>
                    <a:cubicBezTo>
                      <a:pt x="6285" y="2884"/>
                      <a:pt x="6211" y="2958"/>
                      <a:pt x="6137" y="2958"/>
                    </a:cubicBezTo>
                    <a:lnTo>
                      <a:pt x="333" y="2958"/>
                    </a:lnTo>
                    <a:cubicBezTo>
                      <a:pt x="222" y="2958"/>
                      <a:pt x="148" y="2884"/>
                      <a:pt x="148" y="2811"/>
                    </a:cubicBezTo>
                    <a:lnTo>
                      <a:pt x="148" y="297"/>
                    </a:lnTo>
                    <a:cubicBezTo>
                      <a:pt x="148" y="186"/>
                      <a:pt x="222" y="149"/>
                      <a:pt x="333" y="149"/>
                    </a:cubicBezTo>
                    <a:close/>
                    <a:moveTo>
                      <a:pt x="333" y="1"/>
                    </a:moveTo>
                    <a:cubicBezTo>
                      <a:pt x="148" y="1"/>
                      <a:pt x="37" y="112"/>
                      <a:pt x="0" y="297"/>
                    </a:cubicBezTo>
                    <a:lnTo>
                      <a:pt x="0" y="2811"/>
                    </a:lnTo>
                    <a:cubicBezTo>
                      <a:pt x="37" y="2958"/>
                      <a:pt x="148" y="3069"/>
                      <a:pt x="333" y="3069"/>
                    </a:cubicBezTo>
                    <a:lnTo>
                      <a:pt x="6137" y="3069"/>
                    </a:lnTo>
                    <a:cubicBezTo>
                      <a:pt x="6322" y="3069"/>
                      <a:pt x="6433" y="2958"/>
                      <a:pt x="6470" y="2811"/>
                    </a:cubicBezTo>
                    <a:lnTo>
                      <a:pt x="6470" y="297"/>
                    </a:lnTo>
                    <a:cubicBezTo>
                      <a:pt x="6433" y="112"/>
                      <a:pt x="6322" y="1"/>
                      <a:pt x="61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7" name="Google Shape;5977;p38"/>
              <p:cNvSpPr/>
              <p:nvPr/>
            </p:nvSpPr>
            <p:spPr>
              <a:xfrm>
                <a:off x="4026773" y="2249397"/>
                <a:ext cx="615818" cy="275991"/>
              </a:xfrm>
              <a:custGeom>
                <a:avLst/>
                <a:gdLst/>
                <a:ahLst/>
                <a:cxnLst/>
                <a:rect l="l" t="t" r="r" b="b"/>
                <a:pathLst>
                  <a:path w="3550" h="1591" extrusionOk="0">
                    <a:moveTo>
                      <a:pt x="3217" y="149"/>
                    </a:moveTo>
                    <a:cubicBezTo>
                      <a:pt x="3328" y="149"/>
                      <a:pt x="3401" y="186"/>
                      <a:pt x="3401" y="297"/>
                    </a:cubicBezTo>
                    <a:lnTo>
                      <a:pt x="3401" y="1295"/>
                    </a:lnTo>
                    <a:cubicBezTo>
                      <a:pt x="3401" y="1369"/>
                      <a:pt x="3328" y="1443"/>
                      <a:pt x="3217" y="1443"/>
                    </a:cubicBezTo>
                    <a:lnTo>
                      <a:pt x="333" y="1443"/>
                    </a:lnTo>
                    <a:cubicBezTo>
                      <a:pt x="222" y="1443"/>
                      <a:pt x="148" y="1369"/>
                      <a:pt x="148" y="1295"/>
                    </a:cubicBezTo>
                    <a:lnTo>
                      <a:pt x="148" y="297"/>
                    </a:lnTo>
                    <a:cubicBezTo>
                      <a:pt x="148" y="186"/>
                      <a:pt x="222" y="149"/>
                      <a:pt x="333" y="149"/>
                    </a:cubicBezTo>
                    <a:close/>
                    <a:moveTo>
                      <a:pt x="333" y="1"/>
                    </a:moveTo>
                    <a:cubicBezTo>
                      <a:pt x="148" y="1"/>
                      <a:pt x="0" y="112"/>
                      <a:pt x="0" y="260"/>
                    </a:cubicBezTo>
                    <a:lnTo>
                      <a:pt x="0" y="1295"/>
                    </a:lnTo>
                    <a:cubicBezTo>
                      <a:pt x="0" y="1443"/>
                      <a:pt x="148" y="1591"/>
                      <a:pt x="333" y="1591"/>
                    </a:cubicBezTo>
                    <a:lnTo>
                      <a:pt x="3217" y="1591"/>
                    </a:lnTo>
                    <a:cubicBezTo>
                      <a:pt x="3401" y="1591"/>
                      <a:pt x="3512" y="1443"/>
                      <a:pt x="3549" y="1295"/>
                    </a:cubicBezTo>
                    <a:lnTo>
                      <a:pt x="3549" y="260"/>
                    </a:lnTo>
                    <a:cubicBezTo>
                      <a:pt x="3512" y="112"/>
                      <a:pt x="3401" y="1"/>
                      <a:pt x="32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8" name="Google Shape;5978;p38"/>
              <p:cNvSpPr/>
              <p:nvPr/>
            </p:nvSpPr>
            <p:spPr>
              <a:xfrm>
                <a:off x="3366201" y="2249397"/>
                <a:ext cx="615818" cy="275991"/>
              </a:xfrm>
              <a:custGeom>
                <a:avLst/>
                <a:gdLst/>
                <a:ahLst/>
                <a:cxnLst/>
                <a:rect l="l" t="t" r="r" b="b"/>
                <a:pathLst>
                  <a:path w="3550" h="1591" extrusionOk="0">
                    <a:moveTo>
                      <a:pt x="3217" y="149"/>
                    </a:moveTo>
                    <a:cubicBezTo>
                      <a:pt x="3291" y="149"/>
                      <a:pt x="3365" y="186"/>
                      <a:pt x="3401" y="297"/>
                    </a:cubicBezTo>
                    <a:lnTo>
                      <a:pt x="3401" y="1295"/>
                    </a:lnTo>
                    <a:cubicBezTo>
                      <a:pt x="3365" y="1369"/>
                      <a:pt x="3291" y="1443"/>
                      <a:pt x="3217" y="1443"/>
                    </a:cubicBezTo>
                    <a:lnTo>
                      <a:pt x="296" y="1443"/>
                    </a:lnTo>
                    <a:cubicBezTo>
                      <a:pt x="222" y="1443"/>
                      <a:pt x="148" y="1369"/>
                      <a:pt x="148" y="1295"/>
                    </a:cubicBezTo>
                    <a:lnTo>
                      <a:pt x="148" y="297"/>
                    </a:lnTo>
                    <a:cubicBezTo>
                      <a:pt x="148" y="186"/>
                      <a:pt x="222" y="149"/>
                      <a:pt x="296" y="149"/>
                    </a:cubicBezTo>
                    <a:close/>
                    <a:moveTo>
                      <a:pt x="296" y="1"/>
                    </a:moveTo>
                    <a:cubicBezTo>
                      <a:pt x="148" y="1"/>
                      <a:pt x="0" y="112"/>
                      <a:pt x="0" y="260"/>
                    </a:cubicBezTo>
                    <a:lnTo>
                      <a:pt x="0" y="1295"/>
                    </a:lnTo>
                    <a:cubicBezTo>
                      <a:pt x="0" y="1443"/>
                      <a:pt x="148" y="1591"/>
                      <a:pt x="296" y="1591"/>
                    </a:cubicBezTo>
                    <a:lnTo>
                      <a:pt x="3217" y="1591"/>
                    </a:lnTo>
                    <a:cubicBezTo>
                      <a:pt x="3401" y="1591"/>
                      <a:pt x="3512" y="1443"/>
                      <a:pt x="3549" y="1295"/>
                    </a:cubicBezTo>
                    <a:lnTo>
                      <a:pt x="3549" y="260"/>
                    </a:lnTo>
                    <a:cubicBezTo>
                      <a:pt x="3512" y="112"/>
                      <a:pt x="3401" y="1"/>
                      <a:pt x="32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9" name="Google Shape;5979;p38"/>
              <p:cNvSpPr/>
              <p:nvPr/>
            </p:nvSpPr>
            <p:spPr>
              <a:xfrm>
                <a:off x="3366201" y="2538051"/>
                <a:ext cx="1276392" cy="237480"/>
              </a:xfrm>
              <a:custGeom>
                <a:avLst/>
                <a:gdLst/>
                <a:ahLst/>
                <a:cxnLst/>
                <a:rect l="l" t="t" r="r" b="b"/>
                <a:pathLst>
                  <a:path w="7358" h="1369" extrusionOk="0">
                    <a:moveTo>
                      <a:pt x="7065" y="139"/>
                    </a:moveTo>
                    <a:cubicBezTo>
                      <a:pt x="7124" y="139"/>
                      <a:pt x="7179" y="199"/>
                      <a:pt x="7209" y="259"/>
                    </a:cubicBezTo>
                    <a:lnTo>
                      <a:pt x="7209" y="1073"/>
                    </a:lnTo>
                    <a:cubicBezTo>
                      <a:pt x="7173" y="1147"/>
                      <a:pt x="7099" y="1220"/>
                      <a:pt x="7025" y="1220"/>
                    </a:cubicBezTo>
                    <a:lnTo>
                      <a:pt x="296" y="1220"/>
                    </a:lnTo>
                    <a:cubicBezTo>
                      <a:pt x="222" y="1220"/>
                      <a:pt x="148" y="1147"/>
                      <a:pt x="148" y="1073"/>
                    </a:cubicBezTo>
                    <a:lnTo>
                      <a:pt x="148" y="259"/>
                    </a:lnTo>
                    <a:cubicBezTo>
                      <a:pt x="148" y="199"/>
                      <a:pt x="197" y="139"/>
                      <a:pt x="256" y="139"/>
                    </a:cubicBezTo>
                    <a:cubicBezTo>
                      <a:pt x="269" y="139"/>
                      <a:pt x="282" y="142"/>
                      <a:pt x="296" y="148"/>
                    </a:cubicBezTo>
                    <a:lnTo>
                      <a:pt x="7025" y="148"/>
                    </a:lnTo>
                    <a:cubicBezTo>
                      <a:pt x="7038" y="142"/>
                      <a:pt x="7052" y="139"/>
                      <a:pt x="7065" y="139"/>
                    </a:cubicBezTo>
                    <a:close/>
                    <a:moveTo>
                      <a:pt x="296" y="0"/>
                    </a:moveTo>
                    <a:cubicBezTo>
                      <a:pt x="148" y="0"/>
                      <a:pt x="0" y="111"/>
                      <a:pt x="0" y="259"/>
                    </a:cubicBezTo>
                    <a:lnTo>
                      <a:pt x="0" y="1073"/>
                    </a:lnTo>
                    <a:cubicBezTo>
                      <a:pt x="0" y="1257"/>
                      <a:pt x="148" y="1368"/>
                      <a:pt x="296" y="1368"/>
                    </a:cubicBezTo>
                    <a:lnTo>
                      <a:pt x="7025" y="1368"/>
                    </a:lnTo>
                    <a:cubicBezTo>
                      <a:pt x="7173" y="1368"/>
                      <a:pt x="7320" y="1257"/>
                      <a:pt x="7357" y="1073"/>
                    </a:cubicBezTo>
                    <a:lnTo>
                      <a:pt x="7357" y="259"/>
                    </a:lnTo>
                    <a:cubicBezTo>
                      <a:pt x="7320" y="111"/>
                      <a:pt x="7173" y="0"/>
                      <a:pt x="70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0" name="Google Shape;5980;p38"/>
              <p:cNvSpPr/>
              <p:nvPr/>
            </p:nvSpPr>
            <p:spPr>
              <a:xfrm>
                <a:off x="2179669" y="2249397"/>
                <a:ext cx="1122524" cy="532553"/>
              </a:xfrm>
              <a:custGeom>
                <a:avLst/>
                <a:gdLst/>
                <a:ahLst/>
                <a:cxnLst/>
                <a:rect l="l" t="t" r="r" b="b"/>
                <a:pathLst>
                  <a:path w="6471" h="3070" extrusionOk="0">
                    <a:moveTo>
                      <a:pt x="6175" y="149"/>
                    </a:moveTo>
                    <a:cubicBezTo>
                      <a:pt x="6249" y="149"/>
                      <a:pt x="6323" y="186"/>
                      <a:pt x="6323" y="260"/>
                    </a:cubicBezTo>
                    <a:lnTo>
                      <a:pt x="6323" y="2811"/>
                    </a:lnTo>
                    <a:cubicBezTo>
                      <a:pt x="6323" y="2871"/>
                      <a:pt x="6273" y="2931"/>
                      <a:pt x="6215" y="2931"/>
                    </a:cubicBezTo>
                    <a:cubicBezTo>
                      <a:pt x="6202" y="2931"/>
                      <a:pt x="6188" y="2928"/>
                      <a:pt x="6175" y="2921"/>
                    </a:cubicBezTo>
                    <a:lnTo>
                      <a:pt x="333" y="2921"/>
                    </a:lnTo>
                    <a:cubicBezTo>
                      <a:pt x="259" y="2921"/>
                      <a:pt x="185" y="2921"/>
                      <a:pt x="148" y="2848"/>
                    </a:cubicBezTo>
                    <a:lnTo>
                      <a:pt x="1812" y="297"/>
                    </a:lnTo>
                    <a:lnTo>
                      <a:pt x="1849" y="260"/>
                    </a:lnTo>
                    <a:cubicBezTo>
                      <a:pt x="1886" y="186"/>
                      <a:pt x="1923" y="149"/>
                      <a:pt x="1997" y="149"/>
                    </a:cubicBezTo>
                    <a:close/>
                    <a:moveTo>
                      <a:pt x="1997" y="1"/>
                    </a:moveTo>
                    <a:cubicBezTo>
                      <a:pt x="1849" y="1"/>
                      <a:pt x="1775" y="112"/>
                      <a:pt x="1738" y="186"/>
                    </a:cubicBezTo>
                    <a:lnTo>
                      <a:pt x="38" y="2774"/>
                    </a:lnTo>
                    <a:cubicBezTo>
                      <a:pt x="1" y="2811"/>
                      <a:pt x="1" y="2884"/>
                      <a:pt x="38" y="2921"/>
                    </a:cubicBezTo>
                    <a:cubicBezTo>
                      <a:pt x="112" y="3032"/>
                      <a:pt x="222" y="3069"/>
                      <a:pt x="333" y="3069"/>
                    </a:cubicBezTo>
                    <a:lnTo>
                      <a:pt x="6175" y="3069"/>
                    </a:lnTo>
                    <a:cubicBezTo>
                      <a:pt x="6323" y="3069"/>
                      <a:pt x="6434" y="2958"/>
                      <a:pt x="6470" y="2811"/>
                    </a:cubicBezTo>
                    <a:lnTo>
                      <a:pt x="6470" y="297"/>
                    </a:lnTo>
                    <a:cubicBezTo>
                      <a:pt x="6434" y="112"/>
                      <a:pt x="6323" y="1"/>
                      <a:pt x="61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1" name="Google Shape;5981;p38"/>
              <p:cNvSpPr/>
              <p:nvPr/>
            </p:nvSpPr>
            <p:spPr>
              <a:xfrm>
                <a:off x="4879723" y="2730429"/>
                <a:ext cx="51521" cy="83613"/>
              </a:xfrm>
              <a:custGeom>
                <a:avLst/>
                <a:gdLst/>
                <a:ahLst/>
                <a:cxnLst/>
                <a:rect l="l" t="t" r="r" b="b"/>
                <a:pathLst>
                  <a:path w="297" h="482" extrusionOk="0">
                    <a:moveTo>
                      <a:pt x="111" y="1"/>
                    </a:moveTo>
                    <a:cubicBezTo>
                      <a:pt x="37" y="1"/>
                      <a:pt x="0" y="75"/>
                      <a:pt x="0" y="148"/>
                    </a:cubicBezTo>
                    <a:lnTo>
                      <a:pt x="0" y="333"/>
                    </a:lnTo>
                    <a:cubicBezTo>
                      <a:pt x="0" y="407"/>
                      <a:pt x="37" y="481"/>
                      <a:pt x="111" y="481"/>
                    </a:cubicBezTo>
                    <a:lnTo>
                      <a:pt x="185" y="481"/>
                    </a:lnTo>
                    <a:cubicBezTo>
                      <a:pt x="259" y="481"/>
                      <a:pt x="296" y="407"/>
                      <a:pt x="296" y="333"/>
                    </a:cubicBezTo>
                    <a:lnTo>
                      <a:pt x="296" y="148"/>
                    </a:lnTo>
                    <a:cubicBezTo>
                      <a:pt x="296" y="75"/>
                      <a:pt x="259" y="1"/>
                      <a:pt x="1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2" name="Google Shape;5982;p38"/>
              <p:cNvSpPr/>
              <p:nvPr/>
            </p:nvSpPr>
            <p:spPr>
              <a:xfrm>
                <a:off x="5597887" y="2730429"/>
                <a:ext cx="51521" cy="83613"/>
              </a:xfrm>
              <a:custGeom>
                <a:avLst/>
                <a:gdLst/>
                <a:ahLst/>
                <a:cxnLst/>
                <a:rect l="l" t="t" r="r" b="b"/>
                <a:pathLst>
                  <a:path w="297" h="482" extrusionOk="0">
                    <a:moveTo>
                      <a:pt x="112" y="1"/>
                    </a:moveTo>
                    <a:cubicBezTo>
                      <a:pt x="38" y="1"/>
                      <a:pt x="1" y="75"/>
                      <a:pt x="1" y="148"/>
                    </a:cubicBezTo>
                    <a:lnTo>
                      <a:pt x="1" y="333"/>
                    </a:lnTo>
                    <a:cubicBezTo>
                      <a:pt x="1" y="407"/>
                      <a:pt x="38" y="481"/>
                      <a:pt x="112" y="481"/>
                    </a:cubicBezTo>
                    <a:lnTo>
                      <a:pt x="186" y="481"/>
                    </a:lnTo>
                    <a:cubicBezTo>
                      <a:pt x="260" y="481"/>
                      <a:pt x="297" y="407"/>
                      <a:pt x="297" y="333"/>
                    </a:cubicBezTo>
                    <a:lnTo>
                      <a:pt x="297" y="148"/>
                    </a:lnTo>
                    <a:cubicBezTo>
                      <a:pt x="297"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3" name="Google Shape;5983;p38"/>
              <p:cNvSpPr/>
              <p:nvPr/>
            </p:nvSpPr>
            <p:spPr>
              <a:xfrm>
                <a:off x="4469294" y="2730429"/>
                <a:ext cx="51347" cy="83613"/>
              </a:xfrm>
              <a:custGeom>
                <a:avLst/>
                <a:gdLst/>
                <a:ahLst/>
                <a:cxnLst/>
                <a:rect l="l" t="t" r="r" b="b"/>
                <a:pathLst>
                  <a:path w="296" h="482" extrusionOk="0">
                    <a:moveTo>
                      <a:pt x="111" y="1"/>
                    </a:moveTo>
                    <a:cubicBezTo>
                      <a:pt x="37" y="1"/>
                      <a:pt x="0" y="75"/>
                      <a:pt x="0" y="148"/>
                    </a:cubicBezTo>
                    <a:lnTo>
                      <a:pt x="0" y="333"/>
                    </a:lnTo>
                    <a:cubicBezTo>
                      <a:pt x="0" y="407"/>
                      <a:pt x="37" y="481"/>
                      <a:pt x="111" y="481"/>
                    </a:cubicBezTo>
                    <a:lnTo>
                      <a:pt x="185" y="481"/>
                    </a:lnTo>
                    <a:cubicBezTo>
                      <a:pt x="259" y="481"/>
                      <a:pt x="296" y="407"/>
                      <a:pt x="296" y="333"/>
                    </a:cubicBezTo>
                    <a:lnTo>
                      <a:pt x="296" y="148"/>
                    </a:lnTo>
                    <a:cubicBezTo>
                      <a:pt x="296" y="75"/>
                      <a:pt x="259" y="1"/>
                      <a:pt x="1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4" name="Google Shape;5984;p38"/>
              <p:cNvSpPr/>
              <p:nvPr/>
            </p:nvSpPr>
            <p:spPr>
              <a:xfrm>
                <a:off x="3500813" y="2730429"/>
                <a:ext cx="57939" cy="83613"/>
              </a:xfrm>
              <a:custGeom>
                <a:avLst/>
                <a:gdLst/>
                <a:ahLst/>
                <a:cxnLst/>
                <a:rect l="l" t="t" r="r" b="b"/>
                <a:pathLst>
                  <a:path w="334" h="482" extrusionOk="0">
                    <a:moveTo>
                      <a:pt x="148" y="1"/>
                    </a:moveTo>
                    <a:cubicBezTo>
                      <a:pt x="75" y="1"/>
                      <a:pt x="1" y="75"/>
                      <a:pt x="1" y="148"/>
                    </a:cubicBezTo>
                    <a:lnTo>
                      <a:pt x="1" y="333"/>
                    </a:lnTo>
                    <a:cubicBezTo>
                      <a:pt x="1" y="407"/>
                      <a:pt x="75" y="481"/>
                      <a:pt x="148" y="481"/>
                    </a:cubicBezTo>
                    <a:lnTo>
                      <a:pt x="185" y="481"/>
                    </a:lnTo>
                    <a:cubicBezTo>
                      <a:pt x="259" y="481"/>
                      <a:pt x="333" y="407"/>
                      <a:pt x="333" y="333"/>
                    </a:cubicBezTo>
                    <a:lnTo>
                      <a:pt x="333" y="148"/>
                    </a:lnTo>
                    <a:cubicBezTo>
                      <a:pt x="333" y="75"/>
                      <a:pt x="259" y="1"/>
                      <a:pt x="1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5" name="Google Shape;5985;p38"/>
              <p:cNvSpPr/>
              <p:nvPr/>
            </p:nvSpPr>
            <p:spPr>
              <a:xfrm>
                <a:off x="3109639" y="2730429"/>
                <a:ext cx="57939" cy="83613"/>
              </a:xfrm>
              <a:custGeom>
                <a:avLst/>
                <a:gdLst/>
                <a:ahLst/>
                <a:cxnLst/>
                <a:rect l="l" t="t" r="r" b="b"/>
                <a:pathLst>
                  <a:path w="334" h="482" extrusionOk="0">
                    <a:moveTo>
                      <a:pt x="148" y="1"/>
                    </a:moveTo>
                    <a:cubicBezTo>
                      <a:pt x="74" y="1"/>
                      <a:pt x="0" y="75"/>
                      <a:pt x="0" y="148"/>
                    </a:cubicBezTo>
                    <a:lnTo>
                      <a:pt x="0" y="333"/>
                    </a:lnTo>
                    <a:cubicBezTo>
                      <a:pt x="0" y="407"/>
                      <a:pt x="74" y="481"/>
                      <a:pt x="148" y="481"/>
                    </a:cubicBezTo>
                    <a:lnTo>
                      <a:pt x="185" y="481"/>
                    </a:lnTo>
                    <a:cubicBezTo>
                      <a:pt x="259" y="481"/>
                      <a:pt x="333" y="407"/>
                      <a:pt x="333" y="333"/>
                    </a:cubicBezTo>
                    <a:lnTo>
                      <a:pt x="333" y="148"/>
                    </a:lnTo>
                    <a:cubicBezTo>
                      <a:pt x="333" y="75"/>
                      <a:pt x="259" y="1"/>
                      <a:pt x="1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6" name="Google Shape;5986;p38"/>
              <p:cNvSpPr/>
              <p:nvPr/>
            </p:nvSpPr>
            <p:spPr>
              <a:xfrm>
                <a:off x="2359210" y="2730429"/>
                <a:ext cx="51521" cy="83613"/>
              </a:xfrm>
              <a:custGeom>
                <a:avLst/>
                <a:gdLst/>
                <a:ahLst/>
                <a:cxnLst/>
                <a:rect l="l" t="t" r="r" b="b"/>
                <a:pathLst>
                  <a:path w="297" h="482" extrusionOk="0">
                    <a:moveTo>
                      <a:pt x="112" y="1"/>
                    </a:moveTo>
                    <a:cubicBezTo>
                      <a:pt x="38" y="1"/>
                      <a:pt x="1" y="75"/>
                      <a:pt x="1" y="148"/>
                    </a:cubicBezTo>
                    <a:lnTo>
                      <a:pt x="1" y="333"/>
                    </a:lnTo>
                    <a:cubicBezTo>
                      <a:pt x="1" y="407"/>
                      <a:pt x="38" y="481"/>
                      <a:pt x="112" y="481"/>
                    </a:cubicBezTo>
                    <a:lnTo>
                      <a:pt x="186" y="481"/>
                    </a:lnTo>
                    <a:cubicBezTo>
                      <a:pt x="260" y="481"/>
                      <a:pt x="297" y="407"/>
                      <a:pt x="297" y="333"/>
                    </a:cubicBezTo>
                    <a:lnTo>
                      <a:pt x="297" y="148"/>
                    </a:lnTo>
                    <a:cubicBezTo>
                      <a:pt x="297"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7" name="Google Shape;5987;p38"/>
              <p:cNvSpPr/>
              <p:nvPr/>
            </p:nvSpPr>
            <p:spPr>
              <a:xfrm>
                <a:off x="3468721" y="2454612"/>
                <a:ext cx="57939" cy="83613"/>
              </a:xfrm>
              <a:custGeom>
                <a:avLst/>
                <a:gdLst/>
                <a:ahLst/>
                <a:cxnLst/>
                <a:rect l="l" t="t" r="r" b="b"/>
                <a:pathLst>
                  <a:path w="334" h="482" extrusionOk="0">
                    <a:moveTo>
                      <a:pt x="149" y="1"/>
                    </a:moveTo>
                    <a:cubicBezTo>
                      <a:pt x="75" y="1"/>
                      <a:pt x="1" y="75"/>
                      <a:pt x="1" y="149"/>
                    </a:cubicBezTo>
                    <a:lnTo>
                      <a:pt x="1" y="334"/>
                    </a:lnTo>
                    <a:cubicBezTo>
                      <a:pt x="1" y="408"/>
                      <a:pt x="75" y="481"/>
                      <a:pt x="149" y="481"/>
                    </a:cubicBezTo>
                    <a:lnTo>
                      <a:pt x="186" y="481"/>
                    </a:lnTo>
                    <a:cubicBezTo>
                      <a:pt x="260" y="481"/>
                      <a:pt x="333" y="408"/>
                      <a:pt x="333" y="334"/>
                    </a:cubicBezTo>
                    <a:lnTo>
                      <a:pt x="333" y="149"/>
                    </a:lnTo>
                    <a:cubicBezTo>
                      <a:pt x="333"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8" name="Google Shape;5988;p38"/>
              <p:cNvSpPr/>
              <p:nvPr/>
            </p:nvSpPr>
            <p:spPr>
              <a:xfrm>
                <a:off x="3853477" y="2454612"/>
                <a:ext cx="51521" cy="83613"/>
              </a:xfrm>
              <a:custGeom>
                <a:avLst/>
                <a:gdLst/>
                <a:ahLst/>
                <a:cxnLst/>
                <a:rect l="l" t="t" r="r" b="b"/>
                <a:pathLst>
                  <a:path w="297" h="482" extrusionOk="0">
                    <a:moveTo>
                      <a:pt x="112" y="1"/>
                    </a:moveTo>
                    <a:cubicBezTo>
                      <a:pt x="38" y="1"/>
                      <a:pt x="1" y="75"/>
                      <a:pt x="1" y="149"/>
                    </a:cubicBezTo>
                    <a:lnTo>
                      <a:pt x="1" y="334"/>
                    </a:lnTo>
                    <a:cubicBezTo>
                      <a:pt x="1" y="408"/>
                      <a:pt x="38" y="481"/>
                      <a:pt x="112" y="481"/>
                    </a:cubicBezTo>
                    <a:lnTo>
                      <a:pt x="186" y="481"/>
                    </a:lnTo>
                    <a:cubicBezTo>
                      <a:pt x="260" y="481"/>
                      <a:pt x="297" y="408"/>
                      <a:pt x="297" y="334"/>
                    </a:cubicBezTo>
                    <a:lnTo>
                      <a:pt x="297" y="149"/>
                    </a:lnTo>
                    <a:cubicBezTo>
                      <a:pt x="297"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9" name="Google Shape;5989;p38"/>
              <p:cNvSpPr/>
              <p:nvPr/>
            </p:nvSpPr>
            <p:spPr>
              <a:xfrm>
                <a:off x="4129293" y="2454612"/>
                <a:ext cx="51521" cy="83613"/>
              </a:xfrm>
              <a:custGeom>
                <a:avLst/>
                <a:gdLst/>
                <a:ahLst/>
                <a:cxnLst/>
                <a:rect l="l" t="t" r="r" b="b"/>
                <a:pathLst>
                  <a:path w="297" h="482" extrusionOk="0">
                    <a:moveTo>
                      <a:pt x="112" y="1"/>
                    </a:moveTo>
                    <a:cubicBezTo>
                      <a:pt x="38" y="1"/>
                      <a:pt x="1" y="75"/>
                      <a:pt x="1" y="149"/>
                    </a:cubicBezTo>
                    <a:lnTo>
                      <a:pt x="1" y="334"/>
                    </a:lnTo>
                    <a:cubicBezTo>
                      <a:pt x="1" y="408"/>
                      <a:pt x="38" y="481"/>
                      <a:pt x="112" y="481"/>
                    </a:cubicBezTo>
                    <a:lnTo>
                      <a:pt x="186" y="481"/>
                    </a:lnTo>
                    <a:cubicBezTo>
                      <a:pt x="259" y="481"/>
                      <a:pt x="296" y="408"/>
                      <a:pt x="296" y="334"/>
                    </a:cubicBezTo>
                    <a:lnTo>
                      <a:pt x="296" y="149"/>
                    </a:lnTo>
                    <a:cubicBezTo>
                      <a:pt x="296" y="75"/>
                      <a:pt x="259"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0" name="Google Shape;5990;p38"/>
              <p:cNvSpPr/>
              <p:nvPr/>
            </p:nvSpPr>
            <p:spPr>
              <a:xfrm>
                <a:off x="4507630" y="2454612"/>
                <a:ext cx="57939" cy="83613"/>
              </a:xfrm>
              <a:custGeom>
                <a:avLst/>
                <a:gdLst/>
                <a:ahLst/>
                <a:cxnLst/>
                <a:rect l="l" t="t" r="r" b="b"/>
                <a:pathLst>
                  <a:path w="334" h="482" extrusionOk="0">
                    <a:moveTo>
                      <a:pt x="149" y="1"/>
                    </a:moveTo>
                    <a:cubicBezTo>
                      <a:pt x="75" y="1"/>
                      <a:pt x="1" y="75"/>
                      <a:pt x="1" y="149"/>
                    </a:cubicBezTo>
                    <a:lnTo>
                      <a:pt x="1" y="334"/>
                    </a:lnTo>
                    <a:cubicBezTo>
                      <a:pt x="1" y="408"/>
                      <a:pt x="75" y="481"/>
                      <a:pt x="149" y="481"/>
                    </a:cubicBezTo>
                    <a:lnTo>
                      <a:pt x="186" y="481"/>
                    </a:lnTo>
                    <a:cubicBezTo>
                      <a:pt x="260" y="481"/>
                      <a:pt x="334" y="408"/>
                      <a:pt x="334" y="334"/>
                    </a:cubicBezTo>
                    <a:lnTo>
                      <a:pt x="334" y="149"/>
                    </a:lnTo>
                    <a:cubicBezTo>
                      <a:pt x="334" y="75"/>
                      <a:pt x="260" y="1"/>
                      <a:pt x="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91" name="Google Shape;5991;p38"/>
            <p:cNvSpPr/>
            <p:nvPr/>
          </p:nvSpPr>
          <p:spPr>
            <a:xfrm>
              <a:off x="6739490" y="1742865"/>
              <a:ext cx="64357" cy="64184"/>
            </a:xfrm>
            <a:custGeom>
              <a:avLst/>
              <a:gdLst/>
              <a:ahLst/>
              <a:cxnLst/>
              <a:rect l="l" t="t" r="r" b="b"/>
              <a:pathLst>
                <a:path w="371" h="370" extrusionOk="0">
                  <a:moveTo>
                    <a:pt x="149" y="370"/>
                  </a:moveTo>
                  <a:cubicBezTo>
                    <a:pt x="370" y="370"/>
                    <a:pt x="1" y="0"/>
                    <a:pt x="38" y="222"/>
                  </a:cubicBezTo>
                  <a:cubicBezTo>
                    <a:pt x="1" y="296"/>
                    <a:pt x="75" y="370"/>
                    <a:pt x="149" y="37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2" name="Google Shape;5992;p38"/>
            <p:cNvSpPr/>
            <p:nvPr/>
          </p:nvSpPr>
          <p:spPr>
            <a:xfrm>
              <a:off x="6733071" y="1736447"/>
              <a:ext cx="64357" cy="57766"/>
            </a:xfrm>
            <a:custGeom>
              <a:avLst/>
              <a:gdLst/>
              <a:ahLst/>
              <a:cxnLst/>
              <a:rect l="l" t="t" r="r" b="b"/>
              <a:pathLst>
                <a:path w="371" h="333" extrusionOk="0">
                  <a:moveTo>
                    <a:pt x="149" y="333"/>
                  </a:moveTo>
                  <a:cubicBezTo>
                    <a:pt x="371" y="333"/>
                    <a:pt x="1" y="0"/>
                    <a:pt x="1" y="185"/>
                  </a:cubicBezTo>
                  <a:cubicBezTo>
                    <a:pt x="1" y="259"/>
                    <a:pt x="75" y="333"/>
                    <a:pt x="149" y="3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3" name="Google Shape;5993;p38"/>
            <p:cNvSpPr/>
            <p:nvPr/>
          </p:nvSpPr>
          <p:spPr>
            <a:xfrm>
              <a:off x="6739490" y="1575987"/>
              <a:ext cx="64357" cy="57939"/>
            </a:xfrm>
            <a:custGeom>
              <a:avLst/>
              <a:gdLst/>
              <a:ahLst/>
              <a:cxnLst/>
              <a:rect l="l" t="t" r="r" b="b"/>
              <a:pathLst>
                <a:path w="371" h="334" extrusionOk="0">
                  <a:moveTo>
                    <a:pt x="149" y="334"/>
                  </a:moveTo>
                  <a:cubicBezTo>
                    <a:pt x="370" y="334"/>
                    <a:pt x="38" y="1"/>
                    <a:pt x="38" y="186"/>
                  </a:cubicBezTo>
                  <a:cubicBezTo>
                    <a:pt x="1" y="260"/>
                    <a:pt x="75" y="334"/>
                    <a:pt x="149" y="334"/>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4" name="Google Shape;5994;p38"/>
            <p:cNvSpPr/>
            <p:nvPr/>
          </p:nvSpPr>
          <p:spPr>
            <a:xfrm>
              <a:off x="6733071" y="1569569"/>
              <a:ext cx="64357" cy="57939"/>
            </a:xfrm>
            <a:custGeom>
              <a:avLst/>
              <a:gdLst/>
              <a:ahLst/>
              <a:cxnLst/>
              <a:rect l="l" t="t" r="r" b="b"/>
              <a:pathLst>
                <a:path w="371" h="334" extrusionOk="0">
                  <a:moveTo>
                    <a:pt x="149" y="334"/>
                  </a:moveTo>
                  <a:cubicBezTo>
                    <a:pt x="371" y="334"/>
                    <a:pt x="1" y="1"/>
                    <a:pt x="1" y="223"/>
                  </a:cubicBezTo>
                  <a:cubicBezTo>
                    <a:pt x="1" y="297"/>
                    <a:pt x="75" y="334"/>
                    <a:pt x="149" y="33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5" name="Google Shape;5995;p38"/>
            <p:cNvSpPr/>
            <p:nvPr/>
          </p:nvSpPr>
          <p:spPr>
            <a:xfrm>
              <a:off x="6745908" y="1486303"/>
              <a:ext cx="45102" cy="57766"/>
            </a:xfrm>
            <a:custGeom>
              <a:avLst/>
              <a:gdLst/>
              <a:ahLst/>
              <a:cxnLst/>
              <a:rect l="l" t="t" r="r" b="b"/>
              <a:pathLst>
                <a:path w="260" h="333" extrusionOk="0">
                  <a:moveTo>
                    <a:pt x="112" y="333"/>
                  </a:moveTo>
                  <a:cubicBezTo>
                    <a:pt x="186" y="333"/>
                    <a:pt x="260" y="259"/>
                    <a:pt x="260" y="185"/>
                  </a:cubicBezTo>
                  <a:cubicBezTo>
                    <a:pt x="260" y="0"/>
                    <a:pt x="1" y="0"/>
                    <a:pt x="1" y="185"/>
                  </a:cubicBezTo>
                  <a:cubicBezTo>
                    <a:pt x="1" y="259"/>
                    <a:pt x="38" y="333"/>
                    <a:pt x="112" y="333"/>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6" name="Google Shape;5996;p38"/>
            <p:cNvSpPr/>
            <p:nvPr/>
          </p:nvSpPr>
          <p:spPr>
            <a:xfrm>
              <a:off x="6733071" y="1479885"/>
              <a:ext cx="51521" cy="57939"/>
            </a:xfrm>
            <a:custGeom>
              <a:avLst/>
              <a:gdLst/>
              <a:ahLst/>
              <a:cxnLst/>
              <a:rect l="l" t="t" r="r" b="b"/>
              <a:pathLst>
                <a:path w="297" h="334" extrusionOk="0">
                  <a:moveTo>
                    <a:pt x="149" y="333"/>
                  </a:moveTo>
                  <a:cubicBezTo>
                    <a:pt x="223" y="333"/>
                    <a:pt x="297" y="259"/>
                    <a:pt x="297" y="185"/>
                  </a:cubicBezTo>
                  <a:cubicBezTo>
                    <a:pt x="297" y="0"/>
                    <a:pt x="1" y="0"/>
                    <a:pt x="1" y="185"/>
                  </a:cubicBezTo>
                  <a:cubicBezTo>
                    <a:pt x="1" y="259"/>
                    <a:pt x="75" y="333"/>
                    <a:pt x="149" y="3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7" name="Google Shape;5997;p38"/>
            <p:cNvSpPr/>
            <p:nvPr/>
          </p:nvSpPr>
          <p:spPr>
            <a:xfrm>
              <a:off x="4706600" y="1524814"/>
              <a:ext cx="57766" cy="64184"/>
            </a:xfrm>
            <a:custGeom>
              <a:avLst/>
              <a:gdLst/>
              <a:ahLst/>
              <a:cxnLst/>
              <a:rect l="l" t="t" r="r" b="b"/>
              <a:pathLst>
                <a:path w="333" h="370" extrusionOk="0">
                  <a:moveTo>
                    <a:pt x="111" y="370"/>
                  </a:moveTo>
                  <a:cubicBezTo>
                    <a:pt x="333" y="370"/>
                    <a:pt x="0" y="0"/>
                    <a:pt x="0" y="222"/>
                  </a:cubicBezTo>
                  <a:cubicBezTo>
                    <a:pt x="0" y="296"/>
                    <a:pt x="37" y="370"/>
                    <a:pt x="111" y="370"/>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8" name="Google Shape;5998;p38"/>
            <p:cNvSpPr/>
            <p:nvPr/>
          </p:nvSpPr>
          <p:spPr>
            <a:xfrm>
              <a:off x="4700182" y="1531232"/>
              <a:ext cx="44929" cy="44929"/>
            </a:xfrm>
            <a:custGeom>
              <a:avLst/>
              <a:gdLst/>
              <a:ahLst/>
              <a:cxnLst/>
              <a:rect l="l" t="t" r="r" b="b"/>
              <a:pathLst>
                <a:path w="259" h="259" extrusionOk="0">
                  <a:moveTo>
                    <a:pt x="148" y="259"/>
                  </a:moveTo>
                  <a:cubicBezTo>
                    <a:pt x="222" y="259"/>
                    <a:pt x="259" y="222"/>
                    <a:pt x="259" y="148"/>
                  </a:cubicBezTo>
                  <a:cubicBezTo>
                    <a:pt x="259" y="74"/>
                    <a:pt x="222" y="0"/>
                    <a:pt x="148" y="0"/>
                  </a:cubicBezTo>
                  <a:cubicBezTo>
                    <a:pt x="37" y="0"/>
                    <a:pt x="0" y="74"/>
                    <a:pt x="0" y="148"/>
                  </a:cubicBezTo>
                  <a:cubicBezTo>
                    <a:pt x="0" y="222"/>
                    <a:pt x="37" y="259"/>
                    <a:pt x="148" y="25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99" name="Google Shape;5999;p38"/>
            <p:cNvGrpSpPr/>
            <p:nvPr/>
          </p:nvGrpSpPr>
          <p:grpSpPr>
            <a:xfrm>
              <a:off x="2852584" y="3450797"/>
              <a:ext cx="577453" cy="577453"/>
              <a:chOff x="1866174" y="3798853"/>
              <a:chExt cx="630270" cy="630270"/>
            </a:xfrm>
          </p:grpSpPr>
          <p:sp>
            <p:nvSpPr>
              <p:cNvPr id="6000" name="Google Shape;6000;p3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1" name="Google Shape;6001;p3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2" name="Google Shape;6002;p3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3" name="Google Shape;6003;p3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4" name="Google Shape;6004;p3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5" name="Google Shape;6005;p3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6" name="Google Shape;6006;p3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7" name="Google Shape;6007;p3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8" name="Google Shape;6008;p3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9" name="Google Shape;6009;p3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0" name="Google Shape;6010;p3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1" name="Google Shape;6011;p3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2" name="Google Shape;6012;p3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3" name="Google Shape;6013;p3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14" name="Google Shape;6014;p38"/>
            <p:cNvGrpSpPr/>
            <p:nvPr/>
          </p:nvGrpSpPr>
          <p:grpSpPr>
            <a:xfrm>
              <a:off x="3384031" y="3450797"/>
              <a:ext cx="577453" cy="577453"/>
              <a:chOff x="1866174" y="3798853"/>
              <a:chExt cx="630270" cy="630270"/>
            </a:xfrm>
          </p:grpSpPr>
          <p:sp>
            <p:nvSpPr>
              <p:cNvPr id="6015" name="Google Shape;6015;p3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6" name="Google Shape;6016;p3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7" name="Google Shape;6017;p3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8" name="Google Shape;6018;p3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9" name="Google Shape;6019;p3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0" name="Google Shape;6020;p3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1" name="Google Shape;6021;p3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2" name="Google Shape;6022;p3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3" name="Google Shape;6023;p3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4" name="Google Shape;6024;p3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5" name="Google Shape;6025;p3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6" name="Google Shape;6026;p3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7" name="Google Shape;6027;p3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8" name="Google Shape;6028;p3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29" name="Google Shape;6029;p38"/>
            <p:cNvGrpSpPr/>
            <p:nvPr/>
          </p:nvGrpSpPr>
          <p:grpSpPr>
            <a:xfrm>
              <a:off x="3915477" y="3450797"/>
              <a:ext cx="577453" cy="577453"/>
              <a:chOff x="1866174" y="3798853"/>
              <a:chExt cx="630270" cy="630270"/>
            </a:xfrm>
          </p:grpSpPr>
          <p:sp>
            <p:nvSpPr>
              <p:cNvPr id="6030" name="Google Shape;6030;p3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1" name="Google Shape;6031;p3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2" name="Google Shape;6032;p3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3" name="Google Shape;6033;p3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4" name="Google Shape;6034;p3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5" name="Google Shape;6035;p3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6" name="Google Shape;6036;p3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7" name="Google Shape;6037;p3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8" name="Google Shape;6038;p3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9" name="Google Shape;6039;p3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0" name="Google Shape;6040;p3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1" name="Google Shape;6041;p3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2" name="Google Shape;6042;p3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3" name="Google Shape;6043;p3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44" name="Google Shape;6044;p38"/>
            <p:cNvGrpSpPr/>
            <p:nvPr/>
          </p:nvGrpSpPr>
          <p:grpSpPr>
            <a:xfrm>
              <a:off x="4446924" y="3450797"/>
              <a:ext cx="577453" cy="577453"/>
              <a:chOff x="1866174" y="3798853"/>
              <a:chExt cx="630270" cy="630270"/>
            </a:xfrm>
          </p:grpSpPr>
          <p:sp>
            <p:nvSpPr>
              <p:cNvPr id="6045" name="Google Shape;6045;p3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6" name="Google Shape;6046;p3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7" name="Google Shape;6047;p3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8" name="Google Shape;6048;p3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9" name="Google Shape;6049;p3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0" name="Google Shape;6050;p3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1" name="Google Shape;6051;p3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2" name="Google Shape;6052;p3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3" name="Google Shape;6053;p3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4" name="Google Shape;6054;p3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5" name="Google Shape;6055;p3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6" name="Google Shape;6056;p3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7" name="Google Shape;6057;p3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8" name="Google Shape;6058;p3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59" name="Google Shape;6059;p38"/>
            <p:cNvGrpSpPr/>
            <p:nvPr/>
          </p:nvGrpSpPr>
          <p:grpSpPr>
            <a:xfrm>
              <a:off x="4978370" y="3450797"/>
              <a:ext cx="577453" cy="577453"/>
              <a:chOff x="1866174" y="3798853"/>
              <a:chExt cx="630270" cy="630270"/>
            </a:xfrm>
          </p:grpSpPr>
          <p:sp>
            <p:nvSpPr>
              <p:cNvPr id="6060" name="Google Shape;6060;p3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1" name="Google Shape;6061;p3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2" name="Google Shape;6062;p3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3" name="Google Shape;6063;p3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4" name="Google Shape;6064;p3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5" name="Google Shape;6065;p3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6" name="Google Shape;6066;p3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7" name="Google Shape;6067;p3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8" name="Google Shape;6068;p3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9" name="Google Shape;6069;p3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0" name="Google Shape;6070;p3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1" name="Google Shape;6071;p3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2" name="Google Shape;6072;p3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3" name="Google Shape;6073;p3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74" name="Google Shape;6074;p38"/>
            <p:cNvGrpSpPr/>
            <p:nvPr/>
          </p:nvGrpSpPr>
          <p:grpSpPr>
            <a:xfrm>
              <a:off x="5509816" y="3450797"/>
              <a:ext cx="577453" cy="577453"/>
              <a:chOff x="1866174" y="3798853"/>
              <a:chExt cx="630270" cy="630270"/>
            </a:xfrm>
          </p:grpSpPr>
          <p:sp>
            <p:nvSpPr>
              <p:cNvPr id="6075" name="Google Shape;6075;p3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6" name="Google Shape;6076;p3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7" name="Google Shape;6077;p3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8" name="Google Shape;6078;p3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9" name="Google Shape;6079;p3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0" name="Google Shape;6080;p3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1" name="Google Shape;6081;p3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2" name="Google Shape;6082;p3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3" name="Google Shape;6083;p3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4" name="Google Shape;6084;p3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5" name="Google Shape;6085;p3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6" name="Google Shape;6086;p3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7" name="Google Shape;6087;p3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8" name="Google Shape;6088;p3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89" name="Google Shape;6089;p38"/>
            <p:cNvGrpSpPr/>
            <p:nvPr/>
          </p:nvGrpSpPr>
          <p:grpSpPr>
            <a:xfrm>
              <a:off x="6041263" y="3450797"/>
              <a:ext cx="577453" cy="577453"/>
              <a:chOff x="1866174" y="3798853"/>
              <a:chExt cx="630270" cy="630270"/>
            </a:xfrm>
          </p:grpSpPr>
          <p:sp>
            <p:nvSpPr>
              <p:cNvPr id="6090" name="Google Shape;6090;p3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1" name="Google Shape;6091;p3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2" name="Google Shape;6092;p3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3" name="Google Shape;6093;p3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4" name="Google Shape;6094;p3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5" name="Google Shape;6095;p3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6" name="Google Shape;6096;p3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7" name="Google Shape;6097;p3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8" name="Google Shape;6098;p3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9" name="Google Shape;6099;p3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0" name="Google Shape;6100;p3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1" name="Google Shape;6101;p3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2" name="Google Shape;6102;p3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3" name="Google Shape;6103;p3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04" name="Google Shape;6104;p38"/>
            <p:cNvGrpSpPr/>
            <p:nvPr/>
          </p:nvGrpSpPr>
          <p:grpSpPr>
            <a:xfrm>
              <a:off x="6572709" y="3450797"/>
              <a:ext cx="577453" cy="577453"/>
              <a:chOff x="1866174" y="3798853"/>
              <a:chExt cx="630270" cy="630270"/>
            </a:xfrm>
          </p:grpSpPr>
          <p:sp>
            <p:nvSpPr>
              <p:cNvPr id="6105" name="Google Shape;6105;p38"/>
              <p:cNvSpPr/>
              <p:nvPr/>
            </p:nvSpPr>
            <p:spPr>
              <a:xfrm>
                <a:off x="1866174" y="3798853"/>
                <a:ext cx="630270" cy="630270"/>
              </a:xfrm>
              <a:custGeom>
                <a:avLst/>
                <a:gdLst/>
                <a:ahLst/>
                <a:cxnLst/>
                <a:rect l="l" t="t" r="r" b="b"/>
                <a:pathLst>
                  <a:path w="4659" h="4659" extrusionOk="0">
                    <a:moveTo>
                      <a:pt x="1997" y="37"/>
                    </a:moveTo>
                    <a:cubicBezTo>
                      <a:pt x="3771" y="37"/>
                      <a:pt x="4659" y="2181"/>
                      <a:pt x="3402" y="3401"/>
                    </a:cubicBezTo>
                    <a:cubicBezTo>
                      <a:pt x="2145" y="4658"/>
                      <a:pt x="0" y="3771"/>
                      <a:pt x="0" y="1997"/>
                    </a:cubicBezTo>
                    <a:cubicBezTo>
                      <a:pt x="0" y="924"/>
                      <a:pt x="888" y="0"/>
                      <a:pt x="1997"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6" name="Google Shape;6106;p38"/>
              <p:cNvSpPr/>
              <p:nvPr/>
            </p:nvSpPr>
            <p:spPr>
              <a:xfrm>
                <a:off x="1901212" y="3838761"/>
                <a:ext cx="545178" cy="545314"/>
              </a:xfrm>
              <a:custGeom>
                <a:avLst/>
                <a:gdLst/>
                <a:ahLst/>
                <a:cxnLst/>
                <a:rect l="l" t="t" r="r" b="b"/>
                <a:pathLst>
                  <a:path w="4030" h="4031" extrusionOk="0">
                    <a:moveTo>
                      <a:pt x="1738" y="1"/>
                    </a:moveTo>
                    <a:cubicBezTo>
                      <a:pt x="3253" y="1"/>
                      <a:pt x="4030" y="1849"/>
                      <a:pt x="2958" y="2959"/>
                    </a:cubicBezTo>
                    <a:cubicBezTo>
                      <a:pt x="1849" y="4031"/>
                      <a:pt x="0" y="3254"/>
                      <a:pt x="0" y="1702"/>
                    </a:cubicBezTo>
                    <a:cubicBezTo>
                      <a:pt x="0" y="740"/>
                      <a:pt x="776" y="1"/>
                      <a:pt x="1738" y="1"/>
                    </a:cubicBez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7" name="Google Shape;6107;p38"/>
              <p:cNvSpPr/>
              <p:nvPr/>
            </p:nvSpPr>
            <p:spPr>
              <a:xfrm>
                <a:off x="1901212" y="4058865"/>
                <a:ext cx="190068" cy="130139"/>
              </a:xfrm>
              <a:custGeom>
                <a:avLst/>
                <a:gdLst/>
                <a:ahLst/>
                <a:cxnLst/>
                <a:rect l="l" t="t" r="r" b="b"/>
                <a:pathLst>
                  <a:path w="1405" h="962" extrusionOk="0">
                    <a:moveTo>
                      <a:pt x="1294" y="1"/>
                    </a:moveTo>
                    <a:lnTo>
                      <a:pt x="1405" y="407"/>
                    </a:lnTo>
                    <a:lnTo>
                      <a:pt x="222" y="962"/>
                    </a:lnTo>
                    <a:cubicBezTo>
                      <a:pt x="111" y="777"/>
                      <a:pt x="37" y="555"/>
                      <a:pt x="0" y="296"/>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8" name="Google Shape;6108;p38"/>
              <p:cNvSpPr/>
              <p:nvPr/>
            </p:nvSpPr>
            <p:spPr>
              <a:xfrm>
                <a:off x="2091148" y="4123936"/>
                <a:ext cx="90232" cy="180193"/>
              </a:xfrm>
              <a:custGeom>
                <a:avLst/>
                <a:gdLst/>
                <a:ahLst/>
                <a:cxnLst/>
                <a:rect l="l" t="t" r="r" b="b"/>
                <a:pathLst>
                  <a:path w="667" h="1332" extrusionOk="0">
                    <a:moveTo>
                      <a:pt x="75" y="0"/>
                    </a:moveTo>
                    <a:lnTo>
                      <a:pt x="556" y="0"/>
                    </a:lnTo>
                    <a:lnTo>
                      <a:pt x="666" y="1294"/>
                    </a:lnTo>
                    <a:cubicBezTo>
                      <a:pt x="556" y="1331"/>
                      <a:pt x="445" y="1331"/>
                      <a:pt x="334" y="1331"/>
                    </a:cubicBezTo>
                    <a:cubicBezTo>
                      <a:pt x="223" y="1331"/>
                      <a:pt x="112" y="1331"/>
                      <a:pt x="1" y="1294"/>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9" name="Google Shape;6109;p38"/>
              <p:cNvSpPr/>
              <p:nvPr/>
            </p:nvSpPr>
            <p:spPr>
              <a:xfrm>
                <a:off x="2176240" y="4058865"/>
                <a:ext cx="190204" cy="125134"/>
              </a:xfrm>
              <a:custGeom>
                <a:avLst/>
                <a:gdLst/>
                <a:ahLst/>
                <a:cxnLst/>
                <a:rect l="l" t="t" r="r" b="b"/>
                <a:pathLst>
                  <a:path w="1406" h="925" extrusionOk="0">
                    <a:moveTo>
                      <a:pt x="0" y="444"/>
                    </a:moveTo>
                    <a:lnTo>
                      <a:pt x="111" y="1"/>
                    </a:lnTo>
                    <a:lnTo>
                      <a:pt x="1405" y="259"/>
                    </a:lnTo>
                    <a:cubicBezTo>
                      <a:pt x="1368" y="518"/>
                      <a:pt x="1331" y="740"/>
                      <a:pt x="1220" y="925"/>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0" name="Google Shape;6110;p38"/>
              <p:cNvSpPr/>
              <p:nvPr/>
            </p:nvSpPr>
            <p:spPr>
              <a:xfrm>
                <a:off x="2141202" y="3858783"/>
                <a:ext cx="165177" cy="190204"/>
              </a:xfrm>
              <a:custGeom>
                <a:avLst/>
                <a:gdLst/>
                <a:ahLst/>
                <a:cxnLst/>
                <a:rect l="l" t="t" r="r" b="b"/>
                <a:pathLst>
                  <a:path w="1221" h="1406" extrusionOk="0">
                    <a:moveTo>
                      <a:pt x="370" y="1406"/>
                    </a:moveTo>
                    <a:lnTo>
                      <a:pt x="1" y="1110"/>
                    </a:lnTo>
                    <a:lnTo>
                      <a:pt x="666" y="1"/>
                    </a:lnTo>
                    <a:cubicBezTo>
                      <a:pt x="851" y="75"/>
                      <a:pt x="1036" y="223"/>
                      <a:pt x="1221" y="370"/>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1" name="Google Shape;6111;p38"/>
              <p:cNvSpPr/>
              <p:nvPr/>
            </p:nvSpPr>
            <p:spPr>
              <a:xfrm>
                <a:off x="1961142" y="3858783"/>
                <a:ext cx="165177" cy="190204"/>
              </a:xfrm>
              <a:custGeom>
                <a:avLst/>
                <a:gdLst/>
                <a:ahLst/>
                <a:cxnLst/>
                <a:rect l="l" t="t" r="r" b="b"/>
                <a:pathLst>
                  <a:path w="1221" h="1406" extrusionOk="0">
                    <a:moveTo>
                      <a:pt x="1221" y="1110"/>
                    </a:moveTo>
                    <a:lnTo>
                      <a:pt x="851" y="1406"/>
                    </a:lnTo>
                    <a:lnTo>
                      <a:pt x="1" y="407"/>
                    </a:lnTo>
                    <a:cubicBezTo>
                      <a:pt x="149" y="223"/>
                      <a:pt x="333" y="112"/>
                      <a:pt x="518" y="1"/>
                    </a:cubicBezTo>
                    <a:close/>
                  </a:path>
                </a:pathLst>
              </a:custGeom>
              <a:solidFill>
                <a:srgbClr val="381E11">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2" name="Google Shape;6112;p38"/>
              <p:cNvSpPr/>
              <p:nvPr/>
            </p:nvSpPr>
            <p:spPr>
              <a:xfrm>
                <a:off x="2041229" y="3978913"/>
                <a:ext cx="215095" cy="215095"/>
              </a:xfrm>
              <a:custGeom>
                <a:avLst/>
                <a:gdLst/>
                <a:ahLst/>
                <a:cxnLst/>
                <a:rect l="l" t="t" r="r" b="b"/>
                <a:pathLst>
                  <a:path w="1590" h="1590" extrusionOk="0">
                    <a:moveTo>
                      <a:pt x="703" y="0"/>
                    </a:moveTo>
                    <a:cubicBezTo>
                      <a:pt x="1294" y="0"/>
                      <a:pt x="1590" y="739"/>
                      <a:pt x="1146" y="1146"/>
                    </a:cubicBezTo>
                    <a:cubicBezTo>
                      <a:pt x="740" y="1590"/>
                      <a:pt x="0" y="1294"/>
                      <a:pt x="0" y="666"/>
                    </a:cubicBezTo>
                    <a:cubicBezTo>
                      <a:pt x="0" y="296"/>
                      <a:pt x="296" y="0"/>
                      <a:pt x="7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3" name="Google Shape;6113;p38"/>
              <p:cNvSpPr/>
              <p:nvPr/>
            </p:nvSpPr>
            <p:spPr>
              <a:xfrm>
                <a:off x="2076267" y="4013816"/>
                <a:ext cx="135145" cy="130275"/>
              </a:xfrm>
              <a:custGeom>
                <a:avLst/>
                <a:gdLst/>
                <a:ahLst/>
                <a:cxnLst/>
                <a:rect l="l" t="t" r="r" b="b"/>
                <a:pathLst>
                  <a:path w="999" h="963" extrusionOk="0">
                    <a:moveTo>
                      <a:pt x="444" y="1"/>
                    </a:moveTo>
                    <a:cubicBezTo>
                      <a:pt x="813" y="1"/>
                      <a:pt x="998" y="444"/>
                      <a:pt x="702" y="703"/>
                    </a:cubicBezTo>
                    <a:cubicBezTo>
                      <a:pt x="444" y="962"/>
                      <a:pt x="0" y="777"/>
                      <a:pt x="0" y="408"/>
                    </a:cubicBezTo>
                    <a:cubicBezTo>
                      <a:pt x="0" y="186"/>
                      <a:pt x="185"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4" name="Google Shape;6114;p38"/>
              <p:cNvSpPr/>
              <p:nvPr/>
            </p:nvSpPr>
            <p:spPr>
              <a:xfrm>
                <a:off x="2051239" y="3968902"/>
                <a:ext cx="35038" cy="30032"/>
              </a:xfrm>
              <a:custGeom>
                <a:avLst/>
                <a:gdLst/>
                <a:ahLst/>
                <a:cxnLst/>
                <a:rect l="l" t="t" r="r" b="b"/>
                <a:pathLst>
                  <a:path w="259" h="222" extrusionOk="0">
                    <a:moveTo>
                      <a:pt x="111" y="222"/>
                    </a:moveTo>
                    <a:cubicBezTo>
                      <a:pt x="185" y="222"/>
                      <a:pt x="222" y="148"/>
                      <a:pt x="222" y="111"/>
                    </a:cubicBezTo>
                    <a:cubicBezTo>
                      <a:pt x="259" y="0"/>
                      <a:pt x="0" y="0"/>
                      <a:pt x="0" y="111"/>
                    </a:cubicBezTo>
                    <a:cubicBezTo>
                      <a:pt x="0" y="148"/>
                      <a:pt x="37" y="222"/>
                      <a:pt x="111" y="22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5" name="Google Shape;6115;p38"/>
              <p:cNvSpPr/>
              <p:nvPr/>
            </p:nvSpPr>
            <p:spPr>
              <a:xfrm>
                <a:off x="2006191" y="4093903"/>
                <a:ext cx="40178" cy="25162"/>
              </a:xfrm>
              <a:custGeom>
                <a:avLst/>
                <a:gdLst/>
                <a:ahLst/>
                <a:cxnLst/>
                <a:rect l="l" t="t" r="r" b="b"/>
                <a:pathLst>
                  <a:path w="297" h="186" extrusionOk="0">
                    <a:moveTo>
                      <a:pt x="148" y="185"/>
                    </a:moveTo>
                    <a:cubicBezTo>
                      <a:pt x="296" y="185"/>
                      <a:pt x="296" y="0"/>
                      <a:pt x="148" y="0"/>
                    </a:cubicBezTo>
                    <a:cubicBezTo>
                      <a:pt x="0" y="0"/>
                      <a:pt x="0" y="185"/>
                      <a:pt x="148" y="18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6" name="Google Shape;6116;p38"/>
              <p:cNvSpPr/>
              <p:nvPr/>
            </p:nvSpPr>
            <p:spPr>
              <a:xfrm>
                <a:off x="2116175" y="4168849"/>
                <a:ext cx="35173" cy="35173"/>
              </a:xfrm>
              <a:custGeom>
                <a:avLst/>
                <a:gdLst/>
                <a:ahLst/>
                <a:cxnLst/>
                <a:rect l="l" t="t" r="r" b="b"/>
                <a:pathLst>
                  <a:path w="260" h="260" extrusionOk="0">
                    <a:moveTo>
                      <a:pt x="149" y="223"/>
                    </a:moveTo>
                    <a:cubicBezTo>
                      <a:pt x="260" y="260"/>
                      <a:pt x="260" y="1"/>
                      <a:pt x="149" y="1"/>
                    </a:cubicBezTo>
                    <a:cubicBezTo>
                      <a:pt x="1" y="1"/>
                      <a:pt x="1" y="260"/>
                      <a:pt x="149" y="22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7" name="Google Shape;6117;p38"/>
              <p:cNvSpPr/>
              <p:nvPr/>
            </p:nvSpPr>
            <p:spPr>
              <a:xfrm>
                <a:off x="2226294" y="4083892"/>
                <a:ext cx="40043" cy="35173"/>
              </a:xfrm>
              <a:custGeom>
                <a:avLst/>
                <a:gdLst/>
                <a:ahLst/>
                <a:cxnLst/>
                <a:rect l="l" t="t" r="r" b="b"/>
                <a:pathLst>
                  <a:path w="296" h="260" extrusionOk="0">
                    <a:moveTo>
                      <a:pt x="111" y="259"/>
                    </a:moveTo>
                    <a:cubicBezTo>
                      <a:pt x="296" y="259"/>
                      <a:pt x="0" y="0"/>
                      <a:pt x="0" y="185"/>
                    </a:cubicBezTo>
                    <a:cubicBezTo>
                      <a:pt x="0" y="222"/>
                      <a:pt x="74"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8" name="Google Shape;6118;p38"/>
              <p:cNvSpPr/>
              <p:nvPr/>
            </p:nvSpPr>
            <p:spPr>
              <a:xfrm>
                <a:off x="2186251" y="3958892"/>
                <a:ext cx="25162" cy="35038"/>
              </a:xfrm>
              <a:custGeom>
                <a:avLst/>
                <a:gdLst/>
                <a:ahLst/>
                <a:cxnLst/>
                <a:rect l="l" t="t" r="r" b="b"/>
                <a:pathLst>
                  <a:path w="186" h="259" extrusionOk="0">
                    <a:moveTo>
                      <a:pt x="111" y="259"/>
                    </a:moveTo>
                    <a:cubicBezTo>
                      <a:pt x="148" y="259"/>
                      <a:pt x="185" y="185"/>
                      <a:pt x="185" y="148"/>
                    </a:cubicBezTo>
                    <a:cubicBezTo>
                      <a:pt x="185" y="0"/>
                      <a:pt x="0" y="0"/>
                      <a:pt x="0" y="148"/>
                    </a:cubicBezTo>
                    <a:cubicBezTo>
                      <a:pt x="0" y="185"/>
                      <a:pt x="37" y="259"/>
                      <a:pt x="111" y="25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119" name="Google Shape;6119;p38"/>
          <p:cNvGrpSpPr/>
          <p:nvPr/>
        </p:nvGrpSpPr>
        <p:grpSpPr>
          <a:xfrm>
            <a:off x="-553551" y="-110514"/>
            <a:ext cx="2693210" cy="3123257"/>
            <a:chOff x="-629751" y="-110514"/>
            <a:chExt cx="2693210" cy="3123257"/>
          </a:xfrm>
        </p:grpSpPr>
        <p:grpSp>
          <p:nvGrpSpPr>
            <p:cNvPr id="6120" name="Google Shape;6120;p38"/>
            <p:cNvGrpSpPr/>
            <p:nvPr/>
          </p:nvGrpSpPr>
          <p:grpSpPr>
            <a:xfrm rot="832950" flipH="1">
              <a:off x="-388387" y="85946"/>
              <a:ext cx="1910896" cy="2244580"/>
              <a:chOff x="5368300" y="238125"/>
              <a:chExt cx="1021350" cy="1199700"/>
            </a:xfrm>
          </p:grpSpPr>
          <p:sp>
            <p:nvSpPr>
              <p:cNvPr id="6121" name="Google Shape;6121;p38"/>
              <p:cNvSpPr/>
              <p:nvPr/>
            </p:nvSpPr>
            <p:spPr>
              <a:xfrm>
                <a:off x="5371075" y="367500"/>
                <a:ext cx="1017650" cy="1070325"/>
              </a:xfrm>
              <a:custGeom>
                <a:avLst/>
                <a:gdLst/>
                <a:ahLst/>
                <a:cxnLst/>
                <a:rect l="l" t="t" r="r" b="b"/>
                <a:pathLst>
                  <a:path w="40706" h="42813" extrusionOk="0">
                    <a:moveTo>
                      <a:pt x="148" y="42221"/>
                    </a:moveTo>
                    <a:cubicBezTo>
                      <a:pt x="148" y="40151"/>
                      <a:pt x="1" y="40299"/>
                      <a:pt x="1664" y="39486"/>
                    </a:cubicBezTo>
                    <a:cubicBezTo>
                      <a:pt x="2588" y="39227"/>
                      <a:pt x="3550" y="39042"/>
                      <a:pt x="4511" y="38931"/>
                    </a:cubicBezTo>
                    <a:cubicBezTo>
                      <a:pt x="6470" y="38709"/>
                      <a:pt x="3772" y="37600"/>
                      <a:pt x="5435" y="37600"/>
                    </a:cubicBezTo>
                    <a:lnTo>
                      <a:pt x="7136" y="37600"/>
                    </a:lnTo>
                    <a:cubicBezTo>
                      <a:pt x="8060" y="37600"/>
                      <a:pt x="8393" y="37526"/>
                      <a:pt x="8615" y="36491"/>
                    </a:cubicBezTo>
                    <a:cubicBezTo>
                      <a:pt x="9428" y="37193"/>
                      <a:pt x="8947" y="36898"/>
                      <a:pt x="9983" y="36491"/>
                    </a:cubicBezTo>
                    <a:cubicBezTo>
                      <a:pt x="11055" y="36047"/>
                      <a:pt x="11757" y="36269"/>
                      <a:pt x="12866" y="36084"/>
                    </a:cubicBezTo>
                    <a:cubicBezTo>
                      <a:pt x="15713" y="35641"/>
                      <a:pt x="14530" y="34569"/>
                      <a:pt x="13051" y="33644"/>
                    </a:cubicBezTo>
                    <a:cubicBezTo>
                      <a:pt x="12755" y="33459"/>
                      <a:pt x="11794" y="33681"/>
                      <a:pt x="12645" y="33238"/>
                    </a:cubicBezTo>
                    <a:cubicBezTo>
                      <a:pt x="13347" y="32905"/>
                      <a:pt x="15306" y="32387"/>
                      <a:pt x="13791" y="31907"/>
                    </a:cubicBezTo>
                    <a:cubicBezTo>
                      <a:pt x="12423" y="31500"/>
                      <a:pt x="10907" y="30945"/>
                      <a:pt x="9613" y="30576"/>
                    </a:cubicBezTo>
                    <a:cubicBezTo>
                      <a:pt x="6914" y="29799"/>
                      <a:pt x="9465" y="29282"/>
                      <a:pt x="11129" y="29060"/>
                    </a:cubicBezTo>
                    <a:cubicBezTo>
                      <a:pt x="11609" y="28986"/>
                      <a:pt x="13014" y="28690"/>
                      <a:pt x="13236" y="28505"/>
                    </a:cubicBezTo>
                    <a:cubicBezTo>
                      <a:pt x="13680" y="28025"/>
                      <a:pt x="14271" y="27655"/>
                      <a:pt x="14345" y="28431"/>
                    </a:cubicBezTo>
                    <a:cubicBezTo>
                      <a:pt x="16268" y="28210"/>
                      <a:pt x="16268" y="27729"/>
                      <a:pt x="18190" y="27729"/>
                    </a:cubicBezTo>
                    <a:cubicBezTo>
                      <a:pt x="19632" y="27766"/>
                      <a:pt x="21074" y="27470"/>
                      <a:pt x="22368" y="26805"/>
                    </a:cubicBezTo>
                    <a:cubicBezTo>
                      <a:pt x="23514" y="26213"/>
                      <a:pt x="21074" y="25067"/>
                      <a:pt x="20445" y="24512"/>
                    </a:cubicBezTo>
                    <a:cubicBezTo>
                      <a:pt x="18930" y="23108"/>
                      <a:pt x="21444" y="23329"/>
                      <a:pt x="22553" y="23182"/>
                    </a:cubicBezTo>
                    <a:cubicBezTo>
                      <a:pt x="22922" y="23145"/>
                      <a:pt x="24586" y="23034"/>
                      <a:pt x="24253" y="22627"/>
                    </a:cubicBezTo>
                    <a:cubicBezTo>
                      <a:pt x="23144" y="21111"/>
                      <a:pt x="23958" y="20224"/>
                      <a:pt x="25991" y="20705"/>
                    </a:cubicBezTo>
                    <a:cubicBezTo>
                      <a:pt x="25621" y="19263"/>
                      <a:pt x="25954" y="19004"/>
                      <a:pt x="24438" y="18819"/>
                    </a:cubicBezTo>
                    <a:cubicBezTo>
                      <a:pt x="22516" y="18560"/>
                      <a:pt x="25362" y="17303"/>
                      <a:pt x="25399" y="17303"/>
                    </a:cubicBezTo>
                    <a:cubicBezTo>
                      <a:pt x="26952" y="16601"/>
                      <a:pt x="28653" y="16268"/>
                      <a:pt x="30353" y="16342"/>
                    </a:cubicBezTo>
                    <a:cubicBezTo>
                      <a:pt x="33718" y="16342"/>
                      <a:pt x="28912" y="13347"/>
                      <a:pt x="28246" y="12534"/>
                    </a:cubicBezTo>
                    <a:cubicBezTo>
                      <a:pt x="28024" y="12238"/>
                      <a:pt x="27950" y="3846"/>
                      <a:pt x="30908" y="6619"/>
                    </a:cubicBezTo>
                    <a:cubicBezTo>
                      <a:pt x="34014" y="9576"/>
                      <a:pt x="32128" y="6212"/>
                      <a:pt x="35308" y="6619"/>
                    </a:cubicBezTo>
                    <a:cubicBezTo>
                      <a:pt x="37822" y="6951"/>
                      <a:pt x="33126" y="2478"/>
                      <a:pt x="33200" y="1886"/>
                    </a:cubicBezTo>
                    <a:cubicBezTo>
                      <a:pt x="33274" y="1295"/>
                      <a:pt x="36675" y="2885"/>
                      <a:pt x="36823" y="3032"/>
                    </a:cubicBezTo>
                    <a:cubicBezTo>
                      <a:pt x="37119" y="3291"/>
                      <a:pt x="38857" y="1258"/>
                      <a:pt x="40705" y="1"/>
                    </a:cubicBezTo>
                    <a:lnTo>
                      <a:pt x="40705" y="29577"/>
                    </a:lnTo>
                    <a:cubicBezTo>
                      <a:pt x="37082" y="30502"/>
                      <a:pt x="35751" y="26768"/>
                      <a:pt x="32461" y="26768"/>
                    </a:cubicBezTo>
                    <a:cubicBezTo>
                      <a:pt x="29947" y="26768"/>
                      <a:pt x="26287" y="27285"/>
                      <a:pt x="30723" y="28653"/>
                    </a:cubicBezTo>
                    <a:cubicBezTo>
                      <a:pt x="33496" y="29504"/>
                      <a:pt x="30169" y="30428"/>
                      <a:pt x="29023" y="30576"/>
                    </a:cubicBezTo>
                    <a:cubicBezTo>
                      <a:pt x="27211" y="30761"/>
                      <a:pt x="26472" y="30280"/>
                      <a:pt x="24660" y="29614"/>
                    </a:cubicBezTo>
                    <a:cubicBezTo>
                      <a:pt x="24475" y="29541"/>
                      <a:pt x="19151" y="31204"/>
                      <a:pt x="19706" y="31500"/>
                    </a:cubicBezTo>
                    <a:cubicBezTo>
                      <a:pt x="22553" y="33127"/>
                      <a:pt x="20187" y="33607"/>
                      <a:pt x="18190" y="34162"/>
                    </a:cubicBezTo>
                    <a:cubicBezTo>
                      <a:pt x="17451" y="34569"/>
                      <a:pt x="15565" y="35715"/>
                      <a:pt x="15713" y="36639"/>
                    </a:cubicBezTo>
                    <a:cubicBezTo>
                      <a:pt x="15750" y="37156"/>
                      <a:pt x="16453" y="37083"/>
                      <a:pt x="16453" y="37970"/>
                    </a:cubicBezTo>
                    <a:cubicBezTo>
                      <a:pt x="16453" y="39264"/>
                      <a:pt x="13791" y="38598"/>
                      <a:pt x="12866" y="38746"/>
                    </a:cubicBezTo>
                    <a:cubicBezTo>
                      <a:pt x="12312" y="38820"/>
                      <a:pt x="13051" y="38783"/>
                      <a:pt x="12866" y="39116"/>
                    </a:cubicBezTo>
                    <a:cubicBezTo>
                      <a:pt x="12460" y="39707"/>
                      <a:pt x="10870" y="39744"/>
                      <a:pt x="10204" y="40262"/>
                    </a:cubicBezTo>
                    <a:cubicBezTo>
                      <a:pt x="9835" y="40262"/>
                      <a:pt x="7358" y="40040"/>
                      <a:pt x="6951" y="40447"/>
                    </a:cubicBezTo>
                    <a:cubicBezTo>
                      <a:pt x="6433" y="40964"/>
                      <a:pt x="5509" y="40817"/>
                      <a:pt x="4474" y="40817"/>
                    </a:cubicBezTo>
                    <a:cubicBezTo>
                      <a:pt x="3106" y="40817"/>
                      <a:pt x="4881" y="41519"/>
                      <a:pt x="3735" y="41223"/>
                    </a:cubicBezTo>
                    <a:cubicBezTo>
                      <a:pt x="2404" y="40854"/>
                      <a:pt x="1073" y="39190"/>
                      <a:pt x="1073" y="41038"/>
                    </a:cubicBezTo>
                    <a:cubicBezTo>
                      <a:pt x="1073" y="41667"/>
                      <a:pt x="666" y="41630"/>
                      <a:pt x="666" y="42148"/>
                    </a:cubicBezTo>
                    <a:cubicBezTo>
                      <a:pt x="703" y="42813"/>
                      <a:pt x="777" y="42554"/>
                      <a:pt x="148" y="42221"/>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2" name="Google Shape;6122;p38"/>
              <p:cNvSpPr/>
              <p:nvPr/>
            </p:nvSpPr>
            <p:spPr>
              <a:xfrm>
                <a:off x="5368300" y="238125"/>
                <a:ext cx="1021350" cy="1157200"/>
              </a:xfrm>
              <a:custGeom>
                <a:avLst/>
                <a:gdLst/>
                <a:ahLst/>
                <a:cxnLst/>
                <a:rect l="l" t="t" r="r" b="b"/>
                <a:pathLst>
                  <a:path w="40854" h="46288" extrusionOk="0">
                    <a:moveTo>
                      <a:pt x="333" y="45659"/>
                    </a:moveTo>
                    <a:cubicBezTo>
                      <a:pt x="1" y="43515"/>
                      <a:pt x="2515" y="43256"/>
                      <a:pt x="4141" y="42405"/>
                    </a:cubicBezTo>
                    <a:cubicBezTo>
                      <a:pt x="5066" y="42110"/>
                      <a:pt x="6027" y="41925"/>
                      <a:pt x="7025" y="41814"/>
                    </a:cubicBezTo>
                    <a:cubicBezTo>
                      <a:pt x="9021" y="41592"/>
                      <a:pt x="6027" y="40409"/>
                      <a:pt x="7801" y="40409"/>
                    </a:cubicBezTo>
                    <a:lnTo>
                      <a:pt x="9576" y="40409"/>
                    </a:lnTo>
                    <a:cubicBezTo>
                      <a:pt x="10574" y="40409"/>
                      <a:pt x="10870" y="40335"/>
                      <a:pt x="10944" y="39263"/>
                    </a:cubicBezTo>
                    <a:cubicBezTo>
                      <a:pt x="11905" y="40002"/>
                      <a:pt x="11351" y="39707"/>
                      <a:pt x="12386" y="39226"/>
                    </a:cubicBezTo>
                    <a:cubicBezTo>
                      <a:pt x="13421" y="38745"/>
                      <a:pt x="14197" y="39004"/>
                      <a:pt x="15307" y="38819"/>
                    </a:cubicBezTo>
                    <a:cubicBezTo>
                      <a:pt x="18227" y="38376"/>
                      <a:pt x="16822" y="37230"/>
                      <a:pt x="15085" y="36231"/>
                    </a:cubicBezTo>
                    <a:cubicBezTo>
                      <a:pt x="14752" y="36046"/>
                      <a:pt x="13791" y="36305"/>
                      <a:pt x="14641" y="35825"/>
                    </a:cubicBezTo>
                    <a:cubicBezTo>
                      <a:pt x="15270" y="35492"/>
                      <a:pt x="16785" y="35788"/>
                      <a:pt x="15602" y="34457"/>
                    </a:cubicBezTo>
                    <a:cubicBezTo>
                      <a:pt x="10759" y="29022"/>
                      <a:pt x="16527" y="30057"/>
                      <a:pt x="19484" y="30057"/>
                    </a:cubicBezTo>
                    <a:cubicBezTo>
                      <a:pt x="21222" y="30057"/>
                      <a:pt x="22479" y="29872"/>
                      <a:pt x="23699" y="29059"/>
                    </a:cubicBezTo>
                    <a:cubicBezTo>
                      <a:pt x="25917" y="27617"/>
                      <a:pt x="21185" y="24770"/>
                      <a:pt x="22368" y="21961"/>
                    </a:cubicBezTo>
                    <a:cubicBezTo>
                      <a:pt x="23107" y="20186"/>
                      <a:pt x="25215" y="19114"/>
                      <a:pt x="25289" y="19114"/>
                    </a:cubicBezTo>
                    <a:cubicBezTo>
                      <a:pt x="26730" y="18374"/>
                      <a:pt x="28283" y="18116"/>
                      <a:pt x="30317" y="18116"/>
                    </a:cubicBezTo>
                    <a:cubicBezTo>
                      <a:pt x="33829" y="18116"/>
                      <a:pt x="28283" y="14973"/>
                      <a:pt x="27470" y="14123"/>
                    </a:cubicBezTo>
                    <a:cubicBezTo>
                      <a:pt x="27174" y="13790"/>
                      <a:pt x="25695" y="5028"/>
                      <a:pt x="29244" y="7949"/>
                    </a:cubicBezTo>
                    <a:cubicBezTo>
                      <a:pt x="33015" y="11017"/>
                      <a:pt x="30464" y="7505"/>
                      <a:pt x="33829" y="7949"/>
                    </a:cubicBezTo>
                    <a:cubicBezTo>
                      <a:pt x="36528" y="8281"/>
                      <a:pt x="30871" y="3586"/>
                      <a:pt x="30834" y="2958"/>
                    </a:cubicBezTo>
                    <a:cubicBezTo>
                      <a:pt x="30834" y="2292"/>
                      <a:pt x="34642" y="4030"/>
                      <a:pt x="34864" y="4178"/>
                    </a:cubicBezTo>
                    <a:cubicBezTo>
                      <a:pt x="35345" y="4547"/>
                      <a:pt x="37933" y="407"/>
                      <a:pt x="40410" y="0"/>
                    </a:cubicBezTo>
                    <a:lnTo>
                      <a:pt x="40853" y="0"/>
                    </a:lnTo>
                    <a:lnTo>
                      <a:pt x="40853" y="30908"/>
                    </a:lnTo>
                    <a:cubicBezTo>
                      <a:pt x="39485" y="29281"/>
                      <a:pt x="38450" y="26471"/>
                      <a:pt x="36010" y="25953"/>
                    </a:cubicBezTo>
                    <a:cubicBezTo>
                      <a:pt x="33348" y="25362"/>
                      <a:pt x="30982" y="30168"/>
                      <a:pt x="35862" y="31610"/>
                    </a:cubicBezTo>
                    <a:cubicBezTo>
                      <a:pt x="38894" y="32497"/>
                      <a:pt x="32498" y="32904"/>
                      <a:pt x="31315" y="33052"/>
                    </a:cubicBezTo>
                    <a:cubicBezTo>
                      <a:pt x="29466" y="33274"/>
                      <a:pt x="28616" y="32793"/>
                      <a:pt x="26583" y="32054"/>
                    </a:cubicBezTo>
                    <a:cubicBezTo>
                      <a:pt x="26398" y="32017"/>
                      <a:pt x="21111" y="33754"/>
                      <a:pt x="21702" y="34050"/>
                    </a:cubicBezTo>
                    <a:cubicBezTo>
                      <a:pt x="24956" y="35751"/>
                      <a:pt x="22590" y="36231"/>
                      <a:pt x="20593" y="36823"/>
                    </a:cubicBezTo>
                    <a:cubicBezTo>
                      <a:pt x="19891" y="37266"/>
                      <a:pt x="18116" y="38450"/>
                      <a:pt x="18412" y="39448"/>
                    </a:cubicBezTo>
                    <a:cubicBezTo>
                      <a:pt x="18560" y="39965"/>
                      <a:pt x="19262" y="39891"/>
                      <a:pt x="19410" y="40816"/>
                    </a:cubicBezTo>
                    <a:cubicBezTo>
                      <a:pt x="19632" y="42147"/>
                      <a:pt x="16711" y="41481"/>
                      <a:pt x="15750" y="41629"/>
                    </a:cubicBezTo>
                    <a:cubicBezTo>
                      <a:pt x="15196" y="41703"/>
                      <a:pt x="16009" y="41666"/>
                      <a:pt x="15824" y="42036"/>
                    </a:cubicBezTo>
                    <a:cubicBezTo>
                      <a:pt x="15528" y="42627"/>
                      <a:pt x="13865" y="42664"/>
                      <a:pt x="13236" y="43219"/>
                    </a:cubicBezTo>
                    <a:cubicBezTo>
                      <a:pt x="12866" y="43219"/>
                      <a:pt x="10242" y="42997"/>
                      <a:pt x="9872" y="43404"/>
                    </a:cubicBezTo>
                    <a:cubicBezTo>
                      <a:pt x="9391" y="43958"/>
                      <a:pt x="8393" y="43810"/>
                      <a:pt x="7358" y="43810"/>
                    </a:cubicBezTo>
                    <a:cubicBezTo>
                      <a:pt x="5916" y="43810"/>
                      <a:pt x="7875" y="44550"/>
                      <a:pt x="6618" y="44217"/>
                    </a:cubicBezTo>
                    <a:cubicBezTo>
                      <a:pt x="5177" y="43847"/>
                      <a:pt x="3476" y="42110"/>
                      <a:pt x="3772" y="44032"/>
                    </a:cubicBezTo>
                    <a:cubicBezTo>
                      <a:pt x="3883" y="44698"/>
                      <a:pt x="851" y="45030"/>
                      <a:pt x="925" y="45585"/>
                    </a:cubicBezTo>
                    <a:cubicBezTo>
                      <a:pt x="1036" y="46287"/>
                      <a:pt x="1073" y="45992"/>
                      <a:pt x="333" y="4565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23" name="Google Shape;6123;p38"/>
            <p:cNvGrpSpPr/>
            <p:nvPr/>
          </p:nvGrpSpPr>
          <p:grpSpPr>
            <a:xfrm rot="-2700000">
              <a:off x="1200169" y="2261981"/>
              <a:ext cx="430011" cy="430011"/>
              <a:chOff x="3827550" y="1325975"/>
              <a:chExt cx="492650" cy="492650"/>
            </a:xfrm>
          </p:grpSpPr>
          <p:sp>
            <p:nvSpPr>
              <p:cNvPr id="6124" name="Google Shape;6124;p38"/>
              <p:cNvSpPr/>
              <p:nvPr/>
            </p:nvSpPr>
            <p:spPr>
              <a:xfrm>
                <a:off x="3827550" y="1334300"/>
                <a:ext cx="367875" cy="302250"/>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5" name="Google Shape;6125;p38"/>
              <p:cNvSpPr/>
              <p:nvPr/>
            </p:nvSpPr>
            <p:spPr>
              <a:xfrm>
                <a:off x="3827550" y="1333375"/>
                <a:ext cx="342000" cy="275450"/>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6" name="Google Shape;6126;p38"/>
              <p:cNvSpPr/>
              <p:nvPr/>
            </p:nvSpPr>
            <p:spPr>
              <a:xfrm>
                <a:off x="4068775" y="1325975"/>
                <a:ext cx="251425" cy="215375"/>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7" name="Google Shape;6127;p38"/>
              <p:cNvSpPr/>
              <p:nvPr/>
            </p:nvSpPr>
            <p:spPr>
              <a:xfrm>
                <a:off x="3982825" y="1560750"/>
                <a:ext cx="318900" cy="257875"/>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8" name="Google Shape;6128;p38"/>
              <p:cNvSpPr/>
              <p:nvPr/>
            </p:nvSpPr>
            <p:spPr>
              <a:xfrm>
                <a:off x="3982825" y="1560750"/>
                <a:ext cx="303175" cy="223675"/>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9" name="Google Shape;6129;p38"/>
              <p:cNvSpPr/>
              <p:nvPr/>
            </p:nvSpPr>
            <p:spPr>
              <a:xfrm>
                <a:off x="3895025" y="1555200"/>
                <a:ext cx="181175" cy="146975"/>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0" name="Google Shape;6130;p38"/>
              <p:cNvSpPr/>
              <p:nvPr/>
            </p:nvSpPr>
            <p:spPr>
              <a:xfrm>
                <a:off x="3895025" y="1554275"/>
                <a:ext cx="171925" cy="128500"/>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31" name="Google Shape;6131;p38"/>
            <p:cNvGrpSpPr/>
            <p:nvPr/>
          </p:nvGrpSpPr>
          <p:grpSpPr>
            <a:xfrm rot="1128142" flipH="1">
              <a:off x="-104207" y="1836896"/>
              <a:ext cx="2084249" cy="862977"/>
              <a:chOff x="2026925" y="1926325"/>
              <a:chExt cx="6403845" cy="2650723"/>
            </a:xfrm>
          </p:grpSpPr>
          <p:sp>
            <p:nvSpPr>
              <p:cNvPr id="6132" name="Google Shape;6132;p38"/>
              <p:cNvSpPr/>
              <p:nvPr/>
            </p:nvSpPr>
            <p:spPr>
              <a:xfrm>
                <a:off x="2773537" y="4354351"/>
                <a:ext cx="69418" cy="79181"/>
              </a:xfrm>
              <a:custGeom>
                <a:avLst/>
                <a:gdLst/>
                <a:ahLst/>
                <a:cxnLst/>
                <a:rect l="l" t="t" r="r" b="b"/>
                <a:pathLst>
                  <a:path w="519" h="592" extrusionOk="0">
                    <a:moveTo>
                      <a:pt x="482" y="0"/>
                    </a:moveTo>
                    <a:lnTo>
                      <a:pt x="1" y="555"/>
                    </a:lnTo>
                    <a:lnTo>
                      <a:pt x="75" y="592"/>
                    </a:lnTo>
                    <a:lnTo>
                      <a:pt x="518" y="37"/>
                    </a:lnTo>
                    <a:lnTo>
                      <a:pt x="48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3" name="Google Shape;6133;p38"/>
              <p:cNvSpPr/>
              <p:nvPr/>
            </p:nvSpPr>
            <p:spPr>
              <a:xfrm>
                <a:off x="2773537" y="4413737"/>
                <a:ext cx="89213" cy="59386"/>
              </a:xfrm>
              <a:custGeom>
                <a:avLst/>
                <a:gdLst/>
                <a:ahLst/>
                <a:cxnLst/>
                <a:rect l="l" t="t" r="r" b="b"/>
                <a:pathLst>
                  <a:path w="667" h="444" extrusionOk="0">
                    <a:moveTo>
                      <a:pt x="38" y="0"/>
                    </a:moveTo>
                    <a:lnTo>
                      <a:pt x="1" y="74"/>
                    </a:lnTo>
                    <a:lnTo>
                      <a:pt x="629" y="444"/>
                    </a:lnTo>
                    <a:lnTo>
                      <a:pt x="666" y="370"/>
                    </a:lnTo>
                    <a:lnTo>
                      <a:pt x="3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4" name="Google Shape;6134;p38"/>
              <p:cNvSpPr/>
              <p:nvPr/>
            </p:nvSpPr>
            <p:spPr>
              <a:xfrm>
                <a:off x="2837872" y="4196120"/>
                <a:ext cx="29827" cy="247308"/>
              </a:xfrm>
              <a:custGeom>
                <a:avLst/>
                <a:gdLst/>
                <a:ahLst/>
                <a:cxnLst/>
                <a:rect l="l" t="t" r="r" b="b"/>
                <a:pathLst>
                  <a:path w="223" h="1849" extrusionOk="0">
                    <a:moveTo>
                      <a:pt x="1" y="0"/>
                    </a:moveTo>
                    <a:lnTo>
                      <a:pt x="1" y="1849"/>
                    </a:lnTo>
                    <a:lnTo>
                      <a:pt x="222" y="1849"/>
                    </a:lnTo>
                    <a:lnTo>
                      <a:pt x="22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5" name="Google Shape;6135;p38"/>
              <p:cNvSpPr/>
              <p:nvPr/>
            </p:nvSpPr>
            <p:spPr>
              <a:xfrm>
                <a:off x="2827975" y="4319708"/>
                <a:ext cx="49622" cy="10031"/>
              </a:xfrm>
              <a:custGeom>
                <a:avLst/>
                <a:gdLst/>
                <a:ahLst/>
                <a:cxnLst/>
                <a:rect l="l" t="t" r="r" b="b"/>
                <a:pathLst>
                  <a:path w="371" h="75" extrusionOk="0">
                    <a:moveTo>
                      <a:pt x="1" y="1"/>
                    </a:moveTo>
                    <a:lnTo>
                      <a:pt x="1" y="75"/>
                    </a:lnTo>
                    <a:lnTo>
                      <a:pt x="370" y="75"/>
                    </a:lnTo>
                    <a:lnTo>
                      <a:pt x="370" y="1"/>
                    </a:lnTo>
                    <a:close/>
                  </a:path>
                </a:pathLst>
              </a:custGeom>
              <a:solidFill>
                <a:srgbClr val="505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6" name="Google Shape;6136;p38"/>
              <p:cNvSpPr/>
              <p:nvPr/>
            </p:nvSpPr>
            <p:spPr>
              <a:xfrm>
                <a:off x="2827975" y="4359299"/>
                <a:ext cx="49622" cy="44673"/>
              </a:xfrm>
              <a:custGeom>
                <a:avLst/>
                <a:gdLst/>
                <a:ahLst/>
                <a:cxnLst/>
                <a:rect l="l" t="t" r="r" b="b"/>
                <a:pathLst>
                  <a:path w="371" h="334" extrusionOk="0">
                    <a:moveTo>
                      <a:pt x="1" y="0"/>
                    </a:moveTo>
                    <a:lnTo>
                      <a:pt x="1" y="333"/>
                    </a:lnTo>
                    <a:lnTo>
                      <a:pt x="370" y="333"/>
                    </a:lnTo>
                    <a:lnTo>
                      <a:pt x="3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7" name="Google Shape;6137;p38"/>
              <p:cNvSpPr/>
              <p:nvPr/>
            </p:nvSpPr>
            <p:spPr>
              <a:xfrm>
                <a:off x="2818077" y="4369197"/>
                <a:ext cx="173209" cy="178158"/>
              </a:xfrm>
              <a:custGeom>
                <a:avLst/>
                <a:gdLst/>
                <a:ahLst/>
                <a:cxnLst/>
                <a:rect l="l" t="t" r="r" b="b"/>
                <a:pathLst>
                  <a:path w="1295" h="1332" extrusionOk="0">
                    <a:moveTo>
                      <a:pt x="555" y="1331"/>
                    </a:moveTo>
                    <a:cubicBezTo>
                      <a:pt x="1036" y="1331"/>
                      <a:pt x="1295" y="703"/>
                      <a:pt x="962" y="370"/>
                    </a:cubicBezTo>
                    <a:cubicBezTo>
                      <a:pt x="592" y="0"/>
                      <a:pt x="1" y="259"/>
                      <a:pt x="1" y="740"/>
                    </a:cubicBezTo>
                    <a:cubicBezTo>
                      <a:pt x="1" y="1073"/>
                      <a:pt x="222" y="1331"/>
                      <a:pt x="555" y="133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8" name="Google Shape;6138;p38"/>
              <p:cNvSpPr/>
              <p:nvPr/>
            </p:nvSpPr>
            <p:spPr>
              <a:xfrm>
                <a:off x="2847770" y="4423635"/>
                <a:ext cx="89079" cy="89079"/>
              </a:xfrm>
              <a:custGeom>
                <a:avLst/>
                <a:gdLst/>
                <a:ahLst/>
                <a:cxnLst/>
                <a:rect l="l" t="t" r="r" b="b"/>
                <a:pathLst>
                  <a:path w="666" h="666" extrusionOk="0">
                    <a:moveTo>
                      <a:pt x="333" y="0"/>
                    </a:moveTo>
                    <a:cubicBezTo>
                      <a:pt x="148" y="0"/>
                      <a:pt x="0" y="148"/>
                      <a:pt x="0" y="333"/>
                    </a:cubicBezTo>
                    <a:cubicBezTo>
                      <a:pt x="0" y="518"/>
                      <a:pt x="148" y="666"/>
                      <a:pt x="333" y="666"/>
                    </a:cubicBezTo>
                    <a:cubicBezTo>
                      <a:pt x="518" y="666"/>
                      <a:pt x="666" y="518"/>
                      <a:pt x="666" y="333"/>
                    </a:cubicBezTo>
                    <a:cubicBezTo>
                      <a:pt x="666" y="148"/>
                      <a:pt x="518" y="0"/>
                      <a:pt x="333" y="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9" name="Google Shape;6139;p38"/>
              <p:cNvSpPr/>
              <p:nvPr/>
            </p:nvSpPr>
            <p:spPr>
              <a:xfrm>
                <a:off x="2862617" y="4438348"/>
                <a:ext cx="59386" cy="64469"/>
              </a:xfrm>
              <a:custGeom>
                <a:avLst/>
                <a:gdLst/>
                <a:ahLst/>
                <a:cxnLst/>
                <a:rect l="l" t="t" r="r" b="b"/>
                <a:pathLst>
                  <a:path w="444" h="482" extrusionOk="0">
                    <a:moveTo>
                      <a:pt x="222" y="482"/>
                    </a:moveTo>
                    <a:cubicBezTo>
                      <a:pt x="333" y="482"/>
                      <a:pt x="444" y="371"/>
                      <a:pt x="444" y="223"/>
                    </a:cubicBezTo>
                    <a:cubicBezTo>
                      <a:pt x="444" y="112"/>
                      <a:pt x="333" y="1"/>
                      <a:pt x="222" y="1"/>
                    </a:cubicBezTo>
                    <a:cubicBezTo>
                      <a:pt x="111" y="1"/>
                      <a:pt x="0" y="112"/>
                      <a:pt x="0" y="223"/>
                    </a:cubicBezTo>
                    <a:cubicBezTo>
                      <a:pt x="0" y="371"/>
                      <a:pt x="111" y="482"/>
                      <a:pt x="222" y="48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0" name="Google Shape;6140;p38"/>
              <p:cNvSpPr/>
              <p:nvPr/>
            </p:nvSpPr>
            <p:spPr>
              <a:xfrm>
                <a:off x="2877463" y="4448245"/>
                <a:ext cx="39724" cy="34776"/>
              </a:xfrm>
              <a:custGeom>
                <a:avLst/>
                <a:gdLst/>
                <a:ahLst/>
                <a:cxnLst/>
                <a:rect l="l" t="t" r="r" b="b"/>
                <a:pathLst>
                  <a:path w="297" h="260" extrusionOk="0">
                    <a:moveTo>
                      <a:pt x="111" y="260"/>
                    </a:moveTo>
                    <a:cubicBezTo>
                      <a:pt x="296" y="260"/>
                      <a:pt x="0" y="1"/>
                      <a:pt x="0" y="149"/>
                    </a:cubicBezTo>
                    <a:cubicBezTo>
                      <a:pt x="0" y="223"/>
                      <a:pt x="37" y="260"/>
                      <a:pt x="111" y="26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1" name="Google Shape;6141;p38"/>
              <p:cNvSpPr/>
              <p:nvPr/>
            </p:nvSpPr>
            <p:spPr>
              <a:xfrm>
                <a:off x="2724182" y="4294964"/>
                <a:ext cx="390691" cy="84264"/>
              </a:xfrm>
              <a:custGeom>
                <a:avLst/>
                <a:gdLst/>
                <a:ahLst/>
                <a:cxnLst/>
                <a:rect l="l" t="t" r="r" b="b"/>
                <a:pathLst>
                  <a:path w="2921" h="630" extrusionOk="0">
                    <a:moveTo>
                      <a:pt x="0" y="1"/>
                    </a:moveTo>
                    <a:lnTo>
                      <a:pt x="0" y="629"/>
                    </a:lnTo>
                    <a:lnTo>
                      <a:pt x="2921" y="629"/>
                    </a:lnTo>
                    <a:lnTo>
                      <a:pt x="2921"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2" name="Google Shape;6142;p38"/>
              <p:cNvSpPr/>
              <p:nvPr/>
            </p:nvSpPr>
            <p:spPr>
              <a:xfrm>
                <a:off x="5013641" y="4299913"/>
                <a:ext cx="281950" cy="277135"/>
              </a:xfrm>
              <a:custGeom>
                <a:avLst/>
                <a:gdLst/>
                <a:ahLst/>
                <a:cxnLst/>
                <a:rect l="l" t="t" r="r" b="b"/>
                <a:pathLst>
                  <a:path w="2108" h="2072" extrusionOk="0">
                    <a:moveTo>
                      <a:pt x="777" y="149"/>
                    </a:moveTo>
                    <a:cubicBezTo>
                      <a:pt x="38" y="407"/>
                      <a:pt x="1" y="1406"/>
                      <a:pt x="666" y="1738"/>
                    </a:cubicBezTo>
                    <a:cubicBezTo>
                      <a:pt x="1369" y="2071"/>
                      <a:pt x="2108" y="1443"/>
                      <a:pt x="1886" y="703"/>
                    </a:cubicBezTo>
                    <a:cubicBezTo>
                      <a:pt x="1701" y="260"/>
                      <a:pt x="1221"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3" name="Google Shape;6143;p38"/>
              <p:cNvSpPr/>
              <p:nvPr/>
            </p:nvSpPr>
            <p:spPr>
              <a:xfrm>
                <a:off x="5048283" y="4339504"/>
                <a:ext cx="212800" cy="183107"/>
              </a:xfrm>
              <a:custGeom>
                <a:avLst/>
                <a:gdLst/>
                <a:ahLst/>
                <a:cxnLst/>
                <a:rect l="l" t="t" r="r" b="b"/>
                <a:pathLst>
                  <a:path w="1591" h="1369" extrusionOk="0">
                    <a:moveTo>
                      <a:pt x="629" y="185"/>
                    </a:moveTo>
                    <a:cubicBezTo>
                      <a:pt x="0" y="407"/>
                      <a:pt x="296" y="1368"/>
                      <a:pt x="962" y="1184"/>
                    </a:cubicBezTo>
                    <a:cubicBezTo>
                      <a:pt x="1590" y="962"/>
                      <a:pt x="1294"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4" name="Google Shape;6144;p38"/>
              <p:cNvSpPr/>
              <p:nvPr/>
            </p:nvSpPr>
            <p:spPr>
              <a:xfrm>
                <a:off x="5102720" y="4374146"/>
                <a:ext cx="108875" cy="113823"/>
              </a:xfrm>
              <a:custGeom>
                <a:avLst/>
                <a:gdLst/>
                <a:ahLst/>
                <a:cxnLst/>
                <a:rect l="l" t="t" r="r" b="b"/>
                <a:pathLst>
                  <a:path w="814" h="851" extrusionOk="0">
                    <a:moveTo>
                      <a:pt x="296" y="111"/>
                    </a:moveTo>
                    <a:cubicBezTo>
                      <a:pt x="111" y="148"/>
                      <a:pt x="0" y="370"/>
                      <a:pt x="74" y="518"/>
                    </a:cubicBezTo>
                    <a:cubicBezTo>
                      <a:pt x="148" y="814"/>
                      <a:pt x="555" y="851"/>
                      <a:pt x="703" y="592"/>
                    </a:cubicBezTo>
                    <a:cubicBezTo>
                      <a:pt x="813" y="296"/>
                      <a:pt x="555" y="0"/>
                      <a:pt x="296"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5" name="Google Shape;6145;p38"/>
              <p:cNvSpPr/>
              <p:nvPr/>
            </p:nvSpPr>
            <p:spPr>
              <a:xfrm>
                <a:off x="5127331" y="4403839"/>
                <a:ext cx="59520" cy="64335"/>
              </a:xfrm>
              <a:custGeom>
                <a:avLst/>
                <a:gdLst/>
                <a:ahLst/>
                <a:cxnLst/>
                <a:rect l="l" t="t" r="r" b="b"/>
                <a:pathLst>
                  <a:path w="445" h="481" extrusionOk="0">
                    <a:moveTo>
                      <a:pt x="149" y="37"/>
                    </a:moveTo>
                    <a:cubicBezTo>
                      <a:pt x="75" y="74"/>
                      <a:pt x="1" y="148"/>
                      <a:pt x="38" y="259"/>
                    </a:cubicBezTo>
                    <a:cubicBezTo>
                      <a:pt x="112" y="481"/>
                      <a:pt x="445" y="370"/>
                      <a:pt x="371" y="148"/>
                    </a:cubicBezTo>
                    <a:cubicBezTo>
                      <a:pt x="334" y="74"/>
                      <a:pt x="260" y="0"/>
                      <a:pt x="14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6" name="Google Shape;6146;p38"/>
              <p:cNvSpPr/>
              <p:nvPr/>
            </p:nvSpPr>
            <p:spPr>
              <a:xfrm>
                <a:off x="4751618" y="4299913"/>
                <a:ext cx="286899" cy="277135"/>
              </a:xfrm>
              <a:custGeom>
                <a:avLst/>
                <a:gdLst/>
                <a:ahLst/>
                <a:cxnLst/>
                <a:rect l="l" t="t" r="r" b="b"/>
                <a:pathLst>
                  <a:path w="2145" h="2072" extrusionOk="0">
                    <a:moveTo>
                      <a:pt x="814" y="149"/>
                    </a:moveTo>
                    <a:cubicBezTo>
                      <a:pt x="74" y="407"/>
                      <a:pt x="0" y="1406"/>
                      <a:pt x="703" y="1738"/>
                    </a:cubicBezTo>
                    <a:cubicBezTo>
                      <a:pt x="1368" y="2071"/>
                      <a:pt x="2144" y="1443"/>
                      <a:pt x="1886" y="703"/>
                    </a:cubicBezTo>
                    <a:cubicBezTo>
                      <a:pt x="1738" y="260"/>
                      <a:pt x="1257"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7" name="Google Shape;6147;p38"/>
              <p:cNvSpPr/>
              <p:nvPr/>
            </p:nvSpPr>
            <p:spPr>
              <a:xfrm>
                <a:off x="4820768" y="4344453"/>
                <a:ext cx="163312" cy="168261"/>
              </a:xfrm>
              <a:custGeom>
                <a:avLst/>
                <a:gdLst/>
                <a:ahLst/>
                <a:cxnLst/>
                <a:rect l="l" t="t" r="r" b="b"/>
                <a:pathLst>
                  <a:path w="1221" h="1258" extrusionOk="0">
                    <a:moveTo>
                      <a:pt x="407" y="148"/>
                    </a:moveTo>
                    <a:cubicBezTo>
                      <a:pt x="149" y="259"/>
                      <a:pt x="1" y="555"/>
                      <a:pt x="75" y="814"/>
                    </a:cubicBezTo>
                    <a:cubicBezTo>
                      <a:pt x="223" y="1221"/>
                      <a:pt x="814" y="1258"/>
                      <a:pt x="1036" y="851"/>
                    </a:cubicBezTo>
                    <a:cubicBezTo>
                      <a:pt x="1221" y="481"/>
                      <a:pt x="814" y="1"/>
                      <a:pt x="407" y="14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8" name="Google Shape;6148;p38"/>
              <p:cNvSpPr/>
              <p:nvPr/>
            </p:nvSpPr>
            <p:spPr>
              <a:xfrm>
                <a:off x="4845512" y="4379095"/>
                <a:ext cx="103926" cy="103926"/>
              </a:xfrm>
              <a:custGeom>
                <a:avLst/>
                <a:gdLst/>
                <a:ahLst/>
                <a:cxnLst/>
                <a:rect l="l" t="t" r="r" b="b"/>
                <a:pathLst>
                  <a:path w="777" h="777" extrusionOk="0">
                    <a:moveTo>
                      <a:pt x="259" y="74"/>
                    </a:moveTo>
                    <a:cubicBezTo>
                      <a:pt x="112" y="111"/>
                      <a:pt x="1" y="333"/>
                      <a:pt x="38" y="481"/>
                    </a:cubicBezTo>
                    <a:cubicBezTo>
                      <a:pt x="112" y="666"/>
                      <a:pt x="296" y="777"/>
                      <a:pt x="481" y="703"/>
                    </a:cubicBezTo>
                    <a:cubicBezTo>
                      <a:pt x="666" y="666"/>
                      <a:pt x="777" y="444"/>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9" name="Google Shape;6149;p38"/>
              <p:cNvSpPr/>
              <p:nvPr/>
            </p:nvSpPr>
            <p:spPr>
              <a:xfrm>
                <a:off x="4870257" y="4403839"/>
                <a:ext cx="59520" cy="64335"/>
              </a:xfrm>
              <a:custGeom>
                <a:avLst/>
                <a:gdLst/>
                <a:ahLst/>
                <a:cxnLst/>
                <a:rect l="l" t="t" r="r" b="b"/>
                <a:pathLst>
                  <a:path w="445" h="481" extrusionOk="0">
                    <a:moveTo>
                      <a:pt x="148" y="37"/>
                    </a:moveTo>
                    <a:cubicBezTo>
                      <a:pt x="37" y="74"/>
                      <a:pt x="0" y="148"/>
                      <a:pt x="37" y="259"/>
                    </a:cubicBezTo>
                    <a:cubicBezTo>
                      <a:pt x="111" y="481"/>
                      <a:pt x="444" y="370"/>
                      <a:pt x="370" y="148"/>
                    </a:cubicBezTo>
                    <a:cubicBezTo>
                      <a:pt x="333" y="74"/>
                      <a:pt x="222" y="0"/>
                      <a:pt x="148"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0" name="Google Shape;6150;p38"/>
              <p:cNvSpPr/>
              <p:nvPr/>
            </p:nvSpPr>
            <p:spPr>
              <a:xfrm>
                <a:off x="4494410" y="4299913"/>
                <a:ext cx="286899" cy="277135"/>
              </a:xfrm>
              <a:custGeom>
                <a:avLst/>
                <a:gdLst/>
                <a:ahLst/>
                <a:cxnLst/>
                <a:rect l="l" t="t" r="r" b="b"/>
                <a:pathLst>
                  <a:path w="2145" h="2072" extrusionOk="0">
                    <a:moveTo>
                      <a:pt x="814" y="149"/>
                    </a:moveTo>
                    <a:cubicBezTo>
                      <a:pt x="75" y="407"/>
                      <a:pt x="1" y="1406"/>
                      <a:pt x="703" y="1738"/>
                    </a:cubicBezTo>
                    <a:cubicBezTo>
                      <a:pt x="1369" y="2071"/>
                      <a:pt x="2145" y="1443"/>
                      <a:pt x="1886" y="703"/>
                    </a:cubicBezTo>
                    <a:cubicBezTo>
                      <a:pt x="1738" y="260"/>
                      <a:pt x="1258"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1" name="Google Shape;6151;p38"/>
              <p:cNvSpPr/>
              <p:nvPr/>
            </p:nvSpPr>
            <p:spPr>
              <a:xfrm>
                <a:off x="4553796" y="4354351"/>
                <a:ext cx="168261" cy="163312"/>
              </a:xfrm>
              <a:custGeom>
                <a:avLst/>
                <a:gdLst/>
                <a:ahLst/>
                <a:cxnLst/>
                <a:rect l="l" t="t" r="r" b="b"/>
                <a:pathLst>
                  <a:path w="1258" h="1221" extrusionOk="0">
                    <a:moveTo>
                      <a:pt x="481" y="74"/>
                    </a:moveTo>
                    <a:cubicBezTo>
                      <a:pt x="37" y="222"/>
                      <a:pt x="0" y="814"/>
                      <a:pt x="407" y="1036"/>
                    </a:cubicBezTo>
                    <a:cubicBezTo>
                      <a:pt x="814" y="1220"/>
                      <a:pt x="1257" y="851"/>
                      <a:pt x="1109" y="407"/>
                    </a:cubicBezTo>
                    <a:cubicBezTo>
                      <a:pt x="1036" y="148"/>
                      <a:pt x="740" y="0"/>
                      <a:pt x="481" y="74"/>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2" name="Google Shape;6152;p38"/>
              <p:cNvSpPr/>
              <p:nvPr/>
            </p:nvSpPr>
            <p:spPr>
              <a:xfrm>
                <a:off x="4588438" y="4379095"/>
                <a:ext cx="108875" cy="118772"/>
              </a:xfrm>
              <a:custGeom>
                <a:avLst/>
                <a:gdLst/>
                <a:ahLst/>
                <a:cxnLst/>
                <a:rect l="l" t="t" r="r" b="b"/>
                <a:pathLst>
                  <a:path w="814" h="888" extrusionOk="0">
                    <a:moveTo>
                      <a:pt x="259" y="74"/>
                    </a:moveTo>
                    <a:cubicBezTo>
                      <a:pt x="74" y="111"/>
                      <a:pt x="0" y="333"/>
                      <a:pt x="37" y="481"/>
                    </a:cubicBezTo>
                    <a:cubicBezTo>
                      <a:pt x="222" y="888"/>
                      <a:pt x="813" y="703"/>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3" name="Google Shape;6153;p38"/>
              <p:cNvSpPr/>
              <p:nvPr/>
            </p:nvSpPr>
            <p:spPr>
              <a:xfrm>
                <a:off x="4598336" y="4403839"/>
                <a:ext cx="74233" cy="54437"/>
              </a:xfrm>
              <a:custGeom>
                <a:avLst/>
                <a:gdLst/>
                <a:ahLst/>
                <a:cxnLst/>
                <a:rect l="l" t="t" r="r" b="b"/>
                <a:pathLst>
                  <a:path w="555" h="407" extrusionOk="0">
                    <a:moveTo>
                      <a:pt x="259" y="37"/>
                    </a:moveTo>
                    <a:cubicBezTo>
                      <a:pt x="0" y="111"/>
                      <a:pt x="555" y="407"/>
                      <a:pt x="444" y="148"/>
                    </a:cubicBezTo>
                    <a:cubicBezTo>
                      <a:pt x="444" y="74"/>
                      <a:pt x="333" y="0"/>
                      <a:pt x="25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4" name="Google Shape;6154;p38"/>
              <p:cNvSpPr/>
              <p:nvPr/>
            </p:nvSpPr>
            <p:spPr>
              <a:xfrm>
                <a:off x="4237335" y="4299913"/>
                <a:ext cx="281950" cy="277135"/>
              </a:xfrm>
              <a:custGeom>
                <a:avLst/>
                <a:gdLst/>
                <a:ahLst/>
                <a:cxnLst/>
                <a:rect l="l" t="t" r="r" b="b"/>
                <a:pathLst>
                  <a:path w="2108" h="2072" extrusionOk="0">
                    <a:moveTo>
                      <a:pt x="777" y="149"/>
                    </a:moveTo>
                    <a:cubicBezTo>
                      <a:pt x="74" y="407"/>
                      <a:pt x="0" y="1406"/>
                      <a:pt x="703" y="1738"/>
                    </a:cubicBezTo>
                    <a:cubicBezTo>
                      <a:pt x="1368" y="2071"/>
                      <a:pt x="2108" y="1443"/>
                      <a:pt x="1886" y="703"/>
                    </a:cubicBezTo>
                    <a:cubicBezTo>
                      <a:pt x="1738" y="260"/>
                      <a:pt x="1257"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5" name="Google Shape;6155;p38"/>
              <p:cNvSpPr/>
              <p:nvPr/>
            </p:nvSpPr>
            <p:spPr>
              <a:xfrm>
                <a:off x="4276793" y="4339504"/>
                <a:ext cx="212800" cy="183107"/>
              </a:xfrm>
              <a:custGeom>
                <a:avLst/>
                <a:gdLst/>
                <a:ahLst/>
                <a:cxnLst/>
                <a:rect l="l" t="t" r="r" b="b"/>
                <a:pathLst>
                  <a:path w="1591" h="1369" extrusionOk="0">
                    <a:moveTo>
                      <a:pt x="629" y="185"/>
                    </a:moveTo>
                    <a:cubicBezTo>
                      <a:pt x="1" y="407"/>
                      <a:pt x="297" y="1368"/>
                      <a:pt x="962" y="1184"/>
                    </a:cubicBezTo>
                    <a:cubicBezTo>
                      <a:pt x="1591" y="962"/>
                      <a:pt x="1258"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6" name="Google Shape;6156;p38"/>
              <p:cNvSpPr/>
              <p:nvPr/>
            </p:nvSpPr>
            <p:spPr>
              <a:xfrm>
                <a:off x="4326281" y="4379095"/>
                <a:ext cx="109008" cy="113823"/>
              </a:xfrm>
              <a:custGeom>
                <a:avLst/>
                <a:gdLst/>
                <a:ahLst/>
                <a:cxnLst/>
                <a:rect l="l" t="t" r="r" b="b"/>
                <a:pathLst>
                  <a:path w="815" h="851" extrusionOk="0">
                    <a:moveTo>
                      <a:pt x="296" y="74"/>
                    </a:moveTo>
                    <a:cubicBezTo>
                      <a:pt x="112" y="111"/>
                      <a:pt x="1" y="333"/>
                      <a:pt x="75" y="481"/>
                    </a:cubicBezTo>
                    <a:cubicBezTo>
                      <a:pt x="259" y="851"/>
                      <a:pt x="814" y="666"/>
                      <a:pt x="740" y="296"/>
                    </a:cubicBezTo>
                    <a:cubicBezTo>
                      <a:pt x="666" y="111"/>
                      <a:pt x="481" y="0"/>
                      <a:pt x="296"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7" name="Google Shape;6157;p38"/>
              <p:cNvSpPr/>
              <p:nvPr/>
            </p:nvSpPr>
            <p:spPr>
              <a:xfrm>
                <a:off x="4355975" y="4403839"/>
                <a:ext cx="49622" cy="49488"/>
              </a:xfrm>
              <a:custGeom>
                <a:avLst/>
                <a:gdLst/>
                <a:ahLst/>
                <a:cxnLst/>
                <a:rect l="l" t="t" r="r" b="b"/>
                <a:pathLst>
                  <a:path w="371" h="370" extrusionOk="0">
                    <a:moveTo>
                      <a:pt x="111" y="37"/>
                    </a:moveTo>
                    <a:cubicBezTo>
                      <a:pt x="37" y="74"/>
                      <a:pt x="1" y="148"/>
                      <a:pt x="37" y="259"/>
                    </a:cubicBezTo>
                    <a:cubicBezTo>
                      <a:pt x="37" y="333"/>
                      <a:pt x="148" y="370"/>
                      <a:pt x="222" y="370"/>
                    </a:cubicBezTo>
                    <a:cubicBezTo>
                      <a:pt x="333" y="333"/>
                      <a:pt x="370" y="222"/>
                      <a:pt x="333" y="148"/>
                    </a:cubicBezTo>
                    <a:cubicBezTo>
                      <a:pt x="296" y="74"/>
                      <a:pt x="222" y="0"/>
                      <a:pt x="111"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8" name="Google Shape;6158;p38"/>
              <p:cNvSpPr/>
              <p:nvPr/>
            </p:nvSpPr>
            <p:spPr>
              <a:xfrm>
                <a:off x="2026925" y="3231892"/>
                <a:ext cx="6235675" cy="1112687"/>
              </a:xfrm>
              <a:custGeom>
                <a:avLst/>
                <a:gdLst/>
                <a:ahLst/>
                <a:cxnLst/>
                <a:rect l="l" t="t" r="r" b="b"/>
                <a:pathLst>
                  <a:path w="46621" h="8319" extrusionOk="0">
                    <a:moveTo>
                      <a:pt x="9650" y="1331"/>
                    </a:moveTo>
                    <a:lnTo>
                      <a:pt x="27174" y="1331"/>
                    </a:lnTo>
                    <a:cubicBezTo>
                      <a:pt x="30612" y="1109"/>
                      <a:pt x="34346" y="629"/>
                      <a:pt x="38006" y="887"/>
                    </a:cubicBezTo>
                    <a:cubicBezTo>
                      <a:pt x="41962" y="1183"/>
                      <a:pt x="46620" y="0"/>
                      <a:pt x="46620" y="666"/>
                    </a:cubicBezTo>
                    <a:cubicBezTo>
                      <a:pt x="46620" y="1442"/>
                      <a:pt x="35862" y="5398"/>
                      <a:pt x="29318" y="7579"/>
                    </a:cubicBezTo>
                    <a:lnTo>
                      <a:pt x="24845" y="8319"/>
                    </a:lnTo>
                    <a:lnTo>
                      <a:pt x="6877" y="8282"/>
                    </a:lnTo>
                    <a:cubicBezTo>
                      <a:pt x="3734" y="8282"/>
                      <a:pt x="2034" y="7690"/>
                      <a:pt x="962" y="6803"/>
                    </a:cubicBezTo>
                    <a:cubicBezTo>
                      <a:pt x="0" y="6063"/>
                      <a:pt x="259" y="5435"/>
                      <a:pt x="1109" y="4769"/>
                    </a:cubicBezTo>
                    <a:cubicBezTo>
                      <a:pt x="1664" y="4437"/>
                      <a:pt x="2182" y="4141"/>
                      <a:pt x="2736" y="3771"/>
                    </a:cubicBezTo>
                    <a:cubicBezTo>
                      <a:pt x="4215" y="2107"/>
                      <a:pt x="6470" y="1183"/>
                      <a:pt x="965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9" name="Google Shape;6159;p38"/>
              <p:cNvSpPr/>
              <p:nvPr/>
            </p:nvSpPr>
            <p:spPr>
              <a:xfrm>
                <a:off x="2115871" y="3345582"/>
                <a:ext cx="6126935" cy="998997"/>
              </a:xfrm>
              <a:custGeom>
                <a:avLst/>
                <a:gdLst/>
                <a:ahLst/>
                <a:cxnLst/>
                <a:rect l="l" t="t" r="r" b="b"/>
                <a:pathLst>
                  <a:path w="45808" h="7469" extrusionOk="0">
                    <a:moveTo>
                      <a:pt x="45807" y="0"/>
                    </a:moveTo>
                    <a:cubicBezTo>
                      <a:pt x="44550" y="1147"/>
                      <a:pt x="34827" y="4659"/>
                      <a:pt x="28653" y="6729"/>
                    </a:cubicBezTo>
                    <a:lnTo>
                      <a:pt x="24180" y="7469"/>
                    </a:lnTo>
                    <a:lnTo>
                      <a:pt x="6212" y="7432"/>
                    </a:lnTo>
                    <a:cubicBezTo>
                      <a:pt x="3069" y="7432"/>
                      <a:pt x="1369" y="6840"/>
                      <a:pt x="297" y="5953"/>
                    </a:cubicBezTo>
                    <a:cubicBezTo>
                      <a:pt x="186" y="5879"/>
                      <a:pt x="75" y="5805"/>
                      <a:pt x="1" y="5694"/>
                    </a:cubicBezTo>
                    <a:cubicBezTo>
                      <a:pt x="1443" y="5953"/>
                      <a:pt x="2737" y="5657"/>
                      <a:pt x="3402" y="5102"/>
                    </a:cubicBezTo>
                    <a:cubicBezTo>
                      <a:pt x="5472" y="3402"/>
                      <a:pt x="7321" y="1849"/>
                      <a:pt x="10500" y="1997"/>
                    </a:cubicBezTo>
                    <a:cubicBezTo>
                      <a:pt x="19817" y="1997"/>
                      <a:pt x="26546" y="2330"/>
                      <a:pt x="36639" y="1294"/>
                    </a:cubicBezTo>
                    <a:cubicBezTo>
                      <a:pt x="38635" y="1110"/>
                      <a:pt x="42961" y="296"/>
                      <a:pt x="458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0" name="Google Shape;6160;p38"/>
              <p:cNvSpPr/>
              <p:nvPr/>
            </p:nvSpPr>
            <p:spPr>
              <a:xfrm>
                <a:off x="2115871" y="3345582"/>
                <a:ext cx="6126935" cy="939611"/>
              </a:xfrm>
              <a:custGeom>
                <a:avLst/>
                <a:gdLst/>
                <a:ahLst/>
                <a:cxnLst/>
                <a:rect l="l" t="t" r="r" b="b"/>
                <a:pathLst>
                  <a:path w="45808" h="7025" extrusionOk="0">
                    <a:moveTo>
                      <a:pt x="45807" y="0"/>
                    </a:moveTo>
                    <a:cubicBezTo>
                      <a:pt x="45660" y="148"/>
                      <a:pt x="45475" y="259"/>
                      <a:pt x="45290" y="370"/>
                    </a:cubicBezTo>
                    <a:cubicBezTo>
                      <a:pt x="40262" y="2182"/>
                      <a:pt x="31685" y="4733"/>
                      <a:pt x="27137" y="5842"/>
                    </a:cubicBezTo>
                    <a:cubicBezTo>
                      <a:pt x="22257" y="7025"/>
                      <a:pt x="12238" y="6544"/>
                      <a:pt x="4733" y="6507"/>
                    </a:cubicBezTo>
                    <a:cubicBezTo>
                      <a:pt x="3180" y="6581"/>
                      <a:pt x="1627" y="6359"/>
                      <a:pt x="149" y="5842"/>
                    </a:cubicBezTo>
                    <a:cubicBezTo>
                      <a:pt x="112" y="5805"/>
                      <a:pt x="38" y="5731"/>
                      <a:pt x="1" y="5694"/>
                    </a:cubicBezTo>
                    <a:cubicBezTo>
                      <a:pt x="1036" y="5583"/>
                      <a:pt x="2034" y="5139"/>
                      <a:pt x="2774" y="4400"/>
                    </a:cubicBezTo>
                    <a:cubicBezTo>
                      <a:pt x="4289" y="2773"/>
                      <a:pt x="7321" y="1849"/>
                      <a:pt x="10500" y="1997"/>
                    </a:cubicBezTo>
                    <a:cubicBezTo>
                      <a:pt x="19817" y="1997"/>
                      <a:pt x="26546" y="2293"/>
                      <a:pt x="36639" y="1294"/>
                    </a:cubicBezTo>
                    <a:cubicBezTo>
                      <a:pt x="38635" y="1110"/>
                      <a:pt x="42961" y="296"/>
                      <a:pt x="45807" y="0"/>
                    </a:cubicBez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1" name="Google Shape;6161;p38"/>
              <p:cNvSpPr/>
              <p:nvPr/>
            </p:nvSpPr>
            <p:spPr>
              <a:xfrm>
                <a:off x="5419181" y="1926325"/>
                <a:ext cx="2937339" cy="1577611"/>
              </a:xfrm>
              <a:custGeom>
                <a:avLst/>
                <a:gdLst/>
                <a:ahLst/>
                <a:cxnLst/>
                <a:rect l="l" t="t" r="r" b="b"/>
                <a:pathLst>
                  <a:path w="21961" h="11795" extrusionOk="0">
                    <a:moveTo>
                      <a:pt x="0" y="11794"/>
                    </a:moveTo>
                    <a:lnTo>
                      <a:pt x="10389" y="8985"/>
                    </a:lnTo>
                    <a:cubicBezTo>
                      <a:pt x="11165" y="8652"/>
                      <a:pt x="11757" y="8060"/>
                      <a:pt x="12127" y="7321"/>
                    </a:cubicBezTo>
                    <a:lnTo>
                      <a:pt x="16119" y="408"/>
                    </a:lnTo>
                    <a:cubicBezTo>
                      <a:pt x="16267" y="149"/>
                      <a:pt x="16526" y="1"/>
                      <a:pt x="16822" y="1"/>
                    </a:cubicBezTo>
                    <a:lnTo>
                      <a:pt x="21517" y="1"/>
                    </a:lnTo>
                    <a:cubicBezTo>
                      <a:pt x="21739" y="1"/>
                      <a:pt x="21961" y="223"/>
                      <a:pt x="21961" y="481"/>
                    </a:cubicBezTo>
                    <a:lnTo>
                      <a:pt x="21961" y="481"/>
                    </a:lnTo>
                    <a:cubicBezTo>
                      <a:pt x="21961" y="740"/>
                      <a:pt x="21739" y="851"/>
                      <a:pt x="21517" y="925"/>
                    </a:cubicBezTo>
                    <a:lnTo>
                      <a:pt x="20852" y="1110"/>
                    </a:lnTo>
                    <a:lnTo>
                      <a:pt x="19595" y="10574"/>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2" name="Google Shape;6162;p38"/>
              <p:cNvSpPr/>
              <p:nvPr/>
            </p:nvSpPr>
            <p:spPr>
              <a:xfrm>
                <a:off x="5883975" y="1965916"/>
                <a:ext cx="2472549" cy="1508327"/>
              </a:xfrm>
              <a:custGeom>
                <a:avLst/>
                <a:gdLst/>
                <a:ahLst/>
                <a:cxnLst/>
                <a:rect l="l" t="t" r="r" b="b"/>
                <a:pathLst>
                  <a:path w="18486" h="11277" extrusionOk="0">
                    <a:moveTo>
                      <a:pt x="18449" y="38"/>
                    </a:moveTo>
                    <a:cubicBezTo>
                      <a:pt x="18486" y="75"/>
                      <a:pt x="18486" y="148"/>
                      <a:pt x="18486" y="185"/>
                    </a:cubicBezTo>
                    <a:lnTo>
                      <a:pt x="18486" y="185"/>
                    </a:lnTo>
                    <a:cubicBezTo>
                      <a:pt x="18486" y="444"/>
                      <a:pt x="18264" y="592"/>
                      <a:pt x="18042" y="629"/>
                    </a:cubicBezTo>
                    <a:lnTo>
                      <a:pt x="17377" y="814"/>
                    </a:lnTo>
                    <a:lnTo>
                      <a:pt x="16120" y="10278"/>
                    </a:lnTo>
                    <a:lnTo>
                      <a:pt x="0" y="11277"/>
                    </a:lnTo>
                    <a:lnTo>
                      <a:pt x="7506" y="8948"/>
                    </a:lnTo>
                    <a:cubicBezTo>
                      <a:pt x="8245" y="8615"/>
                      <a:pt x="8836" y="8060"/>
                      <a:pt x="9206" y="7321"/>
                    </a:cubicBezTo>
                    <a:lnTo>
                      <a:pt x="12940" y="370"/>
                    </a:lnTo>
                    <a:cubicBezTo>
                      <a:pt x="13088" y="148"/>
                      <a:pt x="13347" y="1"/>
                      <a:pt x="13606" y="1"/>
                    </a:cubicBezTo>
                    <a:lnTo>
                      <a:pt x="18301" y="1"/>
                    </a:lnTo>
                    <a:cubicBezTo>
                      <a:pt x="18338" y="1"/>
                      <a:pt x="18412" y="1"/>
                      <a:pt x="18449" y="3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3" name="Google Shape;6163;p38"/>
              <p:cNvSpPr/>
              <p:nvPr/>
            </p:nvSpPr>
            <p:spPr>
              <a:xfrm>
                <a:off x="7758129" y="2010456"/>
                <a:ext cx="593460" cy="64335"/>
              </a:xfrm>
              <a:custGeom>
                <a:avLst/>
                <a:gdLst/>
                <a:ahLst/>
                <a:cxnLst/>
                <a:rect l="l" t="t" r="r" b="b"/>
                <a:pathLst>
                  <a:path w="4437" h="481" extrusionOk="0">
                    <a:moveTo>
                      <a:pt x="4437" y="0"/>
                    </a:moveTo>
                    <a:cubicBezTo>
                      <a:pt x="4363" y="148"/>
                      <a:pt x="4178" y="259"/>
                      <a:pt x="4030" y="296"/>
                    </a:cubicBezTo>
                    <a:lnTo>
                      <a:pt x="3402" y="481"/>
                    </a:lnTo>
                    <a:lnTo>
                      <a:pt x="0" y="444"/>
                    </a:lnTo>
                    <a:cubicBezTo>
                      <a:pt x="1775" y="370"/>
                      <a:pt x="3808" y="333"/>
                      <a:pt x="4437" y="0"/>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4" name="Google Shape;6164;p38"/>
              <p:cNvSpPr/>
              <p:nvPr/>
            </p:nvSpPr>
            <p:spPr>
              <a:xfrm>
                <a:off x="3792204" y="3612554"/>
                <a:ext cx="2116633" cy="732027"/>
              </a:xfrm>
              <a:custGeom>
                <a:avLst/>
                <a:gdLst/>
                <a:ahLst/>
                <a:cxnLst/>
                <a:rect l="l" t="t" r="r" b="b"/>
                <a:pathLst>
                  <a:path w="15825" h="5473" extrusionOk="0">
                    <a:moveTo>
                      <a:pt x="15824" y="4807"/>
                    </a:moveTo>
                    <a:lnTo>
                      <a:pt x="11647" y="5473"/>
                    </a:lnTo>
                    <a:lnTo>
                      <a:pt x="3032" y="5473"/>
                    </a:lnTo>
                    <a:lnTo>
                      <a:pt x="1" y="1"/>
                    </a:lnTo>
                    <a:cubicBezTo>
                      <a:pt x="4696" y="1"/>
                      <a:pt x="8800" y="112"/>
                      <a:pt x="13125" y="1"/>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5" name="Google Shape;6165;p38"/>
              <p:cNvSpPr/>
              <p:nvPr/>
            </p:nvSpPr>
            <p:spPr>
              <a:xfrm>
                <a:off x="3208771" y="3335685"/>
                <a:ext cx="1968168" cy="430282"/>
              </a:xfrm>
              <a:custGeom>
                <a:avLst/>
                <a:gdLst/>
                <a:ahLst/>
                <a:cxnLst/>
                <a:rect l="l" t="t" r="r" b="b"/>
                <a:pathLst>
                  <a:path w="14715" h="3217" extrusionOk="0">
                    <a:moveTo>
                      <a:pt x="13273" y="2699"/>
                    </a:moveTo>
                    <a:cubicBezTo>
                      <a:pt x="8836" y="2478"/>
                      <a:pt x="4474" y="3217"/>
                      <a:pt x="0" y="555"/>
                    </a:cubicBezTo>
                    <a:cubicBezTo>
                      <a:pt x="1516" y="185"/>
                      <a:pt x="3069" y="0"/>
                      <a:pt x="4622" y="0"/>
                    </a:cubicBezTo>
                    <a:lnTo>
                      <a:pt x="14715" y="555"/>
                    </a:lnTo>
                    <a:cubicBezTo>
                      <a:pt x="14271" y="1553"/>
                      <a:pt x="13753" y="1701"/>
                      <a:pt x="13273" y="26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6" name="Google Shape;6166;p38"/>
              <p:cNvSpPr/>
              <p:nvPr/>
            </p:nvSpPr>
            <p:spPr>
              <a:xfrm>
                <a:off x="3337308" y="3370327"/>
                <a:ext cx="1829734" cy="380927"/>
              </a:xfrm>
              <a:custGeom>
                <a:avLst/>
                <a:gdLst/>
                <a:ahLst/>
                <a:cxnLst/>
                <a:rect l="l" t="t" r="r" b="b"/>
                <a:pathLst>
                  <a:path w="13680" h="2848" extrusionOk="0">
                    <a:moveTo>
                      <a:pt x="12312" y="2440"/>
                    </a:moveTo>
                    <a:cubicBezTo>
                      <a:pt x="8208" y="2219"/>
                      <a:pt x="4141" y="2847"/>
                      <a:pt x="1" y="814"/>
                    </a:cubicBezTo>
                    <a:cubicBezTo>
                      <a:pt x="1036" y="370"/>
                      <a:pt x="1664" y="0"/>
                      <a:pt x="3919" y="0"/>
                    </a:cubicBezTo>
                    <a:lnTo>
                      <a:pt x="13680" y="555"/>
                    </a:lnTo>
                    <a:cubicBezTo>
                      <a:pt x="13236" y="1368"/>
                      <a:pt x="12755" y="1516"/>
                      <a:pt x="12312" y="244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7" name="Google Shape;6167;p38"/>
              <p:cNvSpPr/>
              <p:nvPr/>
            </p:nvSpPr>
            <p:spPr>
              <a:xfrm>
                <a:off x="3515334" y="3419682"/>
                <a:ext cx="1577611" cy="316726"/>
              </a:xfrm>
              <a:custGeom>
                <a:avLst/>
                <a:gdLst/>
                <a:ahLst/>
                <a:cxnLst/>
                <a:rect l="l" t="t" r="r" b="b"/>
                <a:pathLst>
                  <a:path w="11795" h="2368" extrusionOk="0">
                    <a:moveTo>
                      <a:pt x="10981" y="2071"/>
                    </a:moveTo>
                    <a:cubicBezTo>
                      <a:pt x="7284" y="1886"/>
                      <a:pt x="3661" y="2367"/>
                      <a:pt x="0" y="999"/>
                    </a:cubicBezTo>
                    <a:cubicBezTo>
                      <a:pt x="1221" y="519"/>
                      <a:pt x="2625" y="1"/>
                      <a:pt x="3993" y="112"/>
                    </a:cubicBezTo>
                    <a:cubicBezTo>
                      <a:pt x="6988" y="223"/>
                      <a:pt x="9058" y="703"/>
                      <a:pt x="11794" y="925"/>
                    </a:cubicBezTo>
                    <a:cubicBezTo>
                      <a:pt x="11461" y="1258"/>
                      <a:pt x="11203" y="1628"/>
                      <a:pt x="10981" y="2071"/>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8" name="Google Shape;6168;p38"/>
              <p:cNvSpPr/>
              <p:nvPr/>
            </p:nvSpPr>
            <p:spPr>
              <a:xfrm>
                <a:off x="4004872" y="3488966"/>
                <a:ext cx="1552867" cy="237544"/>
              </a:xfrm>
              <a:custGeom>
                <a:avLst/>
                <a:gdLst/>
                <a:ahLst/>
                <a:cxnLst/>
                <a:rect l="l" t="t" r="r" b="b"/>
                <a:pathLst>
                  <a:path w="11610" h="1776" extrusionOk="0">
                    <a:moveTo>
                      <a:pt x="11609" y="259"/>
                    </a:moveTo>
                    <a:cubicBezTo>
                      <a:pt x="8171" y="481"/>
                      <a:pt x="6877" y="1479"/>
                      <a:pt x="5546" y="1775"/>
                    </a:cubicBezTo>
                    <a:lnTo>
                      <a:pt x="1" y="1295"/>
                    </a:lnTo>
                    <a:cubicBezTo>
                      <a:pt x="814" y="740"/>
                      <a:pt x="2847" y="333"/>
                      <a:pt x="5694" y="75"/>
                    </a:cubicBezTo>
                    <a:cubicBezTo>
                      <a:pt x="7543" y="296"/>
                      <a:pt x="9761" y="1"/>
                      <a:pt x="11609"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9" name="Google Shape;6169;p38"/>
              <p:cNvSpPr/>
              <p:nvPr/>
            </p:nvSpPr>
            <p:spPr>
              <a:xfrm>
                <a:off x="4069207" y="3518659"/>
                <a:ext cx="1290712" cy="193005"/>
              </a:xfrm>
              <a:custGeom>
                <a:avLst/>
                <a:gdLst/>
                <a:ahLst/>
                <a:cxnLst/>
                <a:rect l="l" t="t" r="r" b="b"/>
                <a:pathLst>
                  <a:path w="9650" h="1443" extrusionOk="0">
                    <a:moveTo>
                      <a:pt x="9650" y="74"/>
                    </a:moveTo>
                    <a:cubicBezTo>
                      <a:pt x="7173" y="444"/>
                      <a:pt x="6063" y="1183"/>
                      <a:pt x="4917" y="1442"/>
                    </a:cubicBezTo>
                    <a:lnTo>
                      <a:pt x="0" y="1036"/>
                    </a:lnTo>
                    <a:cubicBezTo>
                      <a:pt x="961" y="555"/>
                      <a:pt x="2847" y="222"/>
                      <a:pt x="5361" y="0"/>
                    </a:cubicBezTo>
                    <a:cubicBezTo>
                      <a:pt x="6766" y="111"/>
                      <a:pt x="8208" y="111"/>
                      <a:pt x="9650" y="74"/>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0" name="Google Shape;6170;p38"/>
              <p:cNvSpPr/>
              <p:nvPr/>
            </p:nvSpPr>
            <p:spPr>
              <a:xfrm>
                <a:off x="2392875" y="3622452"/>
                <a:ext cx="534074" cy="148465"/>
              </a:xfrm>
              <a:custGeom>
                <a:avLst/>
                <a:gdLst/>
                <a:ahLst/>
                <a:cxnLst/>
                <a:rect l="l" t="t" r="r" b="b"/>
                <a:pathLst>
                  <a:path w="3993" h="1110" extrusionOk="0">
                    <a:moveTo>
                      <a:pt x="2625" y="925"/>
                    </a:moveTo>
                    <a:lnTo>
                      <a:pt x="2625" y="703"/>
                    </a:lnTo>
                    <a:lnTo>
                      <a:pt x="2884" y="1"/>
                    </a:lnTo>
                    <a:lnTo>
                      <a:pt x="3438" y="1"/>
                    </a:lnTo>
                    <a:lnTo>
                      <a:pt x="3993" y="1110"/>
                    </a:lnTo>
                    <a:cubicBezTo>
                      <a:pt x="3512" y="1073"/>
                      <a:pt x="3069" y="999"/>
                      <a:pt x="2588" y="925"/>
                    </a:cubicBezTo>
                    <a:close/>
                    <a:moveTo>
                      <a:pt x="2625" y="223"/>
                    </a:moveTo>
                    <a:lnTo>
                      <a:pt x="2699" y="1"/>
                    </a:lnTo>
                    <a:lnTo>
                      <a:pt x="2625" y="1"/>
                    </a:lnTo>
                    <a:close/>
                    <a:moveTo>
                      <a:pt x="1590" y="1"/>
                    </a:moveTo>
                    <a:lnTo>
                      <a:pt x="1701" y="1"/>
                    </a:lnTo>
                    <a:lnTo>
                      <a:pt x="1590" y="223"/>
                    </a:lnTo>
                    <a:close/>
                    <a:moveTo>
                      <a:pt x="2625" y="1"/>
                    </a:moveTo>
                    <a:lnTo>
                      <a:pt x="1886" y="1"/>
                    </a:lnTo>
                    <a:lnTo>
                      <a:pt x="1590" y="592"/>
                    </a:lnTo>
                    <a:lnTo>
                      <a:pt x="1590" y="814"/>
                    </a:lnTo>
                    <a:cubicBezTo>
                      <a:pt x="1812" y="814"/>
                      <a:pt x="2034" y="851"/>
                      <a:pt x="2292" y="888"/>
                    </a:cubicBezTo>
                    <a:lnTo>
                      <a:pt x="2625" y="223"/>
                    </a:lnTo>
                    <a:close/>
                    <a:moveTo>
                      <a:pt x="2625" y="703"/>
                    </a:moveTo>
                    <a:lnTo>
                      <a:pt x="2625" y="925"/>
                    </a:lnTo>
                    <a:lnTo>
                      <a:pt x="2514" y="925"/>
                    </a:lnTo>
                    <a:close/>
                    <a:moveTo>
                      <a:pt x="887" y="1"/>
                    </a:moveTo>
                    <a:lnTo>
                      <a:pt x="1590" y="1"/>
                    </a:lnTo>
                    <a:lnTo>
                      <a:pt x="1590" y="223"/>
                    </a:lnTo>
                    <a:lnTo>
                      <a:pt x="1220" y="814"/>
                    </a:lnTo>
                    <a:cubicBezTo>
                      <a:pt x="813" y="777"/>
                      <a:pt x="407" y="777"/>
                      <a:pt x="0" y="851"/>
                    </a:cubicBezTo>
                    <a:lnTo>
                      <a:pt x="0" y="851"/>
                    </a:lnTo>
                    <a:cubicBezTo>
                      <a:pt x="259" y="555"/>
                      <a:pt x="555" y="260"/>
                      <a:pt x="887" y="1"/>
                    </a:cubicBezTo>
                    <a:close/>
                    <a:moveTo>
                      <a:pt x="1590" y="592"/>
                    </a:moveTo>
                    <a:lnTo>
                      <a:pt x="1442" y="814"/>
                    </a:lnTo>
                    <a:lnTo>
                      <a:pt x="1590" y="814"/>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1" name="Google Shape;6171;p38"/>
              <p:cNvSpPr/>
              <p:nvPr/>
            </p:nvSpPr>
            <p:spPr>
              <a:xfrm>
                <a:off x="2392875" y="3671941"/>
                <a:ext cx="514412" cy="98977"/>
              </a:xfrm>
              <a:custGeom>
                <a:avLst/>
                <a:gdLst/>
                <a:ahLst/>
                <a:cxnLst/>
                <a:rect l="l" t="t" r="r" b="b"/>
                <a:pathLst>
                  <a:path w="3846" h="740" extrusionOk="0">
                    <a:moveTo>
                      <a:pt x="1479" y="37"/>
                    </a:moveTo>
                    <a:lnTo>
                      <a:pt x="1479" y="37"/>
                    </a:lnTo>
                    <a:close/>
                    <a:moveTo>
                      <a:pt x="1479" y="444"/>
                    </a:moveTo>
                    <a:cubicBezTo>
                      <a:pt x="1738" y="444"/>
                      <a:pt x="2034" y="481"/>
                      <a:pt x="2329" y="518"/>
                    </a:cubicBezTo>
                    <a:lnTo>
                      <a:pt x="2477" y="148"/>
                    </a:lnTo>
                    <a:cubicBezTo>
                      <a:pt x="2218" y="111"/>
                      <a:pt x="1960" y="74"/>
                      <a:pt x="1701" y="37"/>
                    </a:cubicBezTo>
                    <a:lnTo>
                      <a:pt x="1479" y="407"/>
                    </a:lnTo>
                    <a:close/>
                    <a:moveTo>
                      <a:pt x="2662" y="185"/>
                    </a:moveTo>
                    <a:cubicBezTo>
                      <a:pt x="3106" y="296"/>
                      <a:pt x="3475" y="481"/>
                      <a:pt x="3845" y="740"/>
                    </a:cubicBezTo>
                    <a:lnTo>
                      <a:pt x="2514" y="555"/>
                    </a:lnTo>
                    <a:close/>
                    <a:moveTo>
                      <a:pt x="1479" y="37"/>
                    </a:moveTo>
                    <a:lnTo>
                      <a:pt x="1257" y="444"/>
                    </a:lnTo>
                    <a:cubicBezTo>
                      <a:pt x="850" y="407"/>
                      <a:pt x="407" y="407"/>
                      <a:pt x="0" y="481"/>
                    </a:cubicBezTo>
                    <a:lnTo>
                      <a:pt x="0" y="481"/>
                    </a:lnTo>
                    <a:cubicBezTo>
                      <a:pt x="148" y="333"/>
                      <a:pt x="296" y="185"/>
                      <a:pt x="481" y="0"/>
                    </a:cubicBezTo>
                    <a:lnTo>
                      <a:pt x="1072" y="0"/>
                    </a:lnTo>
                    <a:lnTo>
                      <a:pt x="1516" y="0"/>
                    </a:lnTo>
                    <a:lnTo>
                      <a:pt x="1516" y="37"/>
                    </a:lnTo>
                    <a:close/>
                    <a:moveTo>
                      <a:pt x="1479" y="407"/>
                    </a:moveTo>
                    <a:lnTo>
                      <a:pt x="1479" y="444"/>
                    </a:lnTo>
                    <a:lnTo>
                      <a:pt x="1479" y="44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2" name="Google Shape;6172;p38"/>
              <p:cNvSpPr/>
              <p:nvPr/>
            </p:nvSpPr>
            <p:spPr>
              <a:xfrm>
                <a:off x="3757695" y="3632350"/>
                <a:ext cx="1028557" cy="371029"/>
              </a:xfrm>
              <a:custGeom>
                <a:avLst/>
                <a:gdLst/>
                <a:ahLst/>
                <a:cxnLst/>
                <a:rect l="l" t="t" r="r" b="b"/>
                <a:pathLst>
                  <a:path w="7690" h="2774" extrusionOk="0">
                    <a:moveTo>
                      <a:pt x="481" y="75"/>
                    </a:moveTo>
                    <a:cubicBezTo>
                      <a:pt x="2736" y="1"/>
                      <a:pt x="4991" y="186"/>
                      <a:pt x="7246" y="592"/>
                    </a:cubicBezTo>
                    <a:cubicBezTo>
                      <a:pt x="7468" y="629"/>
                      <a:pt x="7690" y="814"/>
                      <a:pt x="7690" y="1073"/>
                    </a:cubicBezTo>
                    <a:lnTo>
                      <a:pt x="7690" y="1812"/>
                    </a:lnTo>
                    <a:cubicBezTo>
                      <a:pt x="7690" y="2034"/>
                      <a:pt x="7468" y="2256"/>
                      <a:pt x="7246" y="2256"/>
                    </a:cubicBezTo>
                    <a:cubicBezTo>
                      <a:pt x="4991" y="2626"/>
                      <a:pt x="2736" y="2774"/>
                      <a:pt x="481" y="2663"/>
                    </a:cubicBezTo>
                    <a:cubicBezTo>
                      <a:pt x="222" y="2663"/>
                      <a:pt x="0" y="2441"/>
                      <a:pt x="0" y="2182"/>
                    </a:cubicBezTo>
                    <a:lnTo>
                      <a:pt x="0" y="518"/>
                    </a:lnTo>
                    <a:cubicBezTo>
                      <a:pt x="0"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3" name="Google Shape;6173;p38"/>
              <p:cNvSpPr/>
              <p:nvPr/>
            </p:nvSpPr>
            <p:spPr>
              <a:xfrm>
                <a:off x="3836744" y="3671941"/>
                <a:ext cx="949509" cy="326490"/>
              </a:xfrm>
              <a:custGeom>
                <a:avLst/>
                <a:gdLst/>
                <a:ahLst/>
                <a:cxnLst/>
                <a:rect l="l" t="t" r="r" b="b"/>
                <a:pathLst>
                  <a:path w="7099" h="2441" extrusionOk="0">
                    <a:moveTo>
                      <a:pt x="7062" y="592"/>
                    </a:moveTo>
                    <a:cubicBezTo>
                      <a:pt x="7062" y="629"/>
                      <a:pt x="7099" y="703"/>
                      <a:pt x="7099" y="740"/>
                    </a:cubicBezTo>
                    <a:lnTo>
                      <a:pt x="7099" y="1479"/>
                    </a:lnTo>
                    <a:cubicBezTo>
                      <a:pt x="7062" y="1738"/>
                      <a:pt x="6877" y="1923"/>
                      <a:pt x="6618" y="1960"/>
                    </a:cubicBezTo>
                    <a:cubicBezTo>
                      <a:pt x="4437" y="2293"/>
                      <a:pt x="2256" y="2441"/>
                      <a:pt x="38" y="2367"/>
                    </a:cubicBezTo>
                    <a:cubicBezTo>
                      <a:pt x="1" y="2293"/>
                      <a:pt x="1" y="2256"/>
                      <a:pt x="1" y="2219"/>
                    </a:cubicBezTo>
                    <a:lnTo>
                      <a:pt x="1" y="518"/>
                    </a:lnTo>
                    <a:cubicBezTo>
                      <a:pt x="1" y="259"/>
                      <a:pt x="222" y="74"/>
                      <a:pt x="481" y="74"/>
                    </a:cubicBezTo>
                    <a:cubicBezTo>
                      <a:pt x="2662" y="0"/>
                      <a:pt x="4881" y="185"/>
                      <a:pt x="7062" y="59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4" name="Google Shape;6174;p38"/>
              <p:cNvSpPr/>
              <p:nvPr/>
            </p:nvSpPr>
            <p:spPr>
              <a:xfrm>
                <a:off x="3841692" y="3627401"/>
                <a:ext cx="944560" cy="296797"/>
              </a:xfrm>
              <a:custGeom>
                <a:avLst/>
                <a:gdLst/>
                <a:ahLst/>
                <a:cxnLst/>
                <a:rect l="l" t="t" r="r" b="b"/>
                <a:pathLst>
                  <a:path w="7062" h="2219" extrusionOk="0">
                    <a:moveTo>
                      <a:pt x="7025" y="925"/>
                    </a:moveTo>
                    <a:cubicBezTo>
                      <a:pt x="7025"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6988" y="1664"/>
                      <a:pt x="6729" y="1701"/>
                    </a:cubicBezTo>
                    <a:cubicBezTo>
                      <a:pt x="4511" y="2071"/>
                      <a:pt x="2256" y="2219"/>
                      <a:pt x="1" y="2145"/>
                    </a:cubicBezTo>
                    <a:lnTo>
                      <a:pt x="1" y="444"/>
                    </a:lnTo>
                    <a:cubicBezTo>
                      <a:pt x="1" y="186"/>
                      <a:pt x="185" y="1"/>
                      <a:pt x="444" y="1"/>
                    </a:cubicBezTo>
                    <a:cubicBezTo>
                      <a:pt x="2662" y="75"/>
                      <a:pt x="4881" y="370"/>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5" name="Google Shape;6175;p38"/>
              <p:cNvSpPr/>
              <p:nvPr/>
            </p:nvSpPr>
            <p:spPr>
              <a:xfrm>
                <a:off x="4103849" y="3632350"/>
                <a:ext cx="682405" cy="252391"/>
              </a:xfrm>
              <a:custGeom>
                <a:avLst/>
                <a:gdLst/>
                <a:ahLst/>
                <a:cxnLst/>
                <a:rect l="l" t="t" r="r" b="b"/>
                <a:pathLst>
                  <a:path w="5102" h="1887" extrusionOk="0">
                    <a:moveTo>
                      <a:pt x="5065" y="888"/>
                    </a:moveTo>
                    <a:cubicBezTo>
                      <a:pt x="5065" y="925"/>
                      <a:pt x="5102" y="999"/>
                      <a:pt x="5102" y="1036"/>
                    </a:cubicBez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cubicBezTo>
                      <a:pt x="5065" y="1295"/>
                      <a:pt x="4880" y="1517"/>
                      <a:pt x="4621" y="1517"/>
                    </a:cubicBezTo>
                    <a:cubicBezTo>
                      <a:pt x="3438" y="1701"/>
                      <a:pt x="2255" y="1849"/>
                      <a:pt x="1072" y="1886"/>
                    </a:cubicBezTo>
                    <a:lnTo>
                      <a:pt x="0" y="1"/>
                    </a:lnTo>
                    <a:cubicBezTo>
                      <a:pt x="1701" y="149"/>
                      <a:pt x="3401" y="444"/>
                      <a:pt x="5065"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6" name="Google Shape;6176;p38"/>
              <p:cNvSpPr/>
              <p:nvPr/>
            </p:nvSpPr>
            <p:spPr>
              <a:xfrm>
                <a:off x="4682333" y="3706583"/>
                <a:ext cx="103926" cy="237411"/>
              </a:xfrm>
              <a:custGeom>
                <a:avLst/>
                <a:gdLst/>
                <a:ahLst/>
                <a:cxnLst/>
                <a:rect l="l" t="t" r="r" b="b"/>
                <a:pathLst>
                  <a:path w="777" h="1775" extrusionOk="0">
                    <a:moveTo>
                      <a:pt x="1" y="0"/>
                    </a:moveTo>
                    <a:lnTo>
                      <a:pt x="333" y="37"/>
                    </a:lnTo>
                    <a:cubicBezTo>
                      <a:pt x="555" y="74"/>
                      <a:pt x="777" y="259"/>
                      <a:pt x="777" y="518"/>
                    </a:cubicBezTo>
                    <a:lnTo>
                      <a:pt x="777" y="1257"/>
                    </a:lnTo>
                    <a:cubicBezTo>
                      <a:pt x="777" y="1479"/>
                      <a:pt x="555" y="1701"/>
                      <a:pt x="333" y="1701"/>
                    </a:cubicBezTo>
                    <a:lnTo>
                      <a:pt x="1" y="1775"/>
                    </a:lnTo>
                    <a:close/>
                  </a:path>
                </a:pathLst>
              </a:custGeom>
              <a:solidFill>
                <a:srgbClr val="6D6E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7" name="Google Shape;6177;p38"/>
              <p:cNvSpPr/>
              <p:nvPr/>
            </p:nvSpPr>
            <p:spPr>
              <a:xfrm>
                <a:off x="4662538" y="3488966"/>
                <a:ext cx="1552867" cy="237544"/>
              </a:xfrm>
              <a:custGeom>
                <a:avLst/>
                <a:gdLst/>
                <a:ahLst/>
                <a:cxnLst/>
                <a:rect l="l" t="t" r="r" b="b"/>
                <a:pathLst>
                  <a:path w="11610" h="1776" extrusionOk="0">
                    <a:moveTo>
                      <a:pt x="11610" y="259"/>
                    </a:moveTo>
                    <a:cubicBezTo>
                      <a:pt x="8171" y="481"/>
                      <a:pt x="6877" y="1479"/>
                      <a:pt x="5546" y="1775"/>
                    </a:cubicBezTo>
                    <a:lnTo>
                      <a:pt x="1" y="1295"/>
                    </a:lnTo>
                    <a:cubicBezTo>
                      <a:pt x="814" y="740"/>
                      <a:pt x="2847" y="333"/>
                      <a:pt x="5657" y="75"/>
                    </a:cubicBezTo>
                    <a:cubicBezTo>
                      <a:pt x="7506" y="296"/>
                      <a:pt x="9761" y="1"/>
                      <a:pt x="11610"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8" name="Google Shape;6178;p38"/>
              <p:cNvSpPr/>
              <p:nvPr/>
            </p:nvSpPr>
            <p:spPr>
              <a:xfrm>
                <a:off x="4697180" y="3533506"/>
                <a:ext cx="1290712" cy="193005"/>
              </a:xfrm>
              <a:custGeom>
                <a:avLst/>
                <a:gdLst/>
                <a:ahLst/>
                <a:cxnLst/>
                <a:rect l="l" t="t" r="r" b="b"/>
                <a:pathLst>
                  <a:path w="9650" h="1443" extrusionOk="0">
                    <a:moveTo>
                      <a:pt x="9650" y="37"/>
                    </a:moveTo>
                    <a:cubicBezTo>
                      <a:pt x="7173" y="407"/>
                      <a:pt x="6064" y="1183"/>
                      <a:pt x="4918" y="1442"/>
                    </a:cubicBezTo>
                    <a:lnTo>
                      <a:pt x="0" y="1035"/>
                    </a:lnTo>
                    <a:cubicBezTo>
                      <a:pt x="962" y="555"/>
                      <a:pt x="2847" y="222"/>
                      <a:pt x="5361" y="0"/>
                    </a:cubicBezTo>
                    <a:cubicBezTo>
                      <a:pt x="6803" y="74"/>
                      <a:pt x="8208" y="111"/>
                      <a:pt x="9650" y="37"/>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9" name="Google Shape;6179;p38"/>
              <p:cNvSpPr/>
              <p:nvPr/>
            </p:nvSpPr>
            <p:spPr>
              <a:xfrm>
                <a:off x="3777357" y="4057686"/>
                <a:ext cx="1903967" cy="400589"/>
              </a:xfrm>
              <a:custGeom>
                <a:avLst/>
                <a:gdLst/>
                <a:ahLst/>
                <a:cxnLst/>
                <a:rect l="l" t="t" r="r" b="b"/>
                <a:pathLst>
                  <a:path w="14235" h="2995" extrusionOk="0">
                    <a:moveTo>
                      <a:pt x="1" y="1257"/>
                    </a:moveTo>
                    <a:cubicBezTo>
                      <a:pt x="3920" y="0"/>
                      <a:pt x="10575" y="0"/>
                      <a:pt x="14235" y="1442"/>
                    </a:cubicBezTo>
                    <a:cubicBezTo>
                      <a:pt x="10944" y="2995"/>
                      <a:pt x="2515" y="2514"/>
                      <a:pt x="1" y="125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0" name="Google Shape;6180;p38"/>
              <p:cNvSpPr/>
              <p:nvPr/>
            </p:nvSpPr>
            <p:spPr>
              <a:xfrm>
                <a:off x="4093952" y="4062634"/>
                <a:ext cx="1587375" cy="341336"/>
              </a:xfrm>
              <a:custGeom>
                <a:avLst/>
                <a:gdLst/>
                <a:ahLst/>
                <a:cxnLst/>
                <a:rect l="l" t="t" r="r" b="b"/>
                <a:pathLst>
                  <a:path w="11868" h="2552" extrusionOk="0">
                    <a:moveTo>
                      <a:pt x="0" y="666"/>
                    </a:moveTo>
                    <a:cubicBezTo>
                      <a:pt x="3882" y="0"/>
                      <a:pt x="8873" y="185"/>
                      <a:pt x="11868" y="1405"/>
                    </a:cubicBezTo>
                    <a:cubicBezTo>
                      <a:pt x="9797" y="2403"/>
                      <a:pt x="5620" y="2551"/>
                      <a:pt x="2218" y="2218"/>
                    </a:cubicBezTo>
                    <a:cubicBezTo>
                      <a:pt x="1701" y="1442"/>
                      <a:pt x="924" y="887"/>
                      <a:pt x="0" y="66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1" name="Google Shape;6181;p38"/>
              <p:cNvSpPr/>
              <p:nvPr/>
            </p:nvSpPr>
            <p:spPr>
              <a:xfrm>
                <a:off x="4499358" y="3632350"/>
                <a:ext cx="1028690" cy="371029"/>
              </a:xfrm>
              <a:custGeom>
                <a:avLst/>
                <a:gdLst/>
                <a:ahLst/>
                <a:cxnLst/>
                <a:rect l="l" t="t" r="r" b="b"/>
                <a:pathLst>
                  <a:path w="7691" h="2774" extrusionOk="0">
                    <a:moveTo>
                      <a:pt x="481" y="75"/>
                    </a:moveTo>
                    <a:cubicBezTo>
                      <a:pt x="2736" y="1"/>
                      <a:pt x="4992" y="186"/>
                      <a:pt x="7210" y="592"/>
                    </a:cubicBezTo>
                    <a:cubicBezTo>
                      <a:pt x="7469" y="629"/>
                      <a:pt x="7654" y="814"/>
                      <a:pt x="7691" y="1073"/>
                    </a:cubicBezTo>
                    <a:lnTo>
                      <a:pt x="7691" y="1812"/>
                    </a:lnTo>
                    <a:cubicBezTo>
                      <a:pt x="7691" y="2034"/>
                      <a:pt x="7469" y="2256"/>
                      <a:pt x="7210" y="2256"/>
                    </a:cubicBezTo>
                    <a:cubicBezTo>
                      <a:pt x="4992" y="2626"/>
                      <a:pt x="2736" y="2774"/>
                      <a:pt x="481" y="2663"/>
                    </a:cubicBezTo>
                    <a:cubicBezTo>
                      <a:pt x="222" y="2663"/>
                      <a:pt x="1" y="2441"/>
                      <a:pt x="1" y="2182"/>
                    </a:cubicBezTo>
                    <a:lnTo>
                      <a:pt x="1" y="518"/>
                    </a:lnTo>
                    <a:cubicBezTo>
                      <a:pt x="1"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2" name="Google Shape;6182;p38"/>
              <p:cNvSpPr/>
              <p:nvPr/>
            </p:nvSpPr>
            <p:spPr>
              <a:xfrm>
                <a:off x="4919746" y="3647196"/>
                <a:ext cx="603358" cy="331439"/>
              </a:xfrm>
              <a:custGeom>
                <a:avLst/>
                <a:gdLst/>
                <a:ahLst/>
                <a:cxnLst/>
                <a:rect l="l" t="t" r="r" b="b"/>
                <a:pathLst>
                  <a:path w="4511" h="2478" extrusionOk="0">
                    <a:moveTo>
                      <a:pt x="0" y="1"/>
                    </a:moveTo>
                    <a:cubicBezTo>
                      <a:pt x="1368" y="75"/>
                      <a:pt x="2699" y="259"/>
                      <a:pt x="4067" y="481"/>
                    </a:cubicBezTo>
                    <a:cubicBezTo>
                      <a:pt x="4326" y="518"/>
                      <a:pt x="4511" y="703"/>
                      <a:pt x="4511" y="962"/>
                    </a:cubicBezTo>
                    <a:lnTo>
                      <a:pt x="4511" y="1701"/>
                    </a:lnTo>
                    <a:cubicBezTo>
                      <a:pt x="4511" y="1923"/>
                      <a:pt x="4326" y="2145"/>
                      <a:pt x="4067" y="2145"/>
                    </a:cubicBezTo>
                    <a:cubicBezTo>
                      <a:pt x="3180" y="2293"/>
                      <a:pt x="2255" y="2404"/>
                      <a:pt x="1331" y="2478"/>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3" name="Google Shape;6183;p38"/>
              <p:cNvSpPr/>
              <p:nvPr/>
            </p:nvSpPr>
            <p:spPr>
              <a:xfrm>
                <a:off x="4578540" y="3676890"/>
                <a:ext cx="944560" cy="321541"/>
              </a:xfrm>
              <a:custGeom>
                <a:avLst/>
                <a:gdLst/>
                <a:ahLst/>
                <a:cxnLst/>
                <a:rect l="l" t="t" r="r" b="b"/>
                <a:pathLst>
                  <a:path w="7062" h="2404" extrusionOk="0">
                    <a:moveTo>
                      <a:pt x="7025" y="555"/>
                    </a:moveTo>
                    <a:cubicBezTo>
                      <a:pt x="7062" y="592"/>
                      <a:pt x="7062" y="666"/>
                      <a:pt x="7062" y="703"/>
                    </a:cubicBezTo>
                    <a:lnTo>
                      <a:pt x="7062" y="1442"/>
                    </a:lnTo>
                    <a:cubicBezTo>
                      <a:pt x="7062" y="1701"/>
                      <a:pt x="6877" y="1923"/>
                      <a:pt x="6618" y="1923"/>
                    </a:cubicBezTo>
                    <a:cubicBezTo>
                      <a:pt x="4437" y="2256"/>
                      <a:pt x="2218" y="2404"/>
                      <a:pt x="37" y="2330"/>
                    </a:cubicBezTo>
                    <a:cubicBezTo>
                      <a:pt x="0" y="2256"/>
                      <a:pt x="0" y="2219"/>
                      <a:pt x="37" y="2182"/>
                    </a:cubicBezTo>
                    <a:lnTo>
                      <a:pt x="37" y="481"/>
                    </a:lnTo>
                    <a:cubicBezTo>
                      <a:pt x="37" y="222"/>
                      <a:pt x="222" y="37"/>
                      <a:pt x="481" y="37"/>
                    </a:cubicBezTo>
                    <a:cubicBezTo>
                      <a:pt x="2699" y="0"/>
                      <a:pt x="4880" y="148"/>
                      <a:pt x="7025" y="55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4" name="Google Shape;6184;p38"/>
              <p:cNvSpPr/>
              <p:nvPr/>
            </p:nvSpPr>
            <p:spPr>
              <a:xfrm>
                <a:off x="4578540" y="3627401"/>
                <a:ext cx="944560" cy="316592"/>
              </a:xfrm>
              <a:custGeom>
                <a:avLst/>
                <a:gdLst/>
                <a:ahLst/>
                <a:cxnLst/>
                <a:rect l="l" t="t" r="r" b="b"/>
                <a:pathLst>
                  <a:path w="7062" h="2367" extrusionOk="0">
                    <a:moveTo>
                      <a:pt x="7025" y="925"/>
                    </a:moveTo>
                    <a:cubicBezTo>
                      <a:pt x="7062"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7025" y="1775"/>
                      <a:pt x="6803" y="1812"/>
                    </a:cubicBezTo>
                    <a:cubicBezTo>
                      <a:pt x="4548" y="2219"/>
                      <a:pt x="2292" y="2367"/>
                      <a:pt x="0" y="2293"/>
                    </a:cubicBezTo>
                    <a:lnTo>
                      <a:pt x="0" y="481"/>
                    </a:lnTo>
                    <a:cubicBezTo>
                      <a:pt x="0" y="223"/>
                      <a:pt x="222" y="1"/>
                      <a:pt x="481" y="1"/>
                    </a:cubicBezTo>
                    <a:cubicBezTo>
                      <a:pt x="2699" y="75"/>
                      <a:pt x="4880" y="407"/>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5" name="Google Shape;6185;p38"/>
              <p:cNvSpPr/>
              <p:nvPr/>
            </p:nvSpPr>
            <p:spPr>
              <a:xfrm>
                <a:off x="4939541" y="3632350"/>
                <a:ext cx="583562" cy="267237"/>
              </a:xfrm>
              <a:custGeom>
                <a:avLst/>
                <a:gdLst/>
                <a:ahLst/>
                <a:cxnLst/>
                <a:rect l="l" t="t" r="r" b="b"/>
                <a:pathLst>
                  <a:path w="4363" h="1998" extrusionOk="0">
                    <a:moveTo>
                      <a:pt x="4326" y="888"/>
                    </a:moveTo>
                    <a:cubicBezTo>
                      <a:pt x="4363" y="925"/>
                      <a:pt x="4363" y="999"/>
                      <a:pt x="4363" y="1036"/>
                    </a:cubicBez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cubicBezTo>
                      <a:pt x="4363" y="1295"/>
                      <a:pt x="4252" y="1590"/>
                      <a:pt x="3993" y="1664"/>
                    </a:cubicBezTo>
                    <a:cubicBezTo>
                      <a:pt x="3069" y="1812"/>
                      <a:pt x="2107" y="1923"/>
                      <a:pt x="1109" y="1997"/>
                    </a:cubicBezTo>
                    <a:lnTo>
                      <a:pt x="0" y="1"/>
                    </a:lnTo>
                    <a:cubicBezTo>
                      <a:pt x="1479" y="186"/>
                      <a:pt x="2921" y="481"/>
                      <a:pt x="4326"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6" name="Google Shape;6186;p38"/>
              <p:cNvSpPr/>
              <p:nvPr/>
            </p:nvSpPr>
            <p:spPr>
              <a:xfrm>
                <a:off x="5419181" y="3706583"/>
                <a:ext cx="108875" cy="237411"/>
              </a:xfrm>
              <a:custGeom>
                <a:avLst/>
                <a:gdLst/>
                <a:ahLst/>
                <a:cxnLst/>
                <a:rect l="l" t="t" r="r" b="b"/>
                <a:pathLst>
                  <a:path w="814" h="1775" extrusionOk="0">
                    <a:moveTo>
                      <a:pt x="0" y="0"/>
                    </a:moveTo>
                    <a:lnTo>
                      <a:pt x="333" y="37"/>
                    </a:lnTo>
                    <a:cubicBezTo>
                      <a:pt x="592" y="74"/>
                      <a:pt x="777" y="259"/>
                      <a:pt x="814" y="518"/>
                    </a:cubicBezTo>
                    <a:lnTo>
                      <a:pt x="814" y="1257"/>
                    </a:lnTo>
                    <a:cubicBezTo>
                      <a:pt x="814" y="1479"/>
                      <a:pt x="592" y="1701"/>
                      <a:pt x="333" y="1701"/>
                    </a:cubicBezTo>
                    <a:lnTo>
                      <a:pt x="0" y="1775"/>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7" name="Google Shape;6187;p38"/>
              <p:cNvSpPr/>
              <p:nvPr/>
            </p:nvSpPr>
            <p:spPr>
              <a:xfrm>
                <a:off x="5419181" y="3731327"/>
                <a:ext cx="103926" cy="178158"/>
              </a:xfrm>
              <a:custGeom>
                <a:avLst/>
                <a:gdLst/>
                <a:ahLst/>
                <a:cxnLst/>
                <a:rect l="l" t="t" r="r" b="b"/>
                <a:pathLst>
                  <a:path w="777" h="1332" extrusionOk="0">
                    <a:moveTo>
                      <a:pt x="777" y="148"/>
                    </a:moveTo>
                    <a:cubicBezTo>
                      <a:pt x="777" y="185"/>
                      <a:pt x="777" y="259"/>
                      <a:pt x="777" y="296"/>
                    </a:cubicBezTo>
                    <a:lnTo>
                      <a:pt x="777" y="1035"/>
                    </a:lnTo>
                    <a:cubicBezTo>
                      <a:pt x="777" y="1109"/>
                      <a:pt x="777" y="1146"/>
                      <a:pt x="777" y="1220"/>
                    </a:cubicBezTo>
                    <a:cubicBezTo>
                      <a:pt x="629" y="1257"/>
                      <a:pt x="481" y="1294"/>
                      <a:pt x="333" y="1331"/>
                    </a:cubicBezTo>
                    <a:lnTo>
                      <a:pt x="0" y="1331"/>
                    </a:lnTo>
                    <a:lnTo>
                      <a:pt x="0" y="0"/>
                    </a:lnTo>
                    <a:lnTo>
                      <a:pt x="333" y="37"/>
                    </a:lnTo>
                    <a:cubicBezTo>
                      <a:pt x="481" y="37"/>
                      <a:pt x="629" y="74"/>
                      <a:pt x="777" y="14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8" name="Google Shape;6188;p38"/>
              <p:cNvSpPr/>
              <p:nvPr/>
            </p:nvSpPr>
            <p:spPr>
              <a:xfrm>
                <a:off x="5419181" y="3765836"/>
                <a:ext cx="103926" cy="64469"/>
              </a:xfrm>
              <a:custGeom>
                <a:avLst/>
                <a:gdLst/>
                <a:ahLst/>
                <a:cxnLst/>
                <a:rect l="l" t="t" r="r" b="b"/>
                <a:pathLst>
                  <a:path w="777" h="482" extrusionOk="0">
                    <a:moveTo>
                      <a:pt x="777" y="38"/>
                    </a:moveTo>
                    <a:lnTo>
                      <a:pt x="777" y="445"/>
                    </a:lnTo>
                    <a:cubicBezTo>
                      <a:pt x="666" y="445"/>
                      <a:pt x="481" y="445"/>
                      <a:pt x="296" y="482"/>
                    </a:cubicBezTo>
                    <a:lnTo>
                      <a:pt x="0" y="482"/>
                    </a:lnTo>
                    <a:lnTo>
                      <a:pt x="0" y="1"/>
                    </a:lnTo>
                    <a:lnTo>
                      <a:pt x="296" y="1"/>
                    </a:lnTo>
                    <a:cubicBezTo>
                      <a:pt x="481" y="1"/>
                      <a:pt x="629" y="1"/>
                      <a:pt x="777" y="3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9" name="Google Shape;6189;p38"/>
              <p:cNvSpPr/>
              <p:nvPr/>
            </p:nvSpPr>
            <p:spPr>
              <a:xfrm>
                <a:off x="7644438" y="2168686"/>
                <a:ext cx="548920" cy="801177"/>
              </a:xfrm>
              <a:custGeom>
                <a:avLst/>
                <a:gdLst/>
                <a:ahLst/>
                <a:cxnLst/>
                <a:rect l="l" t="t" r="r" b="b"/>
                <a:pathLst>
                  <a:path w="4104" h="5990" extrusionOk="0">
                    <a:moveTo>
                      <a:pt x="3327" y="5990"/>
                    </a:moveTo>
                    <a:lnTo>
                      <a:pt x="0" y="0"/>
                    </a:lnTo>
                    <a:lnTo>
                      <a:pt x="3364" y="74"/>
                    </a:lnTo>
                    <a:lnTo>
                      <a:pt x="4104" y="111"/>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0" name="Google Shape;6190;p38"/>
              <p:cNvSpPr/>
              <p:nvPr/>
            </p:nvSpPr>
            <p:spPr>
              <a:xfrm>
                <a:off x="7614745" y="2119197"/>
                <a:ext cx="816024" cy="104059"/>
              </a:xfrm>
              <a:custGeom>
                <a:avLst/>
                <a:gdLst/>
                <a:ahLst/>
                <a:cxnLst/>
                <a:rect l="l" t="t" r="r" b="b"/>
                <a:pathLst>
                  <a:path w="6101" h="778" extrusionOk="0">
                    <a:moveTo>
                      <a:pt x="998" y="1"/>
                    </a:moveTo>
                    <a:cubicBezTo>
                      <a:pt x="2736" y="1"/>
                      <a:pt x="6100" y="333"/>
                      <a:pt x="6100" y="777"/>
                    </a:cubicBezTo>
                    <a:lnTo>
                      <a:pt x="998" y="777"/>
                    </a:lnTo>
                    <a:cubicBezTo>
                      <a:pt x="0" y="777"/>
                      <a:pt x="37" y="1"/>
                      <a:pt x="9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1" name="Google Shape;6191;p38"/>
              <p:cNvSpPr/>
              <p:nvPr/>
            </p:nvSpPr>
            <p:spPr>
              <a:xfrm>
                <a:off x="7758129" y="2163737"/>
                <a:ext cx="672641" cy="54571"/>
              </a:xfrm>
              <a:custGeom>
                <a:avLst/>
                <a:gdLst/>
                <a:ahLst/>
                <a:cxnLst/>
                <a:rect l="l" t="t" r="r" b="b"/>
                <a:pathLst>
                  <a:path w="5029" h="408" extrusionOk="0">
                    <a:moveTo>
                      <a:pt x="5028" y="407"/>
                    </a:moveTo>
                    <a:lnTo>
                      <a:pt x="5028" y="407"/>
                    </a:lnTo>
                    <a:lnTo>
                      <a:pt x="37" y="407"/>
                    </a:lnTo>
                    <a:cubicBezTo>
                      <a:pt x="0" y="222"/>
                      <a:pt x="259" y="0"/>
                      <a:pt x="777" y="0"/>
                    </a:cubicBezTo>
                    <a:cubicBezTo>
                      <a:pt x="2182" y="37"/>
                      <a:pt x="3623" y="148"/>
                      <a:pt x="502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2" name="Google Shape;6192;p38"/>
              <p:cNvSpPr/>
              <p:nvPr/>
            </p:nvSpPr>
            <p:spPr>
              <a:xfrm>
                <a:off x="3099896" y="3558250"/>
                <a:ext cx="113957" cy="257206"/>
              </a:xfrm>
              <a:custGeom>
                <a:avLst/>
                <a:gdLst/>
                <a:ahLst/>
                <a:cxnLst/>
                <a:rect l="l" t="t" r="r" b="b"/>
                <a:pathLst>
                  <a:path w="852" h="1923" extrusionOk="0">
                    <a:moveTo>
                      <a:pt x="1" y="0"/>
                    </a:moveTo>
                    <a:lnTo>
                      <a:pt x="1" y="259"/>
                    </a:lnTo>
                    <a:lnTo>
                      <a:pt x="556" y="259"/>
                    </a:lnTo>
                    <a:cubicBezTo>
                      <a:pt x="556" y="259"/>
                      <a:pt x="556" y="296"/>
                      <a:pt x="556" y="296"/>
                    </a:cubicBezTo>
                    <a:cubicBezTo>
                      <a:pt x="519" y="370"/>
                      <a:pt x="519" y="407"/>
                      <a:pt x="482" y="444"/>
                    </a:cubicBezTo>
                    <a:lnTo>
                      <a:pt x="408" y="740"/>
                    </a:lnTo>
                    <a:cubicBezTo>
                      <a:pt x="334" y="850"/>
                      <a:pt x="297" y="1035"/>
                      <a:pt x="260" y="1220"/>
                    </a:cubicBezTo>
                    <a:cubicBezTo>
                      <a:pt x="186" y="1442"/>
                      <a:pt x="149" y="1701"/>
                      <a:pt x="112" y="1923"/>
                    </a:cubicBezTo>
                    <a:lnTo>
                      <a:pt x="445" y="1923"/>
                    </a:lnTo>
                    <a:cubicBezTo>
                      <a:pt x="482" y="1442"/>
                      <a:pt x="592" y="998"/>
                      <a:pt x="740" y="555"/>
                    </a:cubicBezTo>
                    <a:cubicBezTo>
                      <a:pt x="777" y="481"/>
                      <a:pt x="814" y="407"/>
                      <a:pt x="814" y="333"/>
                    </a:cubicBezTo>
                    <a:cubicBezTo>
                      <a:pt x="851" y="296"/>
                      <a:pt x="851" y="259"/>
                      <a:pt x="851" y="222"/>
                    </a:cubicBezTo>
                    <a:lnTo>
                      <a:pt x="8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3" name="Google Shape;6193;p38"/>
              <p:cNvSpPr/>
              <p:nvPr/>
            </p:nvSpPr>
            <p:spPr>
              <a:xfrm>
                <a:off x="3228566" y="3558250"/>
                <a:ext cx="74233" cy="257206"/>
              </a:xfrm>
              <a:custGeom>
                <a:avLst/>
                <a:gdLst/>
                <a:ahLst/>
                <a:cxnLst/>
                <a:rect l="l" t="t" r="r" b="b"/>
                <a:pathLst>
                  <a:path w="555" h="1923" extrusionOk="0">
                    <a:moveTo>
                      <a:pt x="333" y="0"/>
                    </a:moveTo>
                    <a:cubicBezTo>
                      <a:pt x="296" y="74"/>
                      <a:pt x="259" y="111"/>
                      <a:pt x="185" y="148"/>
                    </a:cubicBezTo>
                    <a:cubicBezTo>
                      <a:pt x="148" y="222"/>
                      <a:pt x="74" y="222"/>
                      <a:pt x="0" y="259"/>
                    </a:cubicBezTo>
                    <a:lnTo>
                      <a:pt x="0" y="444"/>
                    </a:lnTo>
                    <a:lnTo>
                      <a:pt x="148" y="444"/>
                    </a:lnTo>
                    <a:cubicBezTo>
                      <a:pt x="185" y="407"/>
                      <a:pt x="222" y="407"/>
                      <a:pt x="259" y="370"/>
                    </a:cubicBezTo>
                    <a:lnTo>
                      <a:pt x="259" y="1923"/>
                    </a:lnTo>
                    <a:lnTo>
                      <a:pt x="555" y="1923"/>
                    </a:lnTo>
                    <a:lnTo>
                      <a:pt x="5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4" name="Google Shape;6194;p38"/>
              <p:cNvSpPr/>
              <p:nvPr/>
            </p:nvSpPr>
            <p:spPr>
              <a:xfrm>
                <a:off x="3342257" y="3558250"/>
                <a:ext cx="98977" cy="262155"/>
              </a:xfrm>
              <a:custGeom>
                <a:avLst/>
                <a:gdLst/>
                <a:ahLst/>
                <a:cxnLst/>
                <a:rect l="l" t="t" r="r" b="b"/>
                <a:pathLst>
                  <a:path w="740" h="1960" extrusionOk="0">
                    <a:moveTo>
                      <a:pt x="1" y="0"/>
                    </a:moveTo>
                    <a:lnTo>
                      <a:pt x="1" y="998"/>
                    </a:lnTo>
                    <a:lnTo>
                      <a:pt x="259" y="998"/>
                    </a:lnTo>
                    <a:cubicBezTo>
                      <a:pt x="259" y="850"/>
                      <a:pt x="296" y="777"/>
                      <a:pt x="370" y="777"/>
                    </a:cubicBezTo>
                    <a:cubicBezTo>
                      <a:pt x="407" y="777"/>
                      <a:pt x="444" y="814"/>
                      <a:pt x="444" y="850"/>
                    </a:cubicBezTo>
                    <a:cubicBezTo>
                      <a:pt x="481" y="887"/>
                      <a:pt x="481" y="961"/>
                      <a:pt x="481" y="998"/>
                    </a:cubicBezTo>
                    <a:lnTo>
                      <a:pt x="481" y="1479"/>
                    </a:lnTo>
                    <a:cubicBezTo>
                      <a:pt x="481" y="1627"/>
                      <a:pt x="444" y="1664"/>
                      <a:pt x="370" y="1664"/>
                    </a:cubicBezTo>
                    <a:cubicBezTo>
                      <a:pt x="370" y="1682"/>
                      <a:pt x="361" y="1692"/>
                      <a:pt x="352" y="1692"/>
                    </a:cubicBezTo>
                    <a:cubicBezTo>
                      <a:pt x="342" y="1692"/>
                      <a:pt x="333" y="1682"/>
                      <a:pt x="333" y="1664"/>
                    </a:cubicBezTo>
                    <a:cubicBezTo>
                      <a:pt x="259" y="1664"/>
                      <a:pt x="259" y="1590"/>
                      <a:pt x="259" y="1516"/>
                    </a:cubicBezTo>
                    <a:lnTo>
                      <a:pt x="259" y="1294"/>
                    </a:lnTo>
                    <a:lnTo>
                      <a:pt x="1" y="1294"/>
                    </a:lnTo>
                    <a:lnTo>
                      <a:pt x="1" y="1553"/>
                    </a:lnTo>
                    <a:cubicBezTo>
                      <a:pt x="1" y="1812"/>
                      <a:pt x="111" y="1960"/>
                      <a:pt x="370" y="1960"/>
                    </a:cubicBezTo>
                    <a:cubicBezTo>
                      <a:pt x="481" y="1960"/>
                      <a:pt x="592" y="1923"/>
                      <a:pt x="666" y="1812"/>
                    </a:cubicBezTo>
                    <a:cubicBezTo>
                      <a:pt x="703" y="1775"/>
                      <a:pt x="740" y="1701"/>
                      <a:pt x="740" y="1627"/>
                    </a:cubicBezTo>
                    <a:cubicBezTo>
                      <a:pt x="740" y="1479"/>
                      <a:pt x="740" y="1331"/>
                      <a:pt x="740" y="1183"/>
                    </a:cubicBezTo>
                    <a:cubicBezTo>
                      <a:pt x="740" y="1035"/>
                      <a:pt x="703" y="850"/>
                      <a:pt x="666" y="703"/>
                    </a:cubicBezTo>
                    <a:cubicBezTo>
                      <a:pt x="629" y="629"/>
                      <a:pt x="518" y="555"/>
                      <a:pt x="444" y="555"/>
                    </a:cubicBezTo>
                    <a:cubicBezTo>
                      <a:pt x="407" y="555"/>
                      <a:pt x="370" y="555"/>
                      <a:pt x="333" y="592"/>
                    </a:cubicBezTo>
                    <a:cubicBezTo>
                      <a:pt x="296" y="592"/>
                      <a:pt x="259" y="629"/>
                      <a:pt x="259" y="666"/>
                    </a:cubicBezTo>
                    <a:lnTo>
                      <a:pt x="259" y="259"/>
                    </a:lnTo>
                    <a:lnTo>
                      <a:pt x="703" y="259"/>
                    </a:lnTo>
                    <a:lnTo>
                      <a:pt x="70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5" name="Google Shape;6195;p38"/>
              <p:cNvSpPr/>
              <p:nvPr/>
            </p:nvSpPr>
            <p:spPr>
              <a:xfrm>
                <a:off x="3114742" y="3612554"/>
                <a:ext cx="331439" cy="207851"/>
              </a:xfrm>
              <a:custGeom>
                <a:avLst/>
                <a:gdLst/>
                <a:ahLst/>
                <a:cxnLst/>
                <a:rect l="l" t="t" r="r" b="b"/>
                <a:pathLst>
                  <a:path w="2478" h="1554" extrusionOk="0">
                    <a:moveTo>
                      <a:pt x="334" y="1517"/>
                    </a:moveTo>
                    <a:lnTo>
                      <a:pt x="1" y="1517"/>
                    </a:lnTo>
                    <a:cubicBezTo>
                      <a:pt x="38" y="1295"/>
                      <a:pt x="75" y="1036"/>
                      <a:pt x="149" y="814"/>
                    </a:cubicBezTo>
                    <a:cubicBezTo>
                      <a:pt x="186" y="629"/>
                      <a:pt x="223" y="444"/>
                      <a:pt x="297" y="334"/>
                    </a:cubicBezTo>
                    <a:lnTo>
                      <a:pt x="371" y="112"/>
                    </a:lnTo>
                    <a:lnTo>
                      <a:pt x="666" y="75"/>
                    </a:lnTo>
                    <a:lnTo>
                      <a:pt x="629" y="149"/>
                    </a:lnTo>
                    <a:cubicBezTo>
                      <a:pt x="481" y="592"/>
                      <a:pt x="371" y="1036"/>
                      <a:pt x="334" y="1517"/>
                    </a:cubicBezTo>
                    <a:close/>
                    <a:moveTo>
                      <a:pt x="851" y="38"/>
                    </a:moveTo>
                    <a:close/>
                    <a:moveTo>
                      <a:pt x="1110" y="38"/>
                    </a:moveTo>
                    <a:lnTo>
                      <a:pt x="1406" y="1"/>
                    </a:lnTo>
                    <a:lnTo>
                      <a:pt x="1406" y="1517"/>
                    </a:lnTo>
                    <a:lnTo>
                      <a:pt x="1110" y="1517"/>
                    </a:lnTo>
                    <a:close/>
                    <a:moveTo>
                      <a:pt x="1702" y="1"/>
                    </a:moveTo>
                    <a:lnTo>
                      <a:pt x="1960" y="1"/>
                    </a:lnTo>
                    <a:lnTo>
                      <a:pt x="1960" y="260"/>
                    </a:lnTo>
                    <a:cubicBezTo>
                      <a:pt x="1997" y="223"/>
                      <a:pt x="1997" y="223"/>
                      <a:pt x="2034" y="186"/>
                    </a:cubicBezTo>
                    <a:cubicBezTo>
                      <a:pt x="2071" y="186"/>
                      <a:pt x="2108" y="149"/>
                      <a:pt x="2182" y="149"/>
                    </a:cubicBezTo>
                    <a:cubicBezTo>
                      <a:pt x="2256" y="149"/>
                      <a:pt x="2367" y="223"/>
                      <a:pt x="2404" y="297"/>
                    </a:cubicBezTo>
                    <a:cubicBezTo>
                      <a:pt x="2441" y="481"/>
                      <a:pt x="2478" y="629"/>
                      <a:pt x="2478" y="777"/>
                    </a:cubicBezTo>
                    <a:cubicBezTo>
                      <a:pt x="2478" y="925"/>
                      <a:pt x="2478" y="1073"/>
                      <a:pt x="2478" y="1221"/>
                    </a:cubicBezTo>
                    <a:cubicBezTo>
                      <a:pt x="2441" y="1295"/>
                      <a:pt x="2441" y="1369"/>
                      <a:pt x="2404" y="1443"/>
                    </a:cubicBezTo>
                    <a:cubicBezTo>
                      <a:pt x="2330" y="1517"/>
                      <a:pt x="2219" y="1554"/>
                      <a:pt x="2108" y="1554"/>
                    </a:cubicBezTo>
                    <a:cubicBezTo>
                      <a:pt x="1849" y="1554"/>
                      <a:pt x="1702" y="1406"/>
                      <a:pt x="1702" y="1147"/>
                    </a:cubicBezTo>
                    <a:lnTo>
                      <a:pt x="1702" y="925"/>
                    </a:lnTo>
                    <a:lnTo>
                      <a:pt x="1997" y="925"/>
                    </a:lnTo>
                    <a:lnTo>
                      <a:pt x="1997" y="1147"/>
                    </a:lnTo>
                    <a:cubicBezTo>
                      <a:pt x="1997" y="1221"/>
                      <a:pt x="1997" y="1258"/>
                      <a:pt x="2034" y="1295"/>
                    </a:cubicBezTo>
                    <a:cubicBezTo>
                      <a:pt x="2071" y="1295"/>
                      <a:pt x="2071" y="1295"/>
                      <a:pt x="2108" y="1295"/>
                    </a:cubicBezTo>
                    <a:lnTo>
                      <a:pt x="2108" y="1295"/>
                    </a:lnTo>
                    <a:cubicBezTo>
                      <a:pt x="2182" y="1295"/>
                      <a:pt x="2182" y="1221"/>
                      <a:pt x="2182" y="1110"/>
                    </a:cubicBezTo>
                    <a:lnTo>
                      <a:pt x="2182" y="629"/>
                    </a:lnTo>
                    <a:cubicBezTo>
                      <a:pt x="2182" y="555"/>
                      <a:pt x="2182" y="518"/>
                      <a:pt x="2182" y="444"/>
                    </a:cubicBezTo>
                    <a:cubicBezTo>
                      <a:pt x="2145" y="444"/>
                      <a:pt x="2108" y="408"/>
                      <a:pt x="2108" y="408"/>
                    </a:cubicBezTo>
                    <a:cubicBezTo>
                      <a:pt x="2034" y="408"/>
                      <a:pt x="1997" y="481"/>
                      <a:pt x="1997" y="592"/>
                    </a:cubicBezTo>
                    <a:lnTo>
                      <a:pt x="1738" y="592"/>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6" name="Google Shape;6196;p38"/>
              <p:cNvSpPr/>
              <p:nvPr/>
            </p:nvSpPr>
            <p:spPr>
              <a:xfrm>
                <a:off x="3080234" y="3889557"/>
                <a:ext cx="187922" cy="336388"/>
              </a:xfrm>
              <a:custGeom>
                <a:avLst/>
                <a:gdLst/>
                <a:ahLst/>
                <a:cxnLst/>
                <a:rect l="l" t="t" r="r" b="b"/>
                <a:pathLst>
                  <a:path w="1405" h="2515" extrusionOk="0">
                    <a:moveTo>
                      <a:pt x="1183" y="74"/>
                    </a:moveTo>
                    <a:cubicBezTo>
                      <a:pt x="1257" y="74"/>
                      <a:pt x="1294" y="111"/>
                      <a:pt x="1294" y="185"/>
                    </a:cubicBezTo>
                    <a:lnTo>
                      <a:pt x="1294" y="2292"/>
                    </a:lnTo>
                    <a:cubicBezTo>
                      <a:pt x="1294" y="2366"/>
                      <a:pt x="1257" y="2403"/>
                      <a:pt x="1183" y="2403"/>
                    </a:cubicBezTo>
                    <a:lnTo>
                      <a:pt x="185" y="2403"/>
                    </a:lnTo>
                    <a:cubicBezTo>
                      <a:pt x="111" y="2403"/>
                      <a:pt x="74" y="2366"/>
                      <a:pt x="74" y="2292"/>
                    </a:cubicBezTo>
                    <a:lnTo>
                      <a:pt x="74" y="185"/>
                    </a:lnTo>
                    <a:cubicBezTo>
                      <a:pt x="74" y="111"/>
                      <a:pt x="111" y="74"/>
                      <a:pt x="185" y="74"/>
                    </a:cubicBezTo>
                    <a:close/>
                    <a:moveTo>
                      <a:pt x="185" y="0"/>
                    </a:moveTo>
                    <a:cubicBezTo>
                      <a:pt x="74" y="0"/>
                      <a:pt x="0" y="74"/>
                      <a:pt x="0" y="185"/>
                    </a:cubicBezTo>
                    <a:lnTo>
                      <a:pt x="0" y="2292"/>
                    </a:lnTo>
                    <a:cubicBezTo>
                      <a:pt x="0" y="2403"/>
                      <a:pt x="74" y="2477"/>
                      <a:pt x="185" y="2514"/>
                    </a:cubicBezTo>
                    <a:lnTo>
                      <a:pt x="1183" y="2514"/>
                    </a:lnTo>
                    <a:cubicBezTo>
                      <a:pt x="1294" y="2477"/>
                      <a:pt x="1405" y="2403"/>
                      <a:pt x="1368" y="2292"/>
                    </a:cubicBezTo>
                    <a:lnTo>
                      <a:pt x="1368" y="185"/>
                    </a:lnTo>
                    <a:cubicBezTo>
                      <a:pt x="1405" y="74"/>
                      <a:pt x="1294" y="0"/>
                      <a:pt x="1183"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7" name="Google Shape;6197;p38"/>
              <p:cNvSpPr/>
              <p:nvPr/>
            </p:nvSpPr>
            <p:spPr>
              <a:xfrm>
                <a:off x="3075285" y="3879660"/>
                <a:ext cx="187922" cy="336388"/>
              </a:xfrm>
              <a:custGeom>
                <a:avLst/>
                <a:gdLst/>
                <a:ahLst/>
                <a:cxnLst/>
                <a:rect l="l" t="t" r="r" b="b"/>
                <a:pathLst>
                  <a:path w="1405" h="2515" extrusionOk="0">
                    <a:moveTo>
                      <a:pt x="1183" y="74"/>
                    </a:moveTo>
                    <a:cubicBezTo>
                      <a:pt x="1257" y="111"/>
                      <a:pt x="1294" y="148"/>
                      <a:pt x="1294" y="222"/>
                    </a:cubicBezTo>
                    <a:lnTo>
                      <a:pt x="1294" y="2329"/>
                    </a:lnTo>
                    <a:cubicBezTo>
                      <a:pt x="1294" y="2366"/>
                      <a:pt x="1257" y="2440"/>
                      <a:pt x="1183" y="2440"/>
                    </a:cubicBezTo>
                    <a:lnTo>
                      <a:pt x="185" y="2440"/>
                    </a:lnTo>
                    <a:cubicBezTo>
                      <a:pt x="111" y="2440"/>
                      <a:pt x="74" y="2366"/>
                      <a:pt x="74" y="2329"/>
                    </a:cubicBezTo>
                    <a:lnTo>
                      <a:pt x="74" y="222"/>
                    </a:lnTo>
                    <a:cubicBezTo>
                      <a:pt x="74" y="148"/>
                      <a:pt x="111" y="111"/>
                      <a:pt x="185" y="74"/>
                    </a:cubicBezTo>
                    <a:close/>
                    <a:moveTo>
                      <a:pt x="185" y="0"/>
                    </a:moveTo>
                    <a:cubicBezTo>
                      <a:pt x="74" y="0"/>
                      <a:pt x="0" y="111"/>
                      <a:pt x="0" y="222"/>
                    </a:cubicBezTo>
                    <a:lnTo>
                      <a:pt x="0" y="2329"/>
                    </a:lnTo>
                    <a:cubicBezTo>
                      <a:pt x="0" y="2440"/>
                      <a:pt x="74" y="2514"/>
                      <a:pt x="185" y="2514"/>
                    </a:cubicBezTo>
                    <a:lnTo>
                      <a:pt x="1183" y="2514"/>
                    </a:lnTo>
                    <a:cubicBezTo>
                      <a:pt x="1294" y="2514"/>
                      <a:pt x="1405" y="2440"/>
                      <a:pt x="1368" y="2329"/>
                    </a:cubicBezTo>
                    <a:lnTo>
                      <a:pt x="1368" y="222"/>
                    </a:lnTo>
                    <a:cubicBezTo>
                      <a:pt x="1405" y="111"/>
                      <a:pt x="1294" y="0"/>
                      <a:pt x="11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8" name="Google Shape;6198;p38"/>
              <p:cNvSpPr/>
              <p:nvPr/>
            </p:nvSpPr>
            <p:spPr>
              <a:xfrm>
                <a:off x="3134538" y="3938913"/>
                <a:ext cx="69418" cy="74366"/>
              </a:xfrm>
              <a:custGeom>
                <a:avLst/>
                <a:gdLst/>
                <a:ahLst/>
                <a:cxnLst/>
                <a:rect l="l" t="t" r="r" b="b"/>
                <a:pathLst>
                  <a:path w="519" h="556" extrusionOk="0">
                    <a:moveTo>
                      <a:pt x="260" y="555"/>
                    </a:moveTo>
                    <a:cubicBezTo>
                      <a:pt x="407" y="555"/>
                      <a:pt x="518" y="445"/>
                      <a:pt x="518" y="297"/>
                    </a:cubicBezTo>
                    <a:cubicBezTo>
                      <a:pt x="518" y="112"/>
                      <a:pt x="407" y="1"/>
                      <a:pt x="260" y="1"/>
                    </a:cubicBezTo>
                    <a:cubicBezTo>
                      <a:pt x="112" y="1"/>
                      <a:pt x="1" y="112"/>
                      <a:pt x="1" y="297"/>
                    </a:cubicBezTo>
                    <a:cubicBezTo>
                      <a:pt x="1" y="445"/>
                      <a:pt x="112" y="555"/>
                      <a:pt x="260" y="555"/>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9" name="Google Shape;6199;p38"/>
              <p:cNvSpPr/>
              <p:nvPr/>
            </p:nvSpPr>
            <p:spPr>
              <a:xfrm>
                <a:off x="3129589" y="3933964"/>
                <a:ext cx="74366" cy="74366"/>
              </a:xfrm>
              <a:custGeom>
                <a:avLst/>
                <a:gdLst/>
                <a:ahLst/>
                <a:cxnLst/>
                <a:rect l="l" t="t" r="r" b="b"/>
                <a:pathLst>
                  <a:path w="556" h="556" extrusionOk="0">
                    <a:moveTo>
                      <a:pt x="297" y="555"/>
                    </a:moveTo>
                    <a:cubicBezTo>
                      <a:pt x="444" y="555"/>
                      <a:pt x="555" y="445"/>
                      <a:pt x="555" y="297"/>
                    </a:cubicBezTo>
                    <a:cubicBezTo>
                      <a:pt x="555" y="149"/>
                      <a:pt x="444" y="1"/>
                      <a:pt x="297" y="1"/>
                    </a:cubicBezTo>
                    <a:cubicBezTo>
                      <a:pt x="149" y="1"/>
                      <a:pt x="1" y="149"/>
                      <a:pt x="1" y="297"/>
                    </a:cubicBezTo>
                    <a:cubicBezTo>
                      <a:pt x="1" y="445"/>
                      <a:pt x="149" y="555"/>
                      <a:pt x="297" y="55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0" name="Google Shape;6200;p38"/>
              <p:cNvSpPr/>
              <p:nvPr/>
            </p:nvSpPr>
            <p:spPr>
              <a:xfrm>
                <a:off x="3134538" y="3948810"/>
                <a:ext cx="69418" cy="74366"/>
              </a:xfrm>
              <a:custGeom>
                <a:avLst/>
                <a:gdLst/>
                <a:ahLst/>
                <a:cxnLst/>
                <a:rect l="l" t="t" r="r" b="b"/>
                <a:pathLst>
                  <a:path w="519" h="556" extrusionOk="0">
                    <a:moveTo>
                      <a:pt x="518" y="112"/>
                    </a:moveTo>
                    <a:cubicBezTo>
                      <a:pt x="518" y="112"/>
                      <a:pt x="518" y="149"/>
                      <a:pt x="518" y="186"/>
                    </a:cubicBezTo>
                    <a:cubicBezTo>
                      <a:pt x="481" y="444"/>
                      <a:pt x="186" y="555"/>
                      <a:pt x="38" y="371"/>
                    </a:cubicBezTo>
                    <a:cubicBezTo>
                      <a:pt x="1" y="334"/>
                      <a:pt x="1" y="297"/>
                      <a:pt x="38" y="260"/>
                    </a:cubicBezTo>
                    <a:cubicBezTo>
                      <a:pt x="38" y="112"/>
                      <a:pt x="149" y="1"/>
                      <a:pt x="297" y="1"/>
                    </a:cubicBezTo>
                    <a:cubicBezTo>
                      <a:pt x="370" y="1"/>
                      <a:pt x="444" y="38"/>
                      <a:pt x="518"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1" name="Google Shape;6201;p38"/>
              <p:cNvSpPr/>
              <p:nvPr/>
            </p:nvSpPr>
            <p:spPr>
              <a:xfrm>
                <a:off x="3520283" y="3676890"/>
                <a:ext cx="74366" cy="79181"/>
              </a:xfrm>
              <a:custGeom>
                <a:avLst/>
                <a:gdLst/>
                <a:ahLst/>
                <a:cxnLst/>
                <a:rect l="l" t="t" r="r" b="b"/>
                <a:pathLst>
                  <a:path w="556" h="592" extrusionOk="0">
                    <a:moveTo>
                      <a:pt x="296" y="592"/>
                    </a:moveTo>
                    <a:cubicBezTo>
                      <a:pt x="444" y="592"/>
                      <a:pt x="555" y="481"/>
                      <a:pt x="555" y="333"/>
                    </a:cubicBezTo>
                    <a:cubicBezTo>
                      <a:pt x="518" y="0"/>
                      <a:pt x="37" y="0"/>
                      <a:pt x="0" y="333"/>
                    </a:cubicBezTo>
                    <a:cubicBezTo>
                      <a:pt x="0" y="481"/>
                      <a:pt x="111" y="592"/>
                      <a:pt x="296" y="592"/>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2" name="Google Shape;6202;p38"/>
              <p:cNvSpPr/>
              <p:nvPr/>
            </p:nvSpPr>
            <p:spPr>
              <a:xfrm>
                <a:off x="3520283" y="3681838"/>
                <a:ext cx="74366" cy="69418"/>
              </a:xfrm>
              <a:custGeom>
                <a:avLst/>
                <a:gdLst/>
                <a:ahLst/>
                <a:cxnLst/>
                <a:rect l="l" t="t" r="r" b="b"/>
                <a:pathLst>
                  <a:path w="556" h="519" extrusionOk="0">
                    <a:moveTo>
                      <a:pt x="296" y="518"/>
                    </a:moveTo>
                    <a:cubicBezTo>
                      <a:pt x="444" y="518"/>
                      <a:pt x="555" y="407"/>
                      <a:pt x="555" y="259"/>
                    </a:cubicBezTo>
                    <a:cubicBezTo>
                      <a:pt x="555" y="111"/>
                      <a:pt x="444" y="0"/>
                      <a:pt x="296" y="0"/>
                    </a:cubicBezTo>
                    <a:cubicBezTo>
                      <a:pt x="111" y="0"/>
                      <a:pt x="0" y="111"/>
                      <a:pt x="0" y="259"/>
                    </a:cubicBezTo>
                    <a:cubicBezTo>
                      <a:pt x="0" y="407"/>
                      <a:pt x="111" y="518"/>
                      <a:pt x="296" y="5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3" name="Google Shape;6203;p38"/>
              <p:cNvSpPr/>
              <p:nvPr/>
            </p:nvSpPr>
            <p:spPr>
              <a:xfrm>
                <a:off x="3525232" y="3691736"/>
                <a:ext cx="64469" cy="59520"/>
              </a:xfrm>
              <a:custGeom>
                <a:avLst/>
                <a:gdLst/>
                <a:ahLst/>
                <a:cxnLst/>
                <a:rect l="l" t="t" r="r" b="b"/>
                <a:pathLst>
                  <a:path w="482" h="445" extrusionOk="0">
                    <a:moveTo>
                      <a:pt x="481" y="111"/>
                    </a:moveTo>
                    <a:cubicBezTo>
                      <a:pt x="481" y="148"/>
                      <a:pt x="481" y="148"/>
                      <a:pt x="481" y="185"/>
                    </a:cubicBezTo>
                    <a:cubicBezTo>
                      <a:pt x="481" y="333"/>
                      <a:pt x="370" y="444"/>
                      <a:pt x="222" y="444"/>
                    </a:cubicBezTo>
                    <a:cubicBezTo>
                      <a:pt x="148" y="444"/>
                      <a:pt x="37" y="407"/>
                      <a:pt x="0" y="370"/>
                    </a:cubicBezTo>
                    <a:cubicBezTo>
                      <a:pt x="0" y="333"/>
                      <a:pt x="0" y="296"/>
                      <a:pt x="0" y="259"/>
                    </a:cubicBezTo>
                    <a:cubicBezTo>
                      <a:pt x="0" y="111"/>
                      <a:pt x="111" y="0"/>
                      <a:pt x="259"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4" name="Google Shape;6204;p38"/>
              <p:cNvSpPr/>
              <p:nvPr/>
            </p:nvSpPr>
            <p:spPr>
              <a:xfrm>
                <a:off x="5775233" y="3820273"/>
                <a:ext cx="183107" cy="336388"/>
              </a:xfrm>
              <a:custGeom>
                <a:avLst/>
                <a:gdLst/>
                <a:ahLst/>
                <a:cxnLst/>
                <a:rect l="l" t="t" r="r" b="b"/>
                <a:pathLst>
                  <a:path w="1369" h="2515" extrusionOk="0">
                    <a:moveTo>
                      <a:pt x="1183" y="75"/>
                    </a:moveTo>
                    <a:cubicBezTo>
                      <a:pt x="1257" y="75"/>
                      <a:pt x="1294" y="148"/>
                      <a:pt x="1294" y="222"/>
                    </a:cubicBezTo>
                    <a:lnTo>
                      <a:pt x="1294" y="2293"/>
                    </a:lnTo>
                    <a:cubicBezTo>
                      <a:pt x="1294" y="2367"/>
                      <a:pt x="1257" y="2441"/>
                      <a:pt x="1183" y="2441"/>
                    </a:cubicBezTo>
                    <a:lnTo>
                      <a:pt x="185" y="2441"/>
                    </a:lnTo>
                    <a:cubicBezTo>
                      <a:pt x="111" y="2404"/>
                      <a:pt x="74" y="2367"/>
                      <a:pt x="74" y="2293"/>
                    </a:cubicBezTo>
                    <a:lnTo>
                      <a:pt x="74" y="222"/>
                    </a:lnTo>
                    <a:cubicBezTo>
                      <a:pt x="74" y="148"/>
                      <a:pt x="111" y="75"/>
                      <a:pt x="185" y="75"/>
                    </a:cubicBezTo>
                    <a:close/>
                    <a:moveTo>
                      <a:pt x="185" y="1"/>
                    </a:moveTo>
                    <a:cubicBezTo>
                      <a:pt x="74" y="1"/>
                      <a:pt x="0" y="112"/>
                      <a:pt x="0" y="222"/>
                    </a:cubicBezTo>
                    <a:lnTo>
                      <a:pt x="0" y="2293"/>
                    </a:lnTo>
                    <a:cubicBezTo>
                      <a:pt x="0" y="2404"/>
                      <a:pt x="74" y="2515"/>
                      <a:pt x="185" y="2515"/>
                    </a:cubicBezTo>
                    <a:lnTo>
                      <a:pt x="1183" y="2515"/>
                    </a:lnTo>
                    <a:cubicBezTo>
                      <a:pt x="1294" y="2515"/>
                      <a:pt x="1368" y="2404"/>
                      <a:pt x="1368" y="2293"/>
                    </a:cubicBezTo>
                    <a:lnTo>
                      <a:pt x="1368" y="222"/>
                    </a:lnTo>
                    <a:cubicBezTo>
                      <a:pt x="1368" y="112"/>
                      <a:pt x="1294" y="1"/>
                      <a:pt x="118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5" name="Google Shape;6205;p38"/>
              <p:cNvSpPr/>
              <p:nvPr/>
            </p:nvSpPr>
            <p:spPr>
              <a:xfrm>
                <a:off x="5770284" y="3815324"/>
                <a:ext cx="183107" cy="336388"/>
              </a:xfrm>
              <a:custGeom>
                <a:avLst/>
                <a:gdLst/>
                <a:ahLst/>
                <a:cxnLst/>
                <a:rect l="l" t="t" r="r" b="b"/>
                <a:pathLst>
                  <a:path w="1369" h="2515" extrusionOk="0">
                    <a:moveTo>
                      <a:pt x="1183" y="75"/>
                    </a:moveTo>
                    <a:cubicBezTo>
                      <a:pt x="1257" y="75"/>
                      <a:pt x="1294" y="112"/>
                      <a:pt x="1294" y="185"/>
                    </a:cubicBezTo>
                    <a:lnTo>
                      <a:pt x="1294" y="2293"/>
                    </a:lnTo>
                    <a:cubicBezTo>
                      <a:pt x="1294" y="2367"/>
                      <a:pt x="1257" y="2441"/>
                      <a:pt x="1183" y="2441"/>
                    </a:cubicBezTo>
                    <a:lnTo>
                      <a:pt x="185" y="2441"/>
                    </a:lnTo>
                    <a:cubicBezTo>
                      <a:pt x="111" y="2441"/>
                      <a:pt x="74" y="2367"/>
                      <a:pt x="74" y="2293"/>
                    </a:cubicBezTo>
                    <a:lnTo>
                      <a:pt x="74" y="185"/>
                    </a:lnTo>
                    <a:cubicBezTo>
                      <a:pt x="74" y="112"/>
                      <a:pt x="111" y="75"/>
                      <a:pt x="185" y="75"/>
                    </a:cubicBezTo>
                    <a:close/>
                    <a:moveTo>
                      <a:pt x="185" y="1"/>
                    </a:moveTo>
                    <a:cubicBezTo>
                      <a:pt x="74" y="1"/>
                      <a:pt x="0" y="75"/>
                      <a:pt x="0" y="185"/>
                    </a:cubicBezTo>
                    <a:lnTo>
                      <a:pt x="0" y="2293"/>
                    </a:lnTo>
                    <a:cubicBezTo>
                      <a:pt x="0" y="2404"/>
                      <a:pt x="74" y="2478"/>
                      <a:pt x="185" y="2515"/>
                    </a:cubicBezTo>
                    <a:lnTo>
                      <a:pt x="1183" y="2515"/>
                    </a:lnTo>
                    <a:cubicBezTo>
                      <a:pt x="1294" y="2478"/>
                      <a:pt x="1368" y="2404"/>
                      <a:pt x="1368" y="2293"/>
                    </a:cubicBezTo>
                    <a:lnTo>
                      <a:pt x="1368" y="185"/>
                    </a:lnTo>
                    <a:cubicBezTo>
                      <a:pt x="1368" y="75"/>
                      <a:pt x="1294" y="1"/>
                      <a:pt x="11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6" name="Google Shape;6206;p38"/>
              <p:cNvSpPr/>
              <p:nvPr/>
            </p:nvSpPr>
            <p:spPr>
              <a:xfrm>
                <a:off x="5824588" y="3849966"/>
                <a:ext cx="99111" cy="98977"/>
              </a:xfrm>
              <a:custGeom>
                <a:avLst/>
                <a:gdLst/>
                <a:ahLst/>
                <a:cxnLst/>
                <a:rect l="l" t="t" r="r" b="b"/>
                <a:pathLst>
                  <a:path w="741" h="740" extrusionOk="0">
                    <a:moveTo>
                      <a:pt x="297" y="703"/>
                    </a:moveTo>
                    <a:cubicBezTo>
                      <a:pt x="740" y="740"/>
                      <a:pt x="1" y="0"/>
                      <a:pt x="38" y="444"/>
                    </a:cubicBezTo>
                    <a:cubicBezTo>
                      <a:pt x="38" y="592"/>
                      <a:pt x="149" y="703"/>
                      <a:pt x="297" y="703"/>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7" name="Google Shape;6207;p38"/>
              <p:cNvSpPr/>
              <p:nvPr/>
            </p:nvSpPr>
            <p:spPr>
              <a:xfrm>
                <a:off x="5824588" y="3845018"/>
                <a:ext cx="94162" cy="98977"/>
              </a:xfrm>
              <a:custGeom>
                <a:avLst/>
                <a:gdLst/>
                <a:ahLst/>
                <a:cxnLst/>
                <a:rect l="l" t="t" r="r" b="b"/>
                <a:pathLst>
                  <a:path w="704" h="740" extrusionOk="0">
                    <a:moveTo>
                      <a:pt x="260" y="740"/>
                    </a:moveTo>
                    <a:cubicBezTo>
                      <a:pt x="703" y="740"/>
                      <a:pt x="1" y="0"/>
                      <a:pt x="1" y="444"/>
                    </a:cubicBezTo>
                    <a:cubicBezTo>
                      <a:pt x="1" y="592"/>
                      <a:pt x="112" y="740"/>
                      <a:pt x="260" y="74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8" name="Google Shape;6208;p38"/>
              <p:cNvSpPr/>
              <p:nvPr/>
            </p:nvSpPr>
            <p:spPr>
              <a:xfrm>
                <a:off x="5829537" y="3879660"/>
                <a:ext cx="69418" cy="74233"/>
              </a:xfrm>
              <a:custGeom>
                <a:avLst/>
                <a:gdLst/>
                <a:ahLst/>
                <a:cxnLst/>
                <a:rect l="l" t="t" r="r" b="b"/>
                <a:pathLst>
                  <a:path w="519" h="555" extrusionOk="0">
                    <a:moveTo>
                      <a:pt x="481" y="111"/>
                    </a:moveTo>
                    <a:cubicBezTo>
                      <a:pt x="518" y="148"/>
                      <a:pt x="518" y="185"/>
                      <a:pt x="481" y="185"/>
                    </a:cubicBezTo>
                    <a:cubicBezTo>
                      <a:pt x="518" y="444"/>
                      <a:pt x="186" y="555"/>
                      <a:pt x="1" y="370"/>
                    </a:cubicBezTo>
                    <a:cubicBezTo>
                      <a:pt x="1" y="333"/>
                      <a:pt x="1" y="296"/>
                      <a:pt x="1" y="296"/>
                    </a:cubicBezTo>
                    <a:cubicBezTo>
                      <a:pt x="1" y="148"/>
                      <a:pt x="149" y="0"/>
                      <a:pt x="297"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9" name="Google Shape;6209;p38"/>
              <p:cNvSpPr/>
              <p:nvPr/>
            </p:nvSpPr>
            <p:spPr>
              <a:xfrm>
                <a:off x="7861921" y="2944991"/>
                <a:ext cx="227647" cy="10031"/>
              </a:xfrm>
              <a:custGeom>
                <a:avLst/>
                <a:gdLst/>
                <a:ahLst/>
                <a:cxnLst/>
                <a:rect l="l" t="t" r="r" b="b"/>
                <a:pathLst>
                  <a:path w="1702" h="75" extrusionOk="0">
                    <a:moveTo>
                      <a:pt x="1" y="1"/>
                    </a:moveTo>
                    <a:lnTo>
                      <a:pt x="1" y="75"/>
                    </a:lnTo>
                    <a:lnTo>
                      <a:pt x="1664" y="75"/>
                    </a:lnTo>
                    <a:lnTo>
                      <a:pt x="1701"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0" name="Google Shape;6210;p38"/>
              <p:cNvSpPr/>
              <p:nvPr/>
            </p:nvSpPr>
            <p:spPr>
              <a:xfrm>
                <a:off x="7861921" y="2935093"/>
                <a:ext cx="232596" cy="10031"/>
              </a:xfrm>
              <a:custGeom>
                <a:avLst/>
                <a:gdLst/>
                <a:ahLst/>
                <a:cxnLst/>
                <a:rect l="l" t="t" r="r" b="b"/>
                <a:pathLst>
                  <a:path w="1739" h="75" extrusionOk="0">
                    <a:moveTo>
                      <a:pt x="1" y="1"/>
                    </a:moveTo>
                    <a:lnTo>
                      <a:pt x="1" y="75"/>
                    </a:lnTo>
                    <a:lnTo>
                      <a:pt x="1701" y="75"/>
                    </a:lnTo>
                    <a:lnTo>
                      <a:pt x="17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1" name="Google Shape;6211;p38"/>
              <p:cNvSpPr/>
              <p:nvPr/>
            </p:nvSpPr>
            <p:spPr>
              <a:xfrm>
                <a:off x="7901512" y="2702764"/>
                <a:ext cx="217749" cy="10031"/>
              </a:xfrm>
              <a:custGeom>
                <a:avLst/>
                <a:gdLst/>
                <a:ahLst/>
                <a:cxnLst/>
                <a:rect l="l" t="t" r="r" b="b"/>
                <a:pathLst>
                  <a:path w="1628" h="75" extrusionOk="0">
                    <a:moveTo>
                      <a:pt x="1" y="0"/>
                    </a:moveTo>
                    <a:lnTo>
                      <a:pt x="1"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2" name="Google Shape;6212;p38"/>
              <p:cNvSpPr/>
              <p:nvPr/>
            </p:nvSpPr>
            <p:spPr>
              <a:xfrm>
                <a:off x="7901512" y="2687917"/>
                <a:ext cx="222698" cy="14980"/>
              </a:xfrm>
              <a:custGeom>
                <a:avLst/>
                <a:gdLst/>
                <a:ahLst/>
                <a:cxnLst/>
                <a:rect l="l" t="t" r="r" b="b"/>
                <a:pathLst>
                  <a:path w="1665" h="112" extrusionOk="0">
                    <a:moveTo>
                      <a:pt x="1" y="0"/>
                    </a:moveTo>
                    <a:lnTo>
                      <a:pt x="1" y="111"/>
                    </a:lnTo>
                    <a:lnTo>
                      <a:pt x="1627" y="111"/>
                    </a:lnTo>
                    <a:lnTo>
                      <a:pt x="1664" y="37"/>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3" name="Google Shape;6213;p38"/>
              <p:cNvSpPr/>
              <p:nvPr/>
            </p:nvSpPr>
            <p:spPr>
              <a:xfrm>
                <a:off x="7931206" y="2495044"/>
                <a:ext cx="217749" cy="10031"/>
              </a:xfrm>
              <a:custGeom>
                <a:avLst/>
                <a:gdLst/>
                <a:ahLst/>
                <a:cxnLst/>
                <a:rect l="l" t="t" r="r" b="b"/>
                <a:pathLst>
                  <a:path w="1628" h="75" extrusionOk="0">
                    <a:moveTo>
                      <a:pt x="0" y="0"/>
                    </a:moveTo>
                    <a:lnTo>
                      <a:pt x="0"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4" name="Google Shape;6214;p38"/>
              <p:cNvSpPr/>
              <p:nvPr/>
            </p:nvSpPr>
            <p:spPr>
              <a:xfrm>
                <a:off x="7931206" y="2485147"/>
                <a:ext cx="222698" cy="10031"/>
              </a:xfrm>
              <a:custGeom>
                <a:avLst/>
                <a:gdLst/>
                <a:ahLst/>
                <a:cxnLst/>
                <a:rect l="l" t="t" r="r" b="b"/>
                <a:pathLst>
                  <a:path w="1665" h="75" extrusionOk="0">
                    <a:moveTo>
                      <a:pt x="0" y="1"/>
                    </a:moveTo>
                    <a:lnTo>
                      <a:pt x="0" y="74"/>
                    </a:lnTo>
                    <a:lnTo>
                      <a:pt x="1627" y="74"/>
                    </a:lnTo>
                    <a:lnTo>
                      <a:pt x="166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5" name="Google Shape;6215;p38"/>
              <p:cNvSpPr/>
              <p:nvPr/>
            </p:nvSpPr>
            <p:spPr>
              <a:xfrm>
                <a:off x="7817515" y="2282377"/>
                <a:ext cx="365947" cy="890257"/>
              </a:xfrm>
              <a:custGeom>
                <a:avLst/>
                <a:gdLst/>
                <a:ahLst/>
                <a:cxnLst/>
                <a:rect l="l" t="t" r="r" b="b"/>
                <a:pathLst>
                  <a:path w="2736" h="6656" extrusionOk="0">
                    <a:moveTo>
                      <a:pt x="1812" y="1"/>
                    </a:moveTo>
                    <a:cubicBezTo>
                      <a:pt x="1590" y="1"/>
                      <a:pt x="1368" y="38"/>
                      <a:pt x="1146" y="75"/>
                    </a:cubicBezTo>
                    <a:cubicBezTo>
                      <a:pt x="1072" y="112"/>
                      <a:pt x="1035" y="186"/>
                      <a:pt x="998" y="260"/>
                    </a:cubicBezTo>
                    <a:lnTo>
                      <a:pt x="0" y="6434"/>
                    </a:lnTo>
                    <a:cubicBezTo>
                      <a:pt x="0" y="6471"/>
                      <a:pt x="0" y="6545"/>
                      <a:pt x="37" y="6582"/>
                    </a:cubicBezTo>
                    <a:cubicBezTo>
                      <a:pt x="74" y="6618"/>
                      <a:pt x="111" y="6655"/>
                      <a:pt x="185" y="6655"/>
                    </a:cubicBezTo>
                    <a:lnTo>
                      <a:pt x="1812" y="6655"/>
                    </a:lnTo>
                    <a:lnTo>
                      <a:pt x="1849" y="6582"/>
                    </a:lnTo>
                    <a:lnTo>
                      <a:pt x="185" y="6582"/>
                    </a:lnTo>
                    <a:cubicBezTo>
                      <a:pt x="148" y="6582"/>
                      <a:pt x="111" y="6545"/>
                      <a:pt x="111" y="6545"/>
                    </a:cubicBezTo>
                    <a:cubicBezTo>
                      <a:pt x="74" y="6508"/>
                      <a:pt x="74" y="6471"/>
                      <a:pt x="111" y="6434"/>
                    </a:cubicBezTo>
                    <a:lnTo>
                      <a:pt x="1072" y="260"/>
                    </a:lnTo>
                    <a:cubicBezTo>
                      <a:pt x="1109" y="223"/>
                      <a:pt x="1146" y="149"/>
                      <a:pt x="1183" y="149"/>
                    </a:cubicBezTo>
                    <a:cubicBezTo>
                      <a:pt x="1368" y="112"/>
                      <a:pt x="1553" y="75"/>
                      <a:pt x="1775" y="75"/>
                    </a:cubicBezTo>
                    <a:lnTo>
                      <a:pt x="2699" y="75"/>
                    </a:lnTo>
                    <a:lnTo>
                      <a:pt x="2736"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6" name="Google Shape;6216;p38"/>
              <p:cNvSpPr/>
              <p:nvPr/>
            </p:nvSpPr>
            <p:spPr>
              <a:xfrm>
                <a:off x="7812566" y="2272479"/>
                <a:ext cx="375845" cy="890257"/>
              </a:xfrm>
              <a:custGeom>
                <a:avLst/>
                <a:gdLst/>
                <a:ahLst/>
                <a:cxnLst/>
                <a:rect l="l" t="t" r="r" b="b"/>
                <a:pathLst>
                  <a:path w="2810" h="6656" extrusionOk="0">
                    <a:moveTo>
                      <a:pt x="1775" y="1"/>
                    </a:moveTo>
                    <a:cubicBezTo>
                      <a:pt x="1553" y="1"/>
                      <a:pt x="1331" y="38"/>
                      <a:pt x="1146" y="75"/>
                    </a:cubicBezTo>
                    <a:cubicBezTo>
                      <a:pt x="1072" y="112"/>
                      <a:pt x="1035" y="186"/>
                      <a:pt x="998" y="260"/>
                    </a:cubicBezTo>
                    <a:lnTo>
                      <a:pt x="37" y="6434"/>
                    </a:lnTo>
                    <a:cubicBezTo>
                      <a:pt x="0" y="6471"/>
                      <a:pt x="0" y="6545"/>
                      <a:pt x="37" y="6582"/>
                    </a:cubicBezTo>
                    <a:cubicBezTo>
                      <a:pt x="74" y="6619"/>
                      <a:pt x="111" y="6656"/>
                      <a:pt x="185" y="6656"/>
                    </a:cubicBezTo>
                    <a:lnTo>
                      <a:pt x="1886" y="6656"/>
                    </a:lnTo>
                    <a:lnTo>
                      <a:pt x="1923" y="6582"/>
                    </a:lnTo>
                    <a:lnTo>
                      <a:pt x="185" y="6582"/>
                    </a:lnTo>
                    <a:cubicBezTo>
                      <a:pt x="148" y="6582"/>
                      <a:pt x="111" y="6545"/>
                      <a:pt x="74" y="6545"/>
                    </a:cubicBezTo>
                    <a:cubicBezTo>
                      <a:pt x="74" y="6508"/>
                      <a:pt x="74" y="6471"/>
                      <a:pt x="74" y="6434"/>
                    </a:cubicBezTo>
                    <a:lnTo>
                      <a:pt x="1072" y="260"/>
                    </a:lnTo>
                    <a:cubicBezTo>
                      <a:pt x="1109" y="186"/>
                      <a:pt x="1109" y="149"/>
                      <a:pt x="1183" y="112"/>
                    </a:cubicBezTo>
                    <a:cubicBezTo>
                      <a:pt x="1368" y="112"/>
                      <a:pt x="1553" y="75"/>
                      <a:pt x="1775" y="75"/>
                    </a:cubicBezTo>
                    <a:lnTo>
                      <a:pt x="2773" y="75"/>
                    </a:lnTo>
                    <a:lnTo>
                      <a:pt x="281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7" name="Google Shape;6217;p38"/>
              <p:cNvSpPr/>
              <p:nvPr/>
            </p:nvSpPr>
            <p:spPr>
              <a:xfrm>
                <a:off x="3515334" y="3291145"/>
                <a:ext cx="3451751" cy="420518"/>
              </a:xfrm>
              <a:custGeom>
                <a:avLst/>
                <a:gdLst/>
                <a:ahLst/>
                <a:cxnLst/>
                <a:rect l="l" t="t" r="r" b="b"/>
                <a:pathLst>
                  <a:path w="25807" h="3144" extrusionOk="0">
                    <a:moveTo>
                      <a:pt x="25806" y="2219"/>
                    </a:moveTo>
                    <a:cubicBezTo>
                      <a:pt x="21739" y="1849"/>
                      <a:pt x="17303" y="1110"/>
                      <a:pt x="13273" y="555"/>
                    </a:cubicBezTo>
                    <a:cubicBezTo>
                      <a:pt x="9798" y="112"/>
                      <a:pt x="6322" y="1"/>
                      <a:pt x="2847" y="223"/>
                    </a:cubicBezTo>
                    <a:cubicBezTo>
                      <a:pt x="0" y="481"/>
                      <a:pt x="629" y="1480"/>
                      <a:pt x="1923" y="1554"/>
                    </a:cubicBezTo>
                    <a:lnTo>
                      <a:pt x="20889" y="3143"/>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8" name="Google Shape;6218;p38"/>
              <p:cNvSpPr/>
              <p:nvPr/>
            </p:nvSpPr>
            <p:spPr>
              <a:xfrm>
                <a:off x="3515334" y="3291145"/>
                <a:ext cx="3506054" cy="395774"/>
              </a:xfrm>
              <a:custGeom>
                <a:avLst/>
                <a:gdLst/>
                <a:ahLst/>
                <a:cxnLst/>
                <a:rect l="l" t="t" r="r" b="b"/>
                <a:pathLst>
                  <a:path w="26213" h="2959" extrusionOk="0">
                    <a:moveTo>
                      <a:pt x="26213" y="2182"/>
                    </a:moveTo>
                    <a:cubicBezTo>
                      <a:pt x="22072" y="1664"/>
                      <a:pt x="17303" y="1110"/>
                      <a:pt x="13273" y="555"/>
                    </a:cubicBezTo>
                    <a:cubicBezTo>
                      <a:pt x="9798" y="112"/>
                      <a:pt x="6322" y="1"/>
                      <a:pt x="2847" y="223"/>
                    </a:cubicBezTo>
                    <a:cubicBezTo>
                      <a:pt x="0" y="481"/>
                      <a:pt x="592" y="1332"/>
                      <a:pt x="1849" y="1406"/>
                    </a:cubicBezTo>
                    <a:lnTo>
                      <a:pt x="20778" y="2958"/>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9" name="Google Shape;6219;p38"/>
              <p:cNvSpPr/>
              <p:nvPr/>
            </p:nvSpPr>
            <p:spPr>
              <a:xfrm>
                <a:off x="3609229" y="3291145"/>
                <a:ext cx="3357857" cy="375978"/>
              </a:xfrm>
              <a:custGeom>
                <a:avLst/>
                <a:gdLst/>
                <a:ahLst/>
                <a:cxnLst/>
                <a:rect l="l" t="t" r="r" b="b"/>
                <a:pathLst>
                  <a:path w="25105" h="2811" extrusionOk="0">
                    <a:moveTo>
                      <a:pt x="25104" y="2219"/>
                    </a:moveTo>
                    <a:cubicBezTo>
                      <a:pt x="21037" y="1849"/>
                      <a:pt x="16601" y="1110"/>
                      <a:pt x="12571" y="555"/>
                    </a:cubicBezTo>
                    <a:cubicBezTo>
                      <a:pt x="9096" y="112"/>
                      <a:pt x="5620" y="1"/>
                      <a:pt x="2145" y="223"/>
                    </a:cubicBezTo>
                    <a:cubicBezTo>
                      <a:pt x="1406" y="260"/>
                      <a:pt x="666" y="407"/>
                      <a:pt x="1" y="703"/>
                    </a:cubicBezTo>
                    <a:lnTo>
                      <a:pt x="20742" y="2811"/>
                    </a:lnTo>
                    <a:lnTo>
                      <a:pt x="23256" y="2552"/>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0" name="Google Shape;6220;p38"/>
              <p:cNvSpPr/>
              <p:nvPr/>
            </p:nvSpPr>
            <p:spPr>
              <a:xfrm>
                <a:off x="6220231" y="3568148"/>
                <a:ext cx="781382" cy="143516"/>
              </a:xfrm>
              <a:custGeom>
                <a:avLst/>
                <a:gdLst/>
                <a:ahLst/>
                <a:cxnLst/>
                <a:rect l="l" t="t" r="r" b="b"/>
                <a:pathLst>
                  <a:path w="5842" h="1073" extrusionOk="0">
                    <a:moveTo>
                      <a:pt x="888" y="407"/>
                    </a:moveTo>
                    <a:cubicBezTo>
                      <a:pt x="2514" y="185"/>
                      <a:pt x="5398" y="0"/>
                      <a:pt x="5842" y="185"/>
                    </a:cubicBezTo>
                    <a:cubicBezTo>
                      <a:pt x="5842" y="333"/>
                      <a:pt x="2625" y="1072"/>
                      <a:pt x="888" y="1072"/>
                    </a:cubicBezTo>
                    <a:cubicBezTo>
                      <a:pt x="37" y="1072"/>
                      <a:pt x="0" y="481"/>
                      <a:pt x="88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1" name="Google Shape;6221;p38"/>
              <p:cNvSpPr/>
              <p:nvPr/>
            </p:nvSpPr>
            <p:spPr>
              <a:xfrm>
                <a:off x="3549976" y="4008197"/>
                <a:ext cx="588511" cy="207851"/>
              </a:xfrm>
              <a:custGeom>
                <a:avLst/>
                <a:gdLst/>
                <a:ahLst/>
                <a:cxnLst/>
                <a:rect l="l" t="t" r="r" b="b"/>
                <a:pathLst>
                  <a:path w="4400" h="1554" extrusionOk="0">
                    <a:moveTo>
                      <a:pt x="4289" y="74"/>
                    </a:moveTo>
                    <a:cubicBezTo>
                      <a:pt x="4289" y="74"/>
                      <a:pt x="4326" y="74"/>
                      <a:pt x="4363" y="111"/>
                    </a:cubicBezTo>
                    <a:cubicBezTo>
                      <a:pt x="4363" y="148"/>
                      <a:pt x="4363" y="148"/>
                      <a:pt x="4363" y="185"/>
                    </a:cubicBezTo>
                    <a:lnTo>
                      <a:pt x="4289" y="740"/>
                    </a:lnTo>
                    <a:cubicBezTo>
                      <a:pt x="4289" y="777"/>
                      <a:pt x="4215" y="814"/>
                      <a:pt x="4178" y="814"/>
                    </a:cubicBezTo>
                    <a:lnTo>
                      <a:pt x="333" y="1479"/>
                    </a:lnTo>
                    <a:cubicBezTo>
                      <a:pt x="296" y="1479"/>
                      <a:pt x="259" y="1442"/>
                      <a:pt x="259" y="1368"/>
                    </a:cubicBezTo>
                    <a:lnTo>
                      <a:pt x="111" y="148"/>
                    </a:lnTo>
                    <a:cubicBezTo>
                      <a:pt x="111" y="148"/>
                      <a:pt x="111" y="111"/>
                      <a:pt x="111" y="111"/>
                    </a:cubicBezTo>
                    <a:cubicBezTo>
                      <a:pt x="111" y="74"/>
                      <a:pt x="148" y="74"/>
                      <a:pt x="185" y="74"/>
                    </a:cubicBezTo>
                    <a:close/>
                    <a:moveTo>
                      <a:pt x="185" y="0"/>
                    </a:moveTo>
                    <a:cubicBezTo>
                      <a:pt x="148" y="0"/>
                      <a:pt x="74" y="0"/>
                      <a:pt x="37" y="74"/>
                    </a:cubicBezTo>
                    <a:cubicBezTo>
                      <a:pt x="37" y="74"/>
                      <a:pt x="0" y="111"/>
                      <a:pt x="0" y="185"/>
                    </a:cubicBezTo>
                    <a:lnTo>
                      <a:pt x="148" y="1368"/>
                    </a:lnTo>
                    <a:cubicBezTo>
                      <a:pt x="148" y="1479"/>
                      <a:pt x="259" y="1553"/>
                      <a:pt x="333" y="1553"/>
                    </a:cubicBezTo>
                    <a:lnTo>
                      <a:pt x="4178" y="888"/>
                    </a:lnTo>
                    <a:cubicBezTo>
                      <a:pt x="4252" y="888"/>
                      <a:pt x="4326" y="814"/>
                      <a:pt x="4363" y="740"/>
                    </a:cubicBezTo>
                    <a:lnTo>
                      <a:pt x="4400" y="185"/>
                    </a:lnTo>
                    <a:cubicBezTo>
                      <a:pt x="4400" y="148"/>
                      <a:pt x="4400" y="74"/>
                      <a:pt x="4363" y="37"/>
                    </a:cubicBezTo>
                    <a:cubicBezTo>
                      <a:pt x="4326" y="0"/>
                      <a:pt x="4252" y="0"/>
                      <a:pt x="4215"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2" name="Google Shape;6222;p38"/>
              <p:cNvSpPr/>
              <p:nvPr/>
            </p:nvSpPr>
            <p:spPr>
              <a:xfrm>
                <a:off x="3554925" y="4003248"/>
                <a:ext cx="593460" cy="207851"/>
              </a:xfrm>
              <a:custGeom>
                <a:avLst/>
                <a:gdLst/>
                <a:ahLst/>
                <a:cxnLst/>
                <a:rect l="l" t="t" r="r" b="b"/>
                <a:pathLst>
                  <a:path w="4437" h="1554" extrusionOk="0">
                    <a:moveTo>
                      <a:pt x="4252" y="74"/>
                    </a:moveTo>
                    <a:cubicBezTo>
                      <a:pt x="4289" y="74"/>
                      <a:pt x="4326" y="74"/>
                      <a:pt x="4326" y="111"/>
                    </a:cubicBezTo>
                    <a:cubicBezTo>
                      <a:pt x="4363" y="111"/>
                      <a:pt x="4363" y="148"/>
                      <a:pt x="4363" y="185"/>
                    </a:cubicBezTo>
                    <a:lnTo>
                      <a:pt x="4289" y="740"/>
                    </a:lnTo>
                    <a:cubicBezTo>
                      <a:pt x="4289" y="777"/>
                      <a:pt x="4215" y="814"/>
                      <a:pt x="4178" y="814"/>
                    </a:cubicBezTo>
                    <a:lnTo>
                      <a:pt x="333" y="1479"/>
                    </a:lnTo>
                    <a:cubicBezTo>
                      <a:pt x="296" y="1479"/>
                      <a:pt x="259" y="1405"/>
                      <a:pt x="259" y="1368"/>
                    </a:cubicBezTo>
                    <a:lnTo>
                      <a:pt x="111" y="148"/>
                    </a:lnTo>
                    <a:cubicBezTo>
                      <a:pt x="111" y="148"/>
                      <a:pt x="111" y="111"/>
                      <a:pt x="111" y="111"/>
                    </a:cubicBezTo>
                    <a:cubicBezTo>
                      <a:pt x="111" y="74"/>
                      <a:pt x="148" y="74"/>
                      <a:pt x="185" y="74"/>
                    </a:cubicBezTo>
                    <a:close/>
                    <a:moveTo>
                      <a:pt x="185" y="1"/>
                    </a:moveTo>
                    <a:cubicBezTo>
                      <a:pt x="148" y="1"/>
                      <a:pt x="74" y="1"/>
                      <a:pt x="37" y="37"/>
                    </a:cubicBezTo>
                    <a:cubicBezTo>
                      <a:pt x="0" y="74"/>
                      <a:pt x="0" y="111"/>
                      <a:pt x="0" y="185"/>
                    </a:cubicBezTo>
                    <a:lnTo>
                      <a:pt x="148" y="1368"/>
                    </a:lnTo>
                    <a:cubicBezTo>
                      <a:pt x="148" y="1479"/>
                      <a:pt x="259" y="1553"/>
                      <a:pt x="333" y="1553"/>
                    </a:cubicBezTo>
                    <a:lnTo>
                      <a:pt x="4178" y="888"/>
                    </a:lnTo>
                    <a:cubicBezTo>
                      <a:pt x="4289" y="888"/>
                      <a:pt x="4363" y="814"/>
                      <a:pt x="4363" y="740"/>
                    </a:cubicBezTo>
                    <a:lnTo>
                      <a:pt x="4437" y="185"/>
                    </a:lnTo>
                    <a:cubicBezTo>
                      <a:pt x="4437" y="148"/>
                      <a:pt x="4400" y="74"/>
                      <a:pt x="4363" y="37"/>
                    </a:cubicBezTo>
                    <a:cubicBezTo>
                      <a:pt x="4326" y="1"/>
                      <a:pt x="4289" y="1"/>
                      <a:pt x="42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3" name="Google Shape;6223;p38"/>
              <p:cNvSpPr/>
              <p:nvPr/>
            </p:nvSpPr>
            <p:spPr>
              <a:xfrm>
                <a:off x="6012512" y="3864813"/>
                <a:ext cx="24878" cy="29827"/>
              </a:xfrm>
              <a:custGeom>
                <a:avLst/>
                <a:gdLst/>
                <a:ahLst/>
                <a:cxnLst/>
                <a:rect l="l" t="t" r="r" b="b"/>
                <a:pathLst>
                  <a:path w="186" h="223" extrusionOk="0">
                    <a:moveTo>
                      <a:pt x="75" y="222"/>
                    </a:moveTo>
                    <a:cubicBezTo>
                      <a:pt x="186" y="222"/>
                      <a:pt x="186" y="0"/>
                      <a:pt x="75" y="37"/>
                    </a:cubicBezTo>
                    <a:cubicBezTo>
                      <a:pt x="38" y="37"/>
                      <a:pt x="1" y="74"/>
                      <a:pt x="1" y="111"/>
                    </a:cubicBezTo>
                    <a:cubicBezTo>
                      <a:pt x="1" y="185"/>
                      <a:pt x="38" y="222"/>
                      <a:pt x="75"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4" name="Google Shape;6224;p38"/>
              <p:cNvSpPr/>
              <p:nvPr/>
            </p:nvSpPr>
            <p:spPr>
              <a:xfrm>
                <a:off x="6002614" y="3864813"/>
                <a:ext cx="34776" cy="24878"/>
              </a:xfrm>
              <a:custGeom>
                <a:avLst/>
                <a:gdLst/>
                <a:ahLst/>
                <a:cxnLst/>
                <a:rect l="l" t="t" r="r" b="b"/>
                <a:pathLst>
                  <a:path w="260" h="186" extrusionOk="0">
                    <a:moveTo>
                      <a:pt x="112" y="185"/>
                    </a:moveTo>
                    <a:cubicBezTo>
                      <a:pt x="260" y="185"/>
                      <a:pt x="260" y="0"/>
                      <a:pt x="112" y="0"/>
                    </a:cubicBezTo>
                    <a:cubicBezTo>
                      <a:pt x="1" y="0"/>
                      <a:pt x="1"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5" name="Google Shape;6225;p38"/>
              <p:cNvSpPr/>
              <p:nvPr/>
            </p:nvSpPr>
            <p:spPr>
              <a:xfrm>
                <a:off x="6081796" y="3864813"/>
                <a:ext cx="24878" cy="29827"/>
              </a:xfrm>
              <a:custGeom>
                <a:avLst/>
                <a:gdLst/>
                <a:ahLst/>
                <a:cxnLst/>
                <a:rect l="l" t="t" r="r" b="b"/>
                <a:pathLst>
                  <a:path w="186" h="223" extrusionOk="0">
                    <a:moveTo>
                      <a:pt x="74" y="222"/>
                    </a:moveTo>
                    <a:cubicBezTo>
                      <a:pt x="185" y="222"/>
                      <a:pt x="185" y="0"/>
                      <a:pt x="74" y="37"/>
                    </a:cubicBezTo>
                    <a:cubicBezTo>
                      <a:pt x="37" y="37"/>
                      <a:pt x="0" y="74"/>
                      <a:pt x="0" y="111"/>
                    </a:cubicBezTo>
                    <a:cubicBezTo>
                      <a:pt x="0" y="185"/>
                      <a:pt x="37" y="222"/>
                      <a:pt x="74"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6" name="Google Shape;6226;p38"/>
              <p:cNvSpPr/>
              <p:nvPr/>
            </p:nvSpPr>
            <p:spPr>
              <a:xfrm>
                <a:off x="6071898" y="3864813"/>
                <a:ext cx="29827" cy="24878"/>
              </a:xfrm>
              <a:custGeom>
                <a:avLst/>
                <a:gdLst/>
                <a:ahLst/>
                <a:cxnLst/>
                <a:rect l="l" t="t" r="r" b="b"/>
                <a:pathLst>
                  <a:path w="223" h="186" extrusionOk="0">
                    <a:moveTo>
                      <a:pt x="111" y="185"/>
                    </a:moveTo>
                    <a:cubicBezTo>
                      <a:pt x="222" y="185"/>
                      <a:pt x="222" y="0"/>
                      <a:pt x="111" y="0"/>
                    </a:cubicBezTo>
                    <a:cubicBezTo>
                      <a:pt x="0" y="0"/>
                      <a:pt x="0"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7" name="Google Shape;6227;p38"/>
              <p:cNvSpPr/>
              <p:nvPr/>
            </p:nvSpPr>
            <p:spPr>
              <a:xfrm>
                <a:off x="4642742" y="3889557"/>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8" name="Google Shape;6228;p38"/>
              <p:cNvSpPr/>
              <p:nvPr/>
            </p:nvSpPr>
            <p:spPr>
              <a:xfrm>
                <a:off x="4642742" y="3884609"/>
                <a:ext cx="19929" cy="19929"/>
              </a:xfrm>
              <a:custGeom>
                <a:avLst/>
                <a:gdLst/>
                <a:ahLst/>
                <a:cxnLst/>
                <a:rect l="l" t="t" r="r" b="b"/>
                <a:pathLst>
                  <a:path w="149" h="149" extrusionOk="0">
                    <a:moveTo>
                      <a:pt x="75" y="148"/>
                    </a:moveTo>
                    <a:cubicBezTo>
                      <a:pt x="112" y="148"/>
                      <a:pt x="149" y="111"/>
                      <a:pt x="149" y="74"/>
                    </a:cubicBezTo>
                    <a:cubicBezTo>
                      <a:pt x="149" y="37"/>
                      <a:pt x="112" y="0"/>
                      <a:pt x="75" y="0"/>
                    </a:cubicBezTo>
                    <a:cubicBezTo>
                      <a:pt x="38" y="0"/>
                      <a:pt x="1" y="37"/>
                      <a:pt x="1" y="74"/>
                    </a:cubicBezTo>
                    <a:cubicBezTo>
                      <a:pt x="1" y="111"/>
                      <a:pt x="38" y="148"/>
                      <a:pt x="75"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9" name="Google Shape;6229;p38"/>
              <p:cNvSpPr/>
              <p:nvPr/>
            </p:nvSpPr>
            <p:spPr>
              <a:xfrm>
                <a:off x="4712026" y="3884609"/>
                <a:ext cx="29827" cy="24878"/>
              </a:xfrm>
              <a:custGeom>
                <a:avLst/>
                <a:gdLst/>
                <a:ahLst/>
                <a:cxnLst/>
                <a:rect l="l" t="t" r="r" b="b"/>
                <a:pathLst>
                  <a:path w="223" h="186" extrusionOk="0">
                    <a:moveTo>
                      <a:pt x="111" y="185"/>
                    </a:moveTo>
                    <a:cubicBezTo>
                      <a:pt x="148" y="185"/>
                      <a:pt x="185" y="148"/>
                      <a:pt x="185" y="111"/>
                    </a:cubicBezTo>
                    <a:cubicBezTo>
                      <a:pt x="222" y="0"/>
                      <a:pt x="0" y="0"/>
                      <a:pt x="0" y="111"/>
                    </a:cubicBezTo>
                    <a:cubicBezTo>
                      <a:pt x="0" y="148"/>
                      <a:pt x="74"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0" name="Google Shape;6230;p38"/>
              <p:cNvSpPr/>
              <p:nvPr/>
            </p:nvSpPr>
            <p:spPr>
              <a:xfrm>
                <a:off x="4712026" y="3874711"/>
                <a:ext cx="29827" cy="29827"/>
              </a:xfrm>
              <a:custGeom>
                <a:avLst/>
                <a:gdLst/>
                <a:ahLst/>
                <a:cxnLst/>
                <a:rect l="l" t="t" r="r" b="b"/>
                <a:pathLst>
                  <a:path w="223" h="223" extrusionOk="0">
                    <a:moveTo>
                      <a:pt x="74" y="222"/>
                    </a:moveTo>
                    <a:cubicBezTo>
                      <a:pt x="222" y="222"/>
                      <a:pt x="0" y="0"/>
                      <a:pt x="0" y="148"/>
                    </a:cubicBezTo>
                    <a:cubicBezTo>
                      <a:pt x="0" y="185"/>
                      <a:pt x="37" y="222"/>
                      <a:pt x="74"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1" name="Google Shape;6231;p38"/>
              <p:cNvSpPr/>
              <p:nvPr/>
            </p:nvSpPr>
            <p:spPr>
              <a:xfrm>
                <a:off x="4781177" y="3884609"/>
                <a:ext cx="24878" cy="24878"/>
              </a:xfrm>
              <a:custGeom>
                <a:avLst/>
                <a:gdLst/>
                <a:ahLst/>
                <a:cxnLst/>
                <a:rect l="l" t="t" r="r" b="b"/>
                <a:pathLst>
                  <a:path w="186" h="186" extrusionOk="0">
                    <a:moveTo>
                      <a:pt x="112" y="185"/>
                    </a:moveTo>
                    <a:cubicBezTo>
                      <a:pt x="149" y="185"/>
                      <a:pt x="186" y="148"/>
                      <a:pt x="186" y="111"/>
                    </a:cubicBezTo>
                    <a:cubicBezTo>
                      <a:pt x="186" y="0"/>
                      <a:pt x="1" y="0"/>
                      <a:pt x="1" y="111"/>
                    </a:cubicBezTo>
                    <a:cubicBezTo>
                      <a:pt x="1" y="148"/>
                      <a:pt x="38"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2" name="Google Shape;6232;p38"/>
              <p:cNvSpPr/>
              <p:nvPr/>
            </p:nvSpPr>
            <p:spPr>
              <a:xfrm>
                <a:off x="4781177" y="3884609"/>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3" name="Google Shape;6233;p38"/>
              <p:cNvSpPr/>
              <p:nvPr/>
            </p:nvSpPr>
            <p:spPr>
              <a:xfrm>
                <a:off x="4850461" y="3884609"/>
                <a:ext cx="29827" cy="24878"/>
              </a:xfrm>
              <a:custGeom>
                <a:avLst/>
                <a:gdLst/>
                <a:ahLst/>
                <a:cxnLst/>
                <a:rect l="l" t="t" r="r" b="b"/>
                <a:pathLst>
                  <a:path w="223" h="186" extrusionOk="0">
                    <a:moveTo>
                      <a:pt x="111" y="185"/>
                    </a:moveTo>
                    <a:cubicBezTo>
                      <a:pt x="148" y="185"/>
                      <a:pt x="222" y="148"/>
                      <a:pt x="222" y="111"/>
                    </a:cubicBezTo>
                    <a:cubicBezTo>
                      <a:pt x="222" y="0"/>
                      <a:pt x="1" y="0"/>
                      <a:pt x="38" y="111"/>
                    </a:cubicBezTo>
                    <a:cubicBezTo>
                      <a:pt x="38" y="148"/>
                      <a:pt x="75"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4" name="Google Shape;6234;p38"/>
              <p:cNvSpPr/>
              <p:nvPr/>
            </p:nvSpPr>
            <p:spPr>
              <a:xfrm>
                <a:off x="4850461" y="3874711"/>
                <a:ext cx="29827" cy="29827"/>
              </a:xfrm>
              <a:custGeom>
                <a:avLst/>
                <a:gdLst/>
                <a:ahLst/>
                <a:cxnLst/>
                <a:rect l="l" t="t" r="r" b="b"/>
                <a:pathLst>
                  <a:path w="223" h="223" extrusionOk="0">
                    <a:moveTo>
                      <a:pt x="111" y="222"/>
                    </a:moveTo>
                    <a:cubicBezTo>
                      <a:pt x="222" y="222"/>
                      <a:pt x="1" y="0"/>
                      <a:pt x="1" y="148"/>
                    </a:cubicBezTo>
                    <a:cubicBezTo>
                      <a:pt x="1" y="185"/>
                      <a:pt x="38" y="222"/>
                      <a:pt x="111"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5" name="Google Shape;6235;p38"/>
              <p:cNvSpPr/>
              <p:nvPr/>
            </p:nvSpPr>
            <p:spPr>
              <a:xfrm>
                <a:off x="3901079" y="3889557"/>
                <a:ext cx="24878" cy="19929"/>
              </a:xfrm>
              <a:custGeom>
                <a:avLst/>
                <a:gdLst/>
                <a:ahLst/>
                <a:cxnLst/>
                <a:rect l="l" t="t" r="r" b="b"/>
                <a:pathLst>
                  <a:path w="186" h="149" extrusionOk="0">
                    <a:moveTo>
                      <a:pt x="74" y="148"/>
                    </a:moveTo>
                    <a:cubicBezTo>
                      <a:pt x="148" y="148"/>
                      <a:pt x="185" y="111"/>
                      <a:pt x="185" y="74"/>
                    </a:cubicBezTo>
                    <a:cubicBezTo>
                      <a:pt x="185" y="37"/>
                      <a:pt x="148" y="0"/>
                      <a:pt x="74" y="0"/>
                    </a:cubicBezTo>
                    <a:cubicBezTo>
                      <a:pt x="37" y="0"/>
                      <a:pt x="0" y="37"/>
                      <a:pt x="0" y="74"/>
                    </a:cubicBezTo>
                    <a:cubicBezTo>
                      <a:pt x="0" y="111"/>
                      <a:pt x="37" y="148"/>
                      <a:pt x="74"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6" name="Google Shape;6236;p38"/>
              <p:cNvSpPr/>
              <p:nvPr/>
            </p:nvSpPr>
            <p:spPr>
              <a:xfrm>
                <a:off x="3896130"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7" name="Google Shape;6237;p38"/>
              <p:cNvSpPr/>
              <p:nvPr/>
            </p:nvSpPr>
            <p:spPr>
              <a:xfrm>
                <a:off x="3965281" y="3884609"/>
                <a:ext cx="29827" cy="24878"/>
              </a:xfrm>
              <a:custGeom>
                <a:avLst/>
                <a:gdLst/>
                <a:ahLst/>
                <a:cxnLst/>
                <a:rect l="l" t="t" r="r" b="b"/>
                <a:pathLst>
                  <a:path w="223" h="186" extrusionOk="0">
                    <a:moveTo>
                      <a:pt x="149" y="185"/>
                    </a:moveTo>
                    <a:cubicBezTo>
                      <a:pt x="186" y="185"/>
                      <a:pt x="223" y="148"/>
                      <a:pt x="223" y="111"/>
                    </a:cubicBezTo>
                    <a:cubicBezTo>
                      <a:pt x="223" y="0"/>
                      <a:pt x="1" y="0"/>
                      <a:pt x="38" y="111"/>
                    </a:cubicBezTo>
                    <a:cubicBezTo>
                      <a:pt x="38" y="148"/>
                      <a:pt x="75" y="185"/>
                      <a:pt x="149"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8" name="Google Shape;6238;p38"/>
              <p:cNvSpPr/>
              <p:nvPr/>
            </p:nvSpPr>
            <p:spPr>
              <a:xfrm>
                <a:off x="3965281" y="3874711"/>
                <a:ext cx="34776" cy="29827"/>
              </a:xfrm>
              <a:custGeom>
                <a:avLst/>
                <a:gdLst/>
                <a:ahLst/>
                <a:cxnLst/>
                <a:rect l="l" t="t" r="r" b="b"/>
                <a:pathLst>
                  <a:path w="260" h="223" extrusionOk="0">
                    <a:moveTo>
                      <a:pt x="112" y="222"/>
                    </a:moveTo>
                    <a:cubicBezTo>
                      <a:pt x="260" y="222"/>
                      <a:pt x="1" y="0"/>
                      <a:pt x="1" y="148"/>
                    </a:cubicBezTo>
                    <a:cubicBezTo>
                      <a:pt x="1" y="185"/>
                      <a:pt x="38" y="222"/>
                      <a:pt x="112"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9" name="Google Shape;6239;p38"/>
              <p:cNvSpPr/>
              <p:nvPr/>
            </p:nvSpPr>
            <p:spPr>
              <a:xfrm>
                <a:off x="4039514" y="3884609"/>
                <a:ext cx="24878" cy="24878"/>
              </a:xfrm>
              <a:custGeom>
                <a:avLst/>
                <a:gdLst/>
                <a:ahLst/>
                <a:cxnLst/>
                <a:rect l="l" t="t" r="r" b="b"/>
                <a:pathLst>
                  <a:path w="186" h="186" extrusionOk="0">
                    <a:moveTo>
                      <a:pt x="111" y="185"/>
                    </a:moveTo>
                    <a:cubicBezTo>
                      <a:pt x="148" y="185"/>
                      <a:pt x="185" y="148"/>
                      <a:pt x="185" y="111"/>
                    </a:cubicBezTo>
                    <a:cubicBezTo>
                      <a:pt x="185" y="0"/>
                      <a:pt x="0" y="0"/>
                      <a:pt x="0" y="111"/>
                    </a:cubicBezTo>
                    <a:cubicBezTo>
                      <a:pt x="0" y="148"/>
                      <a:pt x="37"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0" name="Google Shape;6240;p38"/>
              <p:cNvSpPr/>
              <p:nvPr/>
            </p:nvSpPr>
            <p:spPr>
              <a:xfrm>
                <a:off x="4039514"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1" name="Google Shape;6241;p38"/>
              <p:cNvSpPr/>
              <p:nvPr/>
            </p:nvSpPr>
            <p:spPr>
              <a:xfrm>
                <a:off x="4108664" y="3884609"/>
                <a:ext cx="29827" cy="24878"/>
              </a:xfrm>
              <a:custGeom>
                <a:avLst/>
                <a:gdLst/>
                <a:ahLst/>
                <a:cxnLst/>
                <a:rect l="l" t="t" r="r" b="b"/>
                <a:pathLst>
                  <a:path w="223" h="186" extrusionOk="0">
                    <a:moveTo>
                      <a:pt x="112" y="185"/>
                    </a:moveTo>
                    <a:cubicBezTo>
                      <a:pt x="149" y="185"/>
                      <a:pt x="186" y="148"/>
                      <a:pt x="186" y="111"/>
                    </a:cubicBezTo>
                    <a:cubicBezTo>
                      <a:pt x="223" y="0"/>
                      <a:pt x="1" y="0"/>
                      <a:pt x="38" y="111"/>
                    </a:cubicBezTo>
                    <a:cubicBezTo>
                      <a:pt x="1" y="148"/>
                      <a:pt x="75"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2" name="Google Shape;6242;p38"/>
              <p:cNvSpPr/>
              <p:nvPr/>
            </p:nvSpPr>
            <p:spPr>
              <a:xfrm>
                <a:off x="4108664" y="3874711"/>
                <a:ext cx="29827" cy="29827"/>
              </a:xfrm>
              <a:custGeom>
                <a:avLst/>
                <a:gdLst/>
                <a:ahLst/>
                <a:cxnLst/>
                <a:rect l="l" t="t" r="r" b="b"/>
                <a:pathLst>
                  <a:path w="223" h="223" extrusionOk="0">
                    <a:moveTo>
                      <a:pt x="75" y="222"/>
                    </a:moveTo>
                    <a:cubicBezTo>
                      <a:pt x="223" y="222"/>
                      <a:pt x="1" y="0"/>
                      <a:pt x="1" y="148"/>
                    </a:cubicBezTo>
                    <a:cubicBezTo>
                      <a:pt x="1" y="185"/>
                      <a:pt x="38" y="222"/>
                      <a:pt x="75"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3" name="Google Shape;6243;p38"/>
              <p:cNvSpPr/>
              <p:nvPr/>
            </p:nvSpPr>
            <p:spPr>
              <a:xfrm>
                <a:off x="3841692" y="4206018"/>
                <a:ext cx="1785195" cy="133619"/>
              </a:xfrm>
              <a:custGeom>
                <a:avLst/>
                <a:gdLst/>
                <a:ahLst/>
                <a:cxnLst/>
                <a:rect l="l" t="t" r="r" b="b"/>
                <a:pathLst>
                  <a:path w="13347" h="999" extrusionOk="0">
                    <a:moveTo>
                      <a:pt x="38" y="0"/>
                    </a:moveTo>
                    <a:lnTo>
                      <a:pt x="1" y="74"/>
                    </a:lnTo>
                    <a:cubicBezTo>
                      <a:pt x="1627" y="629"/>
                      <a:pt x="4511" y="999"/>
                      <a:pt x="7284" y="999"/>
                    </a:cubicBezTo>
                    <a:cubicBezTo>
                      <a:pt x="9613" y="999"/>
                      <a:pt x="11868" y="740"/>
                      <a:pt x="13347" y="222"/>
                    </a:cubicBezTo>
                    <a:lnTo>
                      <a:pt x="13310" y="148"/>
                    </a:lnTo>
                    <a:cubicBezTo>
                      <a:pt x="11845" y="687"/>
                      <a:pt x="9575" y="927"/>
                      <a:pt x="7257" y="927"/>
                    </a:cubicBezTo>
                    <a:cubicBezTo>
                      <a:pt x="4486" y="927"/>
                      <a:pt x="1648" y="584"/>
                      <a:pt x="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4" name="Google Shape;6244;p38"/>
              <p:cNvSpPr/>
              <p:nvPr/>
            </p:nvSpPr>
            <p:spPr>
              <a:xfrm>
                <a:off x="3317513" y="4136734"/>
                <a:ext cx="24878" cy="29827"/>
              </a:xfrm>
              <a:custGeom>
                <a:avLst/>
                <a:gdLst/>
                <a:ahLst/>
                <a:cxnLst/>
                <a:rect l="l" t="t" r="r" b="b"/>
                <a:pathLst>
                  <a:path w="186" h="223" extrusionOk="0">
                    <a:moveTo>
                      <a:pt x="75" y="186"/>
                    </a:moveTo>
                    <a:cubicBezTo>
                      <a:pt x="186" y="223"/>
                      <a:pt x="186" y="1"/>
                      <a:pt x="75" y="1"/>
                    </a:cubicBezTo>
                    <a:cubicBezTo>
                      <a:pt x="38" y="1"/>
                      <a:pt x="1" y="38"/>
                      <a:pt x="1" y="112"/>
                    </a:cubicBezTo>
                    <a:cubicBezTo>
                      <a:pt x="1" y="149"/>
                      <a:pt x="38" y="186"/>
                      <a:pt x="75"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5" name="Google Shape;6245;p38"/>
              <p:cNvSpPr/>
              <p:nvPr/>
            </p:nvSpPr>
            <p:spPr>
              <a:xfrm>
                <a:off x="3307615" y="4131785"/>
                <a:ext cx="34776" cy="24878"/>
              </a:xfrm>
              <a:custGeom>
                <a:avLst/>
                <a:gdLst/>
                <a:ahLst/>
                <a:cxnLst/>
                <a:rect l="l" t="t" r="r" b="b"/>
                <a:pathLst>
                  <a:path w="260" h="186" extrusionOk="0">
                    <a:moveTo>
                      <a:pt x="112" y="186"/>
                    </a:moveTo>
                    <a:cubicBezTo>
                      <a:pt x="260" y="186"/>
                      <a:pt x="260" y="1"/>
                      <a:pt x="112" y="1"/>
                    </a:cubicBezTo>
                    <a:cubicBezTo>
                      <a:pt x="1" y="1"/>
                      <a:pt x="1" y="186"/>
                      <a:pt x="112"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6" name="Google Shape;6246;p38"/>
              <p:cNvSpPr/>
              <p:nvPr/>
            </p:nvSpPr>
            <p:spPr>
              <a:xfrm>
                <a:off x="3416490" y="4136734"/>
                <a:ext cx="24744" cy="29827"/>
              </a:xfrm>
              <a:custGeom>
                <a:avLst/>
                <a:gdLst/>
                <a:ahLst/>
                <a:cxnLst/>
                <a:rect l="l" t="t" r="r" b="b"/>
                <a:pathLst>
                  <a:path w="185" h="223" extrusionOk="0">
                    <a:moveTo>
                      <a:pt x="74" y="186"/>
                    </a:moveTo>
                    <a:cubicBezTo>
                      <a:pt x="185" y="223"/>
                      <a:pt x="185" y="1"/>
                      <a:pt x="74" y="1"/>
                    </a:cubicBezTo>
                    <a:cubicBezTo>
                      <a:pt x="37" y="1"/>
                      <a:pt x="0" y="38"/>
                      <a:pt x="0" y="112"/>
                    </a:cubicBezTo>
                    <a:cubicBezTo>
                      <a:pt x="0" y="149"/>
                      <a:pt x="37" y="186"/>
                      <a:pt x="74"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7" name="Google Shape;6247;p38"/>
              <p:cNvSpPr/>
              <p:nvPr/>
            </p:nvSpPr>
            <p:spPr>
              <a:xfrm>
                <a:off x="3406592" y="4131785"/>
                <a:ext cx="34642" cy="24878"/>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8" name="Google Shape;6248;p38"/>
              <p:cNvSpPr/>
              <p:nvPr/>
            </p:nvSpPr>
            <p:spPr>
              <a:xfrm>
                <a:off x="2852719" y="3914302"/>
                <a:ext cx="29827" cy="24744"/>
              </a:xfrm>
              <a:custGeom>
                <a:avLst/>
                <a:gdLst/>
                <a:ahLst/>
                <a:cxnLst/>
                <a:rect l="l" t="t" r="r" b="b"/>
                <a:pathLst>
                  <a:path w="223" h="185" extrusionOk="0">
                    <a:moveTo>
                      <a:pt x="111" y="185"/>
                    </a:moveTo>
                    <a:cubicBezTo>
                      <a:pt x="222" y="185"/>
                      <a:pt x="222" y="0"/>
                      <a:pt x="111" y="0"/>
                    </a:cubicBezTo>
                    <a:cubicBezTo>
                      <a:pt x="0" y="0"/>
                      <a:pt x="0"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9" name="Google Shape;6249;p38"/>
              <p:cNvSpPr/>
              <p:nvPr/>
            </p:nvSpPr>
            <p:spPr>
              <a:xfrm>
                <a:off x="2852719" y="3909353"/>
                <a:ext cx="24878" cy="29693"/>
              </a:xfrm>
              <a:custGeom>
                <a:avLst/>
                <a:gdLst/>
                <a:ahLst/>
                <a:cxnLst/>
                <a:rect l="l" t="t" r="r" b="b"/>
                <a:pathLst>
                  <a:path w="186" h="222" extrusionOk="0">
                    <a:moveTo>
                      <a:pt x="74" y="185"/>
                    </a:moveTo>
                    <a:cubicBezTo>
                      <a:pt x="148" y="185"/>
                      <a:pt x="185" y="148"/>
                      <a:pt x="185" y="111"/>
                    </a:cubicBezTo>
                    <a:cubicBezTo>
                      <a:pt x="185" y="37"/>
                      <a:pt x="148" y="0"/>
                      <a:pt x="111" y="0"/>
                    </a:cubicBezTo>
                    <a:cubicBezTo>
                      <a:pt x="0" y="0"/>
                      <a:pt x="0" y="222"/>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0" name="Google Shape;6250;p38"/>
              <p:cNvSpPr/>
              <p:nvPr/>
            </p:nvSpPr>
            <p:spPr>
              <a:xfrm>
                <a:off x="3594516" y="4032941"/>
                <a:ext cx="34642" cy="24878"/>
              </a:xfrm>
              <a:custGeom>
                <a:avLst/>
                <a:gdLst/>
                <a:ahLst/>
                <a:cxnLst/>
                <a:rect l="l" t="t" r="r" b="b"/>
                <a:pathLst>
                  <a:path w="259" h="186" extrusionOk="0">
                    <a:moveTo>
                      <a:pt x="148" y="185"/>
                    </a:moveTo>
                    <a:cubicBezTo>
                      <a:pt x="259" y="185"/>
                      <a:pt x="259" y="0"/>
                      <a:pt x="148" y="0"/>
                    </a:cubicBezTo>
                    <a:cubicBezTo>
                      <a:pt x="0" y="0"/>
                      <a:pt x="0" y="185"/>
                      <a:pt x="148"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1" name="Google Shape;6251;p38"/>
              <p:cNvSpPr/>
              <p:nvPr/>
            </p:nvSpPr>
            <p:spPr>
              <a:xfrm>
                <a:off x="3594516" y="4027992"/>
                <a:ext cx="24744" cy="24878"/>
              </a:xfrm>
              <a:custGeom>
                <a:avLst/>
                <a:gdLst/>
                <a:ahLst/>
                <a:cxnLst/>
                <a:rect l="l" t="t" r="r" b="b"/>
                <a:pathLst>
                  <a:path w="185" h="186" extrusionOk="0">
                    <a:moveTo>
                      <a:pt x="111" y="185"/>
                    </a:moveTo>
                    <a:cubicBezTo>
                      <a:pt x="148" y="185"/>
                      <a:pt x="185" y="148"/>
                      <a:pt x="185" y="148"/>
                    </a:cubicBezTo>
                    <a:cubicBezTo>
                      <a:pt x="185" y="0"/>
                      <a:pt x="0" y="0"/>
                      <a:pt x="0" y="148"/>
                    </a:cubicBezTo>
                    <a:cubicBezTo>
                      <a:pt x="37" y="185"/>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2" name="Google Shape;6252;p38"/>
              <p:cNvSpPr/>
              <p:nvPr/>
            </p:nvSpPr>
            <p:spPr>
              <a:xfrm>
                <a:off x="5972921" y="3534442"/>
                <a:ext cx="707283" cy="98041"/>
              </a:xfrm>
              <a:custGeom>
                <a:avLst/>
                <a:gdLst/>
                <a:ahLst/>
                <a:cxnLst/>
                <a:rect l="l" t="t" r="r" b="b"/>
                <a:pathLst>
                  <a:path w="5288" h="733" extrusionOk="0">
                    <a:moveTo>
                      <a:pt x="3649" y="1"/>
                    </a:moveTo>
                    <a:cubicBezTo>
                      <a:pt x="1683" y="1"/>
                      <a:pt x="294" y="307"/>
                      <a:pt x="1" y="659"/>
                    </a:cubicBezTo>
                    <a:lnTo>
                      <a:pt x="38" y="733"/>
                    </a:lnTo>
                    <a:cubicBezTo>
                      <a:pt x="267" y="418"/>
                      <a:pt x="1445" y="82"/>
                      <a:pt x="3385" y="82"/>
                    </a:cubicBezTo>
                    <a:cubicBezTo>
                      <a:pt x="3955" y="82"/>
                      <a:pt x="4591" y="111"/>
                      <a:pt x="5288" y="178"/>
                    </a:cubicBezTo>
                    <a:lnTo>
                      <a:pt x="5288" y="67"/>
                    </a:lnTo>
                    <a:cubicBezTo>
                      <a:pt x="4709" y="22"/>
                      <a:pt x="4160" y="1"/>
                      <a:pt x="36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3" name="Google Shape;6253;p38"/>
              <p:cNvSpPr/>
              <p:nvPr/>
            </p:nvSpPr>
            <p:spPr>
              <a:xfrm>
                <a:off x="5300408" y="3449776"/>
                <a:ext cx="732027" cy="123454"/>
              </a:xfrm>
              <a:custGeom>
                <a:avLst/>
                <a:gdLst/>
                <a:ahLst/>
                <a:cxnLst/>
                <a:rect l="l" t="t" r="r" b="b"/>
                <a:pathLst>
                  <a:path w="5473" h="923" extrusionOk="0">
                    <a:moveTo>
                      <a:pt x="3923" y="0"/>
                    </a:moveTo>
                    <a:cubicBezTo>
                      <a:pt x="1847" y="0"/>
                      <a:pt x="330" y="406"/>
                      <a:pt x="1" y="885"/>
                    </a:cubicBezTo>
                    <a:lnTo>
                      <a:pt x="38" y="922"/>
                    </a:lnTo>
                    <a:cubicBezTo>
                      <a:pt x="343" y="526"/>
                      <a:pt x="1802" y="80"/>
                      <a:pt x="3982" y="80"/>
                    </a:cubicBezTo>
                    <a:cubicBezTo>
                      <a:pt x="4447" y="80"/>
                      <a:pt x="4946" y="100"/>
                      <a:pt x="5473" y="146"/>
                    </a:cubicBezTo>
                    <a:lnTo>
                      <a:pt x="5473" y="72"/>
                    </a:lnTo>
                    <a:cubicBezTo>
                      <a:pt x="4931" y="22"/>
                      <a:pt x="4411" y="0"/>
                      <a:pt x="39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4" name="Google Shape;6254;p38"/>
              <p:cNvSpPr/>
              <p:nvPr/>
            </p:nvSpPr>
            <p:spPr>
              <a:xfrm>
                <a:off x="4637793" y="3370461"/>
                <a:ext cx="732027" cy="138434"/>
              </a:xfrm>
              <a:custGeom>
                <a:avLst/>
                <a:gdLst/>
                <a:ahLst/>
                <a:cxnLst/>
                <a:rect l="l" t="t" r="r" b="b"/>
                <a:pathLst>
                  <a:path w="5473" h="1035" extrusionOk="0">
                    <a:moveTo>
                      <a:pt x="4369" y="0"/>
                    </a:moveTo>
                    <a:cubicBezTo>
                      <a:pt x="2066" y="0"/>
                      <a:pt x="353" y="485"/>
                      <a:pt x="1" y="997"/>
                    </a:cubicBezTo>
                    <a:lnTo>
                      <a:pt x="75" y="1034"/>
                    </a:lnTo>
                    <a:cubicBezTo>
                      <a:pt x="372" y="605"/>
                      <a:pt x="2057" y="87"/>
                      <a:pt x="4548" y="87"/>
                    </a:cubicBezTo>
                    <a:cubicBezTo>
                      <a:pt x="4845" y="87"/>
                      <a:pt x="5154" y="94"/>
                      <a:pt x="5473" y="110"/>
                    </a:cubicBezTo>
                    <a:lnTo>
                      <a:pt x="5473" y="36"/>
                    </a:lnTo>
                    <a:cubicBezTo>
                      <a:pt x="5093" y="12"/>
                      <a:pt x="4724" y="0"/>
                      <a:pt x="43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5" name="Google Shape;6255;p38"/>
              <p:cNvSpPr/>
              <p:nvPr/>
            </p:nvSpPr>
            <p:spPr>
              <a:xfrm>
                <a:off x="3955383" y="3300641"/>
                <a:ext cx="732027" cy="129071"/>
              </a:xfrm>
              <a:custGeom>
                <a:avLst/>
                <a:gdLst/>
                <a:ahLst/>
                <a:cxnLst/>
                <a:rect l="l" t="t" r="r" b="b"/>
                <a:pathLst>
                  <a:path w="5473" h="965" extrusionOk="0">
                    <a:moveTo>
                      <a:pt x="4254" y="1"/>
                    </a:moveTo>
                    <a:cubicBezTo>
                      <a:pt x="2009" y="1"/>
                      <a:pt x="347" y="424"/>
                      <a:pt x="1" y="928"/>
                    </a:cubicBezTo>
                    <a:lnTo>
                      <a:pt x="75" y="965"/>
                    </a:lnTo>
                    <a:cubicBezTo>
                      <a:pt x="356" y="559"/>
                      <a:pt x="1873" y="101"/>
                      <a:pt x="4140" y="101"/>
                    </a:cubicBezTo>
                    <a:cubicBezTo>
                      <a:pt x="4559" y="101"/>
                      <a:pt x="5005" y="117"/>
                      <a:pt x="5473" y="152"/>
                    </a:cubicBezTo>
                    <a:lnTo>
                      <a:pt x="5473" y="41"/>
                    </a:lnTo>
                    <a:cubicBezTo>
                      <a:pt x="5051" y="13"/>
                      <a:pt x="4644" y="1"/>
                      <a:pt x="42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56" name="Google Shape;6256;p38"/>
            <p:cNvGrpSpPr/>
            <p:nvPr/>
          </p:nvGrpSpPr>
          <p:grpSpPr>
            <a:xfrm rot="-2700000">
              <a:off x="251869" y="2316886"/>
              <a:ext cx="430011" cy="430011"/>
              <a:chOff x="3827550" y="1325975"/>
              <a:chExt cx="492650" cy="492650"/>
            </a:xfrm>
          </p:grpSpPr>
          <p:sp>
            <p:nvSpPr>
              <p:cNvPr id="6257" name="Google Shape;6257;p38"/>
              <p:cNvSpPr/>
              <p:nvPr/>
            </p:nvSpPr>
            <p:spPr>
              <a:xfrm>
                <a:off x="3827550" y="1334300"/>
                <a:ext cx="367875" cy="302250"/>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8" name="Google Shape;6258;p38"/>
              <p:cNvSpPr/>
              <p:nvPr/>
            </p:nvSpPr>
            <p:spPr>
              <a:xfrm>
                <a:off x="3827550" y="1333375"/>
                <a:ext cx="342000" cy="275450"/>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9" name="Google Shape;6259;p38"/>
              <p:cNvSpPr/>
              <p:nvPr/>
            </p:nvSpPr>
            <p:spPr>
              <a:xfrm>
                <a:off x="4068775" y="1325975"/>
                <a:ext cx="251425" cy="215375"/>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0" name="Google Shape;6260;p38"/>
              <p:cNvSpPr/>
              <p:nvPr/>
            </p:nvSpPr>
            <p:spPr>
              <a:xfrm>
                <a:off x="3982825" y="1560750"/>
                <a:ext cx="318900" cy="257875"/>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1" name="Google Shape;6261;p38"/>
              <p:cNvSpPr/>
              <p:nvPr/>
            </p:nvSpPr>
            <p:spPr>
              <a:xfrm>
                <a:off x="3982825" y="1560750"/>
                <a:ext cx="303175" cy="223675"/>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2" name="Google Shape;6262;p38"/>
              <p:cNvSpPr/>
              <p:nvPr/>
            </p:nvSpPr>
            <p:spPr>
              <a:xfrm>
                <a:off x="3895025" y="1555200"/>
                <a:ext cx="181175" cy="146975"/>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3" name="Google Shape;6263;p38"/>
              <p:cNvSpPr/>
              <p:nvPr/>
            </p:nvSpPr>
            <p:spPr>
              <a:xfrm>
                <a:off x="3895025" y="1554275"/>
                <a:ext cx="171925" cy="128500"/>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845" name="Google Shape;5845;p38"/>
          <p:cNvSpPr txBox="1">
            <a:spLocks noGrp="1"/>
          </p:cNvSpPr>
          <p:nvPr>
            <p:ph type="title"/>
          </p:nvPr>
        </p:nvSpPr>
        <p:spPr>
          <a:xfrm>
            <a:off x="994696" y="145184"/>
            <a:ext cx="7704000" cy="5727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l-GR" sz="2400" dirty="0"/>
              <a:t>Αρχές της σύγκρουσης</a:t>
            </a:r>
            <a:endParaRPr sz="2400" dirty="0"/>
          </a:p>
        </p:txBody>
      </p:sp>
      <p:sp>
        <p:nvSpPr>
          <p:cNvPr id="5846" name="Google Shape;5846;p38"/>
          <p:cNvSpPr txBox="1">
            <a:spLocks noGrp="1"/>
          </p:cNvSpPr>
          <p:nvPr>
            <p:ph type="body" idx="1"/>
          </p:nvPr>
        </p:nvSpPr>
        <p:spPr>
          <a:xfrm>
            <a:off x="327102" y="743698"/>
            <a:ext cx="8661893" cy="4072797"/>
          </a:xfrm>
          <a:prstGeom prst="rect">
            <a:avLst/>
          </a:prstGeom>
        </p:spPr>
        <p:txBody>
          <a:bodyPr spcFirstLastPara="1" wrap="square" lIns="91425" tIns="91425" rIns="91425" bIns="91425" anchor="t" anchorCtr="0">
            <a:noAutofit/>
          </a:bodyPr>
          <a:lstStyle/>
          <a:p>
            <a:pPr marL="171450" indent="-171450" algn="r"/>
            <a:r>
              <a:rPr lang="el-GR" sz="1200" dirty="0">
                <a:latin typeface="Times New Roman" panose="02020603050405020304" pitchFamily="18" charset="0"/>
                <a:cs typeface="Times New Roman" panose="02020603050405020304" pitchFamily="18" charset="0"/>
              </a:rPr>
              <a:t>Ο</a:t>
            </a:r>
            <a:r>
              <a:rPr lang="en-GB" sz="1200" dirty="0">
                <a:latin typeface="Times New Roman" panose="02020603050405020304" pitchFamily="18" charset="0"/>
                <a:cs typeface="Times New Roman" panose="02020603050405020304" pitchFamily="18" charset="0"/>
              </a:rPr>
              <a:t> </a:t>
            </a:r>
            <a:r>
              <a:rPr lang="el-GR" sz="1200" dirty="0">
                <a:latin typeface="Times New Roman" panose="02020603050405020304" pitchFamily="18" charset="0"/>
                <a:cs typeface="Times New Roman" panose="02020603050405020304" pitchFamily="18" charset="0"/>
              </a:rPr>
              <a:t>Αμερικανός πρόεδρος </a:t>
            </a:r>
            <a:r>
              <a:rPr lang="en-GB" sz="1200" dirty="0">
                <a:latin typeface="Times New Roman" panose="02020603050405020304" pitchFamily="18" charset="0"/>
                <a:cs typeface="Times New Roman" panose="02020603050405020304" pitchFamily="18" charset="0"/>
              </a:rPr>
              <a:t>Dwight Eisenhower</a:t>
            </a:r>
            <a:r>
              <a:rPr lang="el-GR" sz="1200" dirty="0">
                <a:latin typeface="Times New Roman" panose="02020603050405020304" pitchFamily="18" charset="0"/>
                <a:cs typeface="Times New Roman" panose="02020603050405020304" pitchFamily="18" charset="0"/>
              </a:rPr>
              <a:t> ορκιζόμενος να σταματήσει την εξάπλωση του κομμουνισμού στην Ασία, παρείχε παραστρατιωτικές υπηρεσίες στο Νότιο Βιετνάμ (</a:t>
            </a:r>
            <a:r>
              <a:rPr lang="en-GB" sz="1200" dirty="0">
                <a:latin typeface="Times New Roman" panose="02020603050405020304" pitchFamily="18" charset="0"/>
                <a:cs typeface="Times New Roman" panose="02020603050405020304" pitchFamily="18" charset="0"/>
              </a:rPr>
              <a:t>Saigon Military Mission)</a:t>
            </a:r>
            <a:r>
              <a:rPr lang="el-GR" sz="1200" dirty="0">
                <a:latin typeface="Times New Roman" panose="02020603050405020304" pitchFamily="18" charset="0"/>
                <a:cs typeface="Times New Roman" panose="02020603050405020304" pitchFamily="18" charset="0"/>
              </a:rPr>
              <a:t>, ενώ παράλληλα το Βόρειο Βιετνάμ: ηγέτες του</a:t>
            </a:r>
            <a:r>
              <a:rPr lang="en-GB" sz="1200" dirty="0">
                <a:latin typeface="Times New Roman" panose="02020603050405020304" pitchFamily="18" charset="0"/>
                <a:cs typeface="Times New Roman" panose="02020603050405020304" pitchFamily="18" charset="0"/>
              </a:rPr>
              <a:t> Viet Minh</a:t>
            </a:r>
            <a:r>
              <a:rPr lang="el-GR" sz="1200" dirty="0">
                <a:latin typeface="Times New Roman" panose="02020603050405020304" pitchFamily="18" charset="0"/>
                <a:cs typeface="Times New Roman" panose="02020603050405020304" pitchFamily="18" charset="0"/>
              </a:rPr>
              <a:t> διατήρησαν προπαγανδιστές τους και πολιτικούς τους πράκτορες στο Νότιο Βιετνάμ.</a:t>
            </a:r>
          </a:p>
          <a:p>
            <a:pPr marL="0" indent="0" algn="r">
              <a:buNone/>
            </a:pPr>
            <a:endParaRPr lang="el-GR" sz="1200" dirty="0">
              <a:latin typeface="Times New Roman" panose="02020603050405020304" pitchFamily="18" charset="0"/>
              <a:cs typeface="Times New Roman" panose="02020603050405020304" pitchFamily="18" charset="0"/>
            </a:endParaRPr>
          </a:p>
          <a:p>
            <a:pPr marL="171450" indent="-171450" algn="r"/>
            <a:r>
              <a:rPr lang="el-GR" sz="1200" dirty="0">
                <a:latin typeface="Times New Roman" panose="02020603050405020304" pitchFamily="18" charset="0"/>
                <a:cs typeface="Times New Roman" panose="02020603050405020304" pitchFamily="18" charset="0"/>
              </a:rPr>
              <a:t>Μετά τον </a:t>
            </a:r>
            <a:r>
              <a:rPr lang="en-GB" sz="1200" dirty="0">
                <a:latin typeface="Times New Roman" panose="02020603050405020304" pitchFamily="18" charset="0"/>
                <a:cs typeface="Times New Roman" panose="02020603050405020304" pitchFamily="18" charset="0"/>
              </a:rPr>
              <a:t>Bao Dai </a:t>
            </a:r>
            <a:r>
              <a:rPr lang="el-GR" sz="1200" dirty="0">
                <a:latin typeface="Times New Roman" panose="02020603050405020304" pitchFamily="18" charset="0"/>
                <a:cs typeface="Times New Roman" panose="02020603050405020304" pitchFamily="18" charset="0"/>
              </a:rPr>
              <a:t>ανέλαβε την εξουσία ο </a:t>
            </a:r>
            <a:r>
              <a:rPr lang="en-GB" sz="1200" dirty="0">
                <a:latin typeface="Times New Roman" panose="02020603050405020304" pitchFamily="18" charset="0"/>
                <a:cs typeface="Times New Roman" panose="02020603050405020304" pitchFamily="18" charset="0"/>
              </a:rPr>
              <a:t>Ngo Dinh Diem</a:t>
            </a:r>
            <a:r>
              <a:rPr lang="el-GR" sz="1200" dirty="0">
                <a:latin typeface="Times New Roman" panose="02020603050405020304" pitchFamily="18" charset="0"/>
                <a:cs typeface="Times New Roman" panose="02020603050405020304" pitchFamily="18" charset="0"/>
              </a:rPr>
              <a:t>, ο οποίος ως πρωθυπουργός του</a:t>
            </a:r>
            <a:r>
              <a:rPr lang="en-GB" sz="1200" dirty="0">
                <a:latin typeface="Times New Roman" panose="02020603050405020304" pitchFamily="18" charset="0"/>
                <a:cs typeface="Times New Roman" panose="02020603050405020304" pitchFamily="18" charset="0"/>
              </a:rPr>
              <a:t> </a:t>
            </a:r>
            <a:r>
              <a:rPr lang="el-GR" sz="1200" dirty="0">
                <a:latin typeface="Times New Roman" panose="02020603050405020304" pitchFamily="18" charset="0"/>
                <a:cs typeface="Times New Roman" panose="02020603050405020304" pitchFamily="18" charset="0"/>
              </a:rPr>
              <a:t>Νοτίου Βιετνάμ απολάμβανε την πλήρη στήριξη των Αμερικανών πολιτικών συμβούλων.</a:t>
            </a:r>
          </a:p>
          <a:p>
            <a:pPr marL="0" indent="0" algn="r">
              <a:buNone/>
            </a:pPr>
            <a:endParaRPr lang="el-GR" sz="1200" dirty="0">
              <a:latin typeface="Times New Roman" panose="02020603050405020304" pitchFamily="18" charset="0"/>
              <a:cs typeface="Times New Roman" panose="02020603050405020304" pitchFamily="18" charset="0"/>
            </a:endParaRPr>
          </a:p>
          <a:p>
            <a:pPr marL="171450" indent="-171450" algn="r"/>
            <a:r>
              <a:rPr lang="el-GR" sz="1200" dirty="0">
                <a:latin typeface="Times New Roman" panose="02020603050405020304" pitchFamily="18" charset="0"/>
                <a:cs typeface="Times New Roman" panose="02020603050405020304" pitchFamily="18" charset="0"/>
              </a:rPr>
              <a:t>Οι Αμερικανοί εκπαίδευσαν τον στρατό του Νοτίου Βιετνάμ, πραγματοποίησαν τον επαναπατρισμό 900.000 προσφύγων που είχαν φύγει από τον Βορρά, ενώ επίσης η </a:t>
            </a:r>
            <a:r>
              <a:rPr lang="en-GB" sz="1200" dirty="0">
                <a:latin typeface="Times New Roman" panose="02020603050405020304" pitchFamily="18" charset="0"/>
                <a:cs typeface="Times New Roman" panose="02020603050405020304" pitchFamily="18" charset="0"/>
              </a:rPr>
              <a:t>CIA</a:t>
            </a:r>
            <a:r>
              <a:rPr lang="el-GR" sz="1200" dirty="0">
                <a:latin typeface="Times New Roman" panose="02020603050405020304" pitchFamily="18" charset="0"/>
                <a:cs typeface="Times New Roman" panose="02020603050405020304" pitchFamily="18" charset="0"/>
              </a:rPr>
              <a:t> εξαφάνισε τον εγγενή ανταγωνισμό του</a:t>
            </a:r>
            <a:r>
              <a:rPr lang="en-GB" sz="1200" dirty="0">
                <a:latin typeface="Times New Roman" panose="02020603050405020304" pitchFamily="18" charset="0"/>
                <a:cs typeface="Times New Roman" panose="02020603050405020304" pitchFamily="18" charset="0"/>
              </a:rPr>
              <a:t> Diem</a:t>
            </a:r>
            <a:r>
              <a:rPr lang="el-GR" sz="1200" dirty="0">
                <a:latin typeface="Times New Roman" panose="02020603050405020304" pitchFamily="18" charset="0"/>
                <a:cs typeface="Times New Roman" panose="02020603050405020304" pitchFamily="18" charset="0"/>
              </a:rPr>
              <a:t> και ενίσχυσε οικονομικά το Νότιο Βιετνάμ.</a:t>
            </a:r>
          </a:p>
          <a:p>
            <a:pPr marL="0" indent="0" algn="r">
              <a:buNone/>
            </a:pPr>
            <a:endParaRPr lang="el-GR" sz="1200" dirty="0">
              <a:latin typeface="Times New Roman" panose="02020603050405020304" pitchFamily="18" charset="0"/>
              <a:cs typeface="Times New Roman" panose="02020603050405020304" pitchFamily="18" charset="0"/>
            </a:endParaRPr>
          </a:p>
          <a:p>
            <a:pPr marL="171450" indent="-171450" algn="r"/>
            <a:r>
              <a:rPr lang="el-GR" sz="1200" dirty="0">
                <a:latin typeface="Times New Roman" panose="02020603050405020304" pitchFamily="18" charset="0"/>
                <a:cs typeface="Times New Roman" panose="02020603050405020304" pitchFamily="18" charset="0"/>
              </a:rPr>
              <a:t>Έως τα τέλη του 1955 ο </a:t>
            </a:r>
            <a:r>
              <a:rPr lang="en-GB" sz="1200" dirty="0">
                <a:latin typeface="Times New Roman" panose="02020603050405020304" pitchFamily="18" charset="0"/>
                <a:cs typeface="Times New Roman" panose="02020603050405020304" pitchFamily="18" charset="0"/>
              </a:rPr>
              <a:t>Diem</a:t>
            </a:r>
            <a:r>
              <a:rPr lang="el-GR" sz="1200" dirty="0">
                <a:latin typeface="Times New Roman" panose="02020603050405020304" pitchFamily="18" charset="0"/>
                <a:cs typeface="Times New Roman" panose="02020603050405020304" pitchFamily="18" charset="0"/>
              </a:rPr>
              <a:t> είχε συγκεντρώσει την εξουσία στα χέρια του + ήταν ενάντια στις εκλογές + κάλεσε τον λαό μόνο του Νότου για δημοψήφισμα + τον Οκτώβριο του 1955 κήρυξε τον εαυτό του Πρόεδρο της Δημοκρατίας του Βιετνάμ, ενώ ταυτόχρονα πραγματοποιούσε χιλιάδες συλλήψεις κομμουνιστών.</a:t>
            </a:r>
          </a:p>
          <a:p>
            <a:pPr marL="0" indent="0" algn="r">
              <a:buNone/>
            </a:pPr>
            <a:r>
              <a:rPr lang="el-GR" sz="1200" dirty="0">
                <a:latin typeface="Times New Roman" panose="02020603050405020304" pitchFamily="18" charset="0"/>
                <a:cs typeface="Times New Roman" panose="02020603050405020304" pitchFamily="18" charset="0"/>
              </a:rPr>
              <a:t>  </a:t>
            </a:r>
            <a:r>
              <a:rPr lang="en-GB" sz="1200" dirty="0">
                <a:latin typeface="Times New Roman" panose="02020603050405020304" pitchFamily="18" charset="0"/>
                <a:cs typeface="Times New Roman" panose="02020603050405020304" pitchFamily="18" charset="0"/>
              </a:rPr>
              <a:t> </a:t>
            </a:r>
            <a:endParaRPr sz="1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693"/>
        <p:cNvGrpSpPr/>
        <p:nvPr/>
      </p:nvGrpSpPr>
      <p:grpSpPr>
        <a:xfrm>
          <a:off x="0" y="0"/>
          <a:ext cx="0" cy="0"/>
          <a:chOff x="0" y="0"/>
          <a:chExt cx="0" cy="0"/>
        </a:xfrm>
      </p:grpSpPr>
      <p:grpSp>
        <p:nvGrpSpPr>
          <p:cNvPr id="5696" name="Google Shape;5696;p36"/>
          <p:cNvGrpSpPr/>
          <p:nvPr/>
        </p:nvGrpSpPr>
        <p:grpSpPr>
          <a:xfrm>
            <a:off x="5964707" y="-103855"/>
            <a:ext cx="3782772" cy="1855778"/>
            <a:chOff x="5964707" y="-103855"/>
            <a:chExt cx="3782772" cy="1855778"/>
          </a:xfrm>
        </p:grpSpPr>
        <p:grpSp>
          <p:nvGrpSpPr>
            <p:cNvPr id="5697" name="Google Shape;5697;p36"/>
            <p:cNvGrpSpPr/>
            <p:nvPr/>
          </p:nvGrpSpPr>
          <p:grpSpPr>
            <a:xfrm>
              <a:off x="5964707" y="375448"/>
              <a:ext cx="637785" cy="637834"/>
              <a:chOff x="3827550" y="1325975"/>
              <a:chExt cx="492650" cy="492650"/>
            </a:xfrm>
          </p:grpSpPr>
          <p:sp>
            <p:nvSpPr>
              <p:cNvPr id="5698" name="Google Shape;5698;p36"/>
              <p:cNvSpPr/>
              <p:nvPr/>
            </p:nvSpPr>
            <p:spPr>
              <a:xfrm>
                <a:off x="3827550" y="1334300"/>
                <a:ext cx="367875" cy="302250"/>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9" name="Google Shape;5699;p36"/>
              <p:cNvSpPr/>
              <p:nvPr/>
            </p:nvSpPr>
            <p:spPr>
              <a:xfrm>
                <a:off x="3827550" y="1333375"/>
                <a:ext cx="342000" cy="275450"/>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0" name="Google Shape;5700;p36"/>
              <p:cNvSpPr/>
              <p:nvPr/>
            </p:nvSpPr>
            <p:spPr>
              <a:xfrm>
                <a:off x="4068775" y="1325975"/>
                <a:ext cx="251425" cy="215375"/>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1" name="Google Shape;5701;p36"/>
              <p:cNvSpPr/>
              <p:nvPr/>
            </p:nvSpPr>
            <p:spPr>
              <a:xfrm>
                <a:off x="3982825" y="1560750"/>
                <a:ext cx="318900" cy="257875"/>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2" name="Google Shape;5702;p36"/>
              <p:cNvSpPr/>
              <p:nvPr/>
            </p:nvSpPr>
            <p:spPr>
              <a:xfrm>
                <a:off x="3982825" y="1560750"/>
                <a:ext cx="303175" cy="223675"/>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3" name="Google Shape;5703;p36"/>
              <p:cNvSpPr/>
              <p:nvPr/>
            </p:nvSpPr>
            <p:spPr>
              <a:xfrm>
                <a:off x="3895025" y="1555200"/>
                <a:ext cx="181175" cy="146975"/>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4" name="Google Shape;5704;p36"/>
              <p:cNvSpPr/>
              <p:nvPr/>
            </p:nvSpPr>
            <p:spPr>
              <a:xfrm>
                <a:off x="3895025" y="1554275"/>
                <a:ext cx="171925" cy="128500"/>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05" name="Google Shape;5705;p36"/>
            <p:cNvGrpSpPr/>
            <p:nvPr/>
          </p:nvGrpSpPr>
          <p:grpSpPr>
            <a:xfrm rot="374755">
              <a:off x="6110767" y="85799"/>
              <a:ext cx="3566982" cy="1476470"/>
              <a:chOff x="2026925" y="1926325"/>
              <a:chExt cx="6403845" cy="2650723"/>
            </a:xfrm>
          </p:grpSpPr>
          <p:sp>
            <p:nvSpPr>
              <p:cNvPr id="5706" name="Google Shape;5706;p36"/>
              <p:cNvSpPr/>
              <p:nvPr/>
            </p:nvSpPr>
            <p:spPr>
              <a:xfrm>
                <a:off x="2773537" y="4354351"/>
                <a:ext cx="69418" cy="79181"/>
              </a:xfrm>
              <a:custGeom>
                <a:avLst/>
                <a:gdLst/>
                <a:ahLst/>
                <a:cxnLst/>
                <a:rect l="l" t="t" r="r" b="b"/>
                <a:pathLst>
                  <a:path w="519" h="592" extrusionOk="0">
                    <a:moveTo>
                      <a:pt x="482" y="0"/>
                    </a:moveTo>
                    <a:lnTo>
                      <a:pt x="1" y="555"/>
                    </a:lnTo>
                    <a:lnTo>
                      <a:pt x="75" y="592"/>
                    </a:lnTo>
                    <a:lnTo>
                      <a:pt x="518" y="37"/>
                    </a:lnTo>
                    <a:lnTo>
                      <a:pt x="48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7" name="Google Shape;5707;p36"/>
              <p:cNvSpPr/>
              <p:nvPr/>
            </p:nvSpPr>
            <p:spPr>
              <a:xfrm>
                <a:off x="2773537" y="4413737"/>
                <a:ext cx="89213" cy="59386"/>
              </a:xfrm>
              <a:custGeom>
                <a:avLst/>
                <a:gdLst/>
                <a:ahLst/>
                <a:cxnLst/>
                <a:rect l="l" t="t" r="r" b="b"/>
                <a:pathLst>
                  <a:path w="667" h="444" extrusionOk="0">
                    <a:moveTo>
                      <a:pt x="38" y="0"/>
                    </a:moveTo>
                    <a:lnTo>
                      <a:pt x="1" y="74"/>
                    </a:lnTo>
                    <a:lnTo>
                      <a:pt x="629" y="444"/>
                    </a:lnTo>
                    <a:lnTo>
                      <a:pt x="666" y="370"/>
                    </a:lnTo>
                    <a:lnTo>
                      <a:pt x="3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8" name="Google Shape;5708;p36"/>
              <p:cNvSpPr/>
              <p:nvPr/>
            </p:nvSpPr>
            <p:spPr>
              <a:xfrm>
                <a:off x="2837872" y="4196120"/>
                <a:ext cx="29827" cy="247308"/>
              </a:xfrm>
              <a:custGeom>
                <a:avLst/>
                <a:gdLst/>
                <a:ahLst/>
                <a:cxnLst/>
                <a:rect l="l" t="t" r="r" b="b"/>
                <a:pathLst>
                  <a:path w="223" h="1849" extrusionOk="0">
                    <a:moveTo>
                      <a:pt x="1" y="0"/>
                    </a:moveTo>
                    <a:lnTo>
                      <a:pt x="1" y="1849"/>
                    </a:lnTo>
                    <a:lnTo>
                      <a:pt x="222" y="1849"/>
                    </a:lnTo>
                    <a:lnTo>
                      <a:pt x="22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9" name="Google Shape;5709;p36"/>
              <p:cNvSpPr/>
              <p:nvPr/>
            </p:nvSpPr>
            <p:spPr>
              <a:xfrm>
                <a:off x="2827975" y="4319708"/>
                <a:ext cx="49622" cy="10031"/>
              </a:xfrm>
              <a:custGeom>
                <a:avLst/>
                <a:gdLst/>
                <a:ahLst/>
                <a:cxnLst/>
                <a:rect l="l" t="t" r="r" b="b"/>
                <a:pathLst>
                  <a:path w="371" h="75" extrusionOk="0">
                    <a:moveTo>
                      <a:pt x="1" y="1"/>
                    </a:moveTo>
                    <a:lnTo>
                      <a:pt x="1" y="75"/>
                    </a:lnTo>
                    <a:lnTo>
                      <a:pt x="370" y="75"/>
                    </a:lnTo>
                    <a:lnTo>
                      <a:pt x="370" y="1"/>
                    </a:lnTo>
                    <a:close/>
                  </a:path>
                </a:pathLst>
              </a:custGeom>
              <a:solidFill>
                <a:srgbClr val="505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0" name="Google Shape;5710;p36"/>
              <p:cNvSpPr/>
              <p:nvPr/>
            </p:nvSpPr>
            <p:spPr>
              <a:xfrm>
                <a:off x="2827975" y="4359299"/>
                <a:ext cx="49622" cy="44673"/>
              </a:xfrm>
              <a:custGeom>
                <a:avLst/>
                <a:gdLst/>
                <a:ahLst/>
                <a:cxnLst/>
                <a:rect l="l" t="t" r="r" b="b"/>
                <a:pathLst>
                  <a:path w="371" h="334" extrusionOk="0">
                    <a:moveTo>
                      <a:pt x="1" y="0"/>
                    </a:moveTo>
                    <a:lnTo>
                      <a:pt x="1" y="333"/>
                    </a:lnTo>
                    <a:lnTo>
                      <a:pt x="370" y="333"/>
                    </a:lnTo>
                    <a:lnTo>
                      <a:pt x="3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1" name="Google Shape;5711;p36"/>
              <p:cNvSpPr/>
              <p:nvPr/>
            </p:nvSpPr>
            <p:spPr>
              <a:xfrm>
                <a:off x="2818077" y="4369197"/>
                <a:ext cx="173209" cy="178158"/>
              </a:xfrm>
              <a:custGeom>
                <a:avLst/>
                <a:gdLst/>
                <a:ahLst/>
                <a:cxnLst/>
                <a:rect l="l" t="t" r="r" b="b"/>
                <a:pathLst>
                  <a:path w="1295" h="1332" extrusionOk="0">
                    <a:moveTo>
                      <a:pt x="555" y="1331"/>
                    </a:moveTo>
                    <a:cubicBezTo>
                      <a:pt x="1036" y="1331"/>
                      <a:pt x="1295" y="703"/>
                      <a:pt x="962" y="370"/>
                    </a:cubicBezTo>
                    <a:cubicBezTo>
                      <a:pt x="592" y="0"/>
                      <a:pt x="1" y="259"/>
                      <a:pt x="1" y="740"/>
                    </a:cubicBezTo>
                    <a:cubicBezTo>
                      <a:pt x="1" y="1073"/>
                      <a:pt x="222" y="1331"/>
                      <a:pt x="555" y="133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2" name="Google Shape;5712;p36"/>
              <p:cNvSpPr/>
              <p:nvPr/>
            </p:nvSpPr>
            <p:spPr>
              <a:xfrm>
                <a:off x="2847770" y="4423635"/>
                <a:ext cx="89079" cy="89079"/>
              </a:xfrm>
              <a:custGeom>
                <a:avLst/>
                <a:gdLst/>
                <a:ahLst/>
                <a:cxnLst/>
                <a:rect l="l" t="t" r="r" b="b"/>
                <a:pathLst>
                  <a:path w="666" h="666" extrusionOk="0">
                    <a:moveTo>
                      <a:pt x="333" y="0"/>
                    </a:moveTo>
                    <a:cubicBezTo>
                      <a:pt x="148" y="0"/>
                      <a:pt x="0" y="148"/>
                      <a:pt x="0" y="333"/>
                    </a:cubicBezTo>
                    <a:cubicBezTo>
                      <a:pt x="0" y="518"/>
                      <a:pt x="148" y="666"/>
                      <a:pt x="333" y="666"/>
                    </a:cubicBezTo>
                    <a:cubicBezTo>
                      <a:pt x="518" y="666"/>
                      <a:pt x="666" y="518"/>
                      <a:pt x="666" y="333"/>
                    </a:cubicBezTo>
                    <a:cubicBezTo>
                      <a:pt x="666" y="148"/>
                      <a:pt x="518" y="0"/>
                      <a:pt x="333" y="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3" name="Google Shape;5713;p36"/>
              <p:cNvSpPr/>
              <p:nvPr/>
            </p:nvSpPr>
            <p:spPr>
              <a:xfrm>
                <a:off x="2862617" y="4438348"/>
                <a:ext cx="59386" cy="64469"/>
              </a:xfrm>
              <a:custGeom>
                <a:avLst/>
                <a:gdLst/>
                <a:ahLst/>
                <a:cxnLst/>
                <a:rect l="l" t="t" r="r" b="b"/>
                <a:pathLst>
                  <a:path w="444" h="482" extrusionOk="0">
                    <a:moveTo>
                      <a:pt x="222" y="482"/>
                    </a:moveTo>
                    <a:cubicBezTo>
                      <a:pt x="333" y="482"/>
                      <a:pt x="444" y="371"/>
                      <a:pt x="444" y="223"/>
                    </a:cubicBezTo>
                    <a:cubicBezTo>
                      <a:pt x="444" y="112"/>
                      <a:pt x="333" y="1"/>
                      <a:pt x="222" y="1"/>
                    </a:cubicBezTo>
                    <a:cubicBezTo>
                      <a:pt x="111" y="1"/>
                      <a:pt x="0" y="112"/>
                      <a:pt x="0" y="223"/>
                    </a:cubicBezTo>
                    <a:cubicBezTo>
                      <a:pt x="0" y="371"/>
                      <a:pt x="111" y="482"/>
                      <a:pt x="222" y="48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4" name="Google Shape;5714;p36"/>
              <p:cNvSpPr/>
              <p:nvPr/>
            </p:nvSpPr>
            <p:spPr>
              <a:xfrm>
                <a:off x="2877463" y="4448245"/>
                <a:ext cx="39724" cy="34776"/>
              </a:xfrm>
              <a:custGeom>
                <a:avLst/>
                <a:gdLst/>
                <a:ahLst/>
                <a:cxnLst/>
                <a:rect l="l" t="t" r="r" b="b"/>
                <a:pathLst>
                  <a:path w="297" h="260" extrusionOk="0">
                    <a:moveTo>
                      <a:pt x="111" y="260"/>
                    </a:moveTo>
                    <a:cubicBezTo>
                      <a:pt x="296" y="260"/>
                      <a:pt x="0" y="1"/>
                      <a:pt x="0" y="149"/>
                    </a:cubicBezTo>
                    <a:cubicBezTo>
                      <a:pt x="0" y="223"/>
                      <a:pt x="37" y="260"/>
                      <a:pt x="111" y="26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5" name="Google Shape;5715;p36"/>
              <p:cNvSpPr/>
              <p:nvPr/>
            </p:nvSpPr>
            <p:spPr>
              <a:xfrm>
                <a:off x="2724182" y="4294964"/>
                <a:ext cx="390691" cy="84264"/>
              </a:xfrm>
              <a:custGeom>
                <a:avLst/>
                <a:gdLst/>
                <a:ahLst/>
                <a:cxnLst/>
                <a:rect l="l" t="t" r="r" b="b"/>
                <a:pathLst>
                  <a:path w="2921" h="630" extrusionOk="0">
                    <a:moveTo>
                      <a:pt x="0" y="1"/>
                    </a:moveTo>
                    <a:lnTo>
                      <a:pt x="0" y="629"/>
                    </a:lnTo>
                    <a:lnTo>
                      <a:pt x="2921" y="629"/>
                    </a:lnTo>
                    <a:lnTo>
                      <a:pt x="2921"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6" name="Google Shape;5716;p36"/>
              <p:cNvSpPr/>
              <p:nvPr/>
            </p:nvSpPr>
            <p:spPr>
              <a:xfrm>
                <a:off x="5013641" y="4299913"/>
                <a:ext cx="281950" cy="277135"/>
              </a:xfrm>
              <a:custGeom>
                <a:avLst/>
                <a:gdLst/>
                <a:ahLst/>
                <a:cxnLst/>
                <a:rect l="l" t="t" r="r" b="b"/>
                <a:pathLst>
                  <a:path w="2108" h="2072" extrusionOk="0">
                    <a:moveTo>
                      <a:pt x="777" y="149"/>
                    </a:moveTo>
                    <a:cubicBezTo>
                      <a:pt x="38" y="407"/>
                      <a:pt x="1" y="1406"/>
                      <a:pt x="666" y="1738"/>
                    </a:cubicBezTo>
                    <a:cubicBezTo>
                      <a:pt x="1369" y="2071"/>
                      <a:pt x="2108" y="1443"/>
                      <a:pt x="1886" y="703"/>
                    </a:cubicBezTo>
                    <a:cubicBezTo>
                      <a:pt x="1701" y="260"/>
                      <a:pt x="1221"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7" name="Google Shape;5717;p36"/>
              <p:cNvSpPr/>
              <p:nvPr/>
            </p:nvSpPr>
            <p:spPr>
              <a:xfrm>
                <a:off x="5048283" y="4339504"/>
                <a:ext cx="212800" cy="183107"/>
              </a:xfrm>
              <a:custGeom>
                <a:avLst/>
                <a:gdLst/>
                <a:ahLst/>
                <a:cxnLst/>
                <a:rect l="l" t="t" r="r" b="b"/>
                <a:pathLst>
                  <a:path w="1591" h="1369" extrusionOk="0">
                    <a:moveTo>
                      <a:pt x="629" y="185"/>
                    </a:moveTo>
                    <a:cubicBezTo>
                      <a:pt x="0" y="407"/>
                      <a:pt x="296" y="1368"/>
                      <a:pt x="962" y="1184"/>
                    </a:cubicBezTo>
                    <a:cubicBezTo>
                      <a:pt x="1590" y="962"/>
                      <a:pt x="1294"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8" name="Google Shape;5718;p36"/>
              <p:cNvSpPr/>
              <p:nvPr/>
            </p:nvSpPr>
            <p:spPr>
              <a:xfrm>
                <a:off x="5102720" y="4374146"/>
                <a:ext cx="108875" cy="113823"/>
              </a:xfrm>
              <a:custGeom>
                <a:avLst/>
                <a:gdLst/>
                <a:ahLst/>
                <a:cxnLst/>
                <a:rect l="l" t="t" r="r" b="b"/>
                <a:pathLst>
                  <a:path w="814" h="851" extrusionOk="0">
                    <a:moveTo>
                      <a:pt x="296" y="111"/>
                    </a:moveTo>
                    <a:cubicBezTo>
                      <a:pt x="111" y="148"/>
                      <a:pt x="0" y="370"/>
                      <a:pt x="74" y="518"/>
                    </a:cubicBezTo>
                    <a:cubicBezTo>
                      <a:pt x="148" y="814"/>
                      <a:pt x="555" y="851"/>
                      <a:pt x="703" y="592"/>
                    </a:cubicBezTo>
                    <a:cubicBezTo>
                      <a:pt x="813" y="296"/>
                      <a:pt x="555" y="0"/>
                      <a:pt x="296"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9" name="Google Shape;5719;p36"/>
              <p:cNvSpPr/>
              <p:nvPr/>
            </p:nvSpPr>
            <p:spPr>
              <a:xfrm>
                <a:off x="5127331" y="4403839"/>
                <a:ext cx="59520" cy="64335"/>
              </a:xfrm>
              <a:custGeom>
                <a:avLst/>
                <a:gdLst/>
                <a:ahLst/>
                <a:cxnLst/>
                <a:rect l="l" t="t" r="r" b="b"/>
                <a:pathLst>
                  <a:path w="445" h="481" extrusionOk="0">
                    <a:moveTo>
                      <a:pt x="149" y="37"/>
                    </a:moveTo>
                    <a:cubicBezTo>
                      <a:pt x="75" y="74"/>
                      <a:pt x="1" y="148"/>
                      <a:pt x="38" y="259"/>
                    </a:cubicBezTo>
                    <a:cubicBezTo>
                      <a:pt x="112" y="481"/>
                      <a:pt x="445" y="370"/>
                      <a:pt x="371" y="148"/>
                    </a:cubicBezTo>
                    <a:cubicBezTo>
                      <a:pt x="334" y="74"/>
                      <a:pt x="260" y="0"/>
                      <a:pt x="14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0" name="Google Shape;5720;p36"/>
              <p:cNvSpPr/>
              <p:nvPr/>
            </p:nvSpPr>
            <p:spPr>
              <a:xfrm>
                <a:off x="4751618" y="4299913"/>
                <a:ext cx="286899" cy="277135"/>
              </a:xfrm>
              <a:custGeom>
                <a:avLst/>
                <a:gdLst/>
                <a:ahLst/>
                <a:cxnLst/>
                <a:rect l="l" t="t" r="r" b="b"/>
                <a:pathLst>
                  <a:path w="2145" h="2072" extrusionOk="0">
                    <a:moveTo>
                      <a:pt x="814" y="149"/>
                    </a:moveTo>
                    <a:cubicBezTo>
                      <a:pt x="74" y="407"/>
                      <a:pt x="0" y="1406"/>
                      <a:pt x="703" y="1738"/>
                    </a:cubicBezTo>
                    <a:cubicBezTo>
                      <a:pt x="1368" y="2071"/>
                      <a:pt x="2144" y="1443"/>
                      <a:pt x="1886" y="703"/>
                    </a:cubicBezTo>
                    <a:cubicBezTo>
                      <a:pt x="1738" y="260"/>
                      <a:pt x="1257"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1" name="Google Shape;5721;p36"/>
              <p:cNvSpPr/>
              <p:nvPr/>
            </p:nvSpPr>
            <p:spPr>
              <a:xfrm>
                <a:off x="4820768" y="4344453"/>
                <a:ext cx="163312" cy="168261"/>
              </a:xfrm>
              <a:custGeom>
                <a:avLst/>
                <a:gdLst/>
                <a:ahLst/>
                <a:cxnLst/>
                <a:rect l="l" t="t" r="r" b="b"/>
                <a:pathLst>
                  <a:path w="1221" h="1258" extrusionOk="0">
                    <a:moveTo>
                      <a:pt x="407" y="148"/>
                    </a:moveTo>
                    <a:cubicBezTo>
                      <a:pt x="149" y="259"/>
                      <a:pt x="1" y="555"/>
                      <a:pt x="75" y="814"/>
                    </a:cubicBezTo>
                    <a:cubicBezTo>
                      <a:pt x="223" y="1221"/>
                      <a:pt x="814" y="1258"/>
                      <a:pt x="1036" y="851"/>
                    </a:cubicBezTo>
                    <a:cubicBezTo>
                      <a:pt x="1221" y="481"/>
                      <a:pt x="814" y="1"/>
                      <a:pt x="407" y="14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2" name="Google Shape;5722;p36"/>
              <p:cNvSpPr/>
              <p:nvPr/>
            </p:nvSpPr>
            <p:spPr>
              <a:xfrm>
                <a:off x="4845512" y="4379095"/>
                <a:ext cx="103926" cy="103926"/>
              </a:xfrm>
              <a:custGeom>
                <a:avLst/>
                <a:gdLst/>
                <a:ahLst/>
                <a:cxnLst/>
                <a:rect l="l" t="t" r="r" b="b"/>
                <a:pathLst>
                  <a:path w="777" h="777" extrusionOk="0">
                    <a:moveTo>
                      <a:pt x="259" y="74"/>
                    </a:moveTo>
                    <a:cubicBezTo>
                      <a:pt x="112" y="111"/>
                      <a:pt x="1" y="333"/>
                      <a:pt x="38" y="481"/>
                    </a:cubicBezTo>
                    <a:cubicBezTo>
                      <a:pt x="112" y="666"/>
                      <a:pt x="296" y="777"/>
                      <a:pt x="481" y="703"/>
                    </a:cubicBezTo>
                    <a:cubicBezTo>
                      <a:pt x="666" y="666"/>
                      <a:pt x="777" y="444"/>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3" name="Google Shape;5723;p36"/>
              <p:cNvSpPr/>
              <p:nvPr/>
            </p:nvSpPr>
            <p:spPr>
              <a:xfrm>
                <a:off x="4870257" y="4403839"/>
                <a:ext cx="59520" cy="64335"/>
              </a:xfrm>
              <a:custGeom>
                <a:avLst/>
                <a:gdLst/>
                <a:ahLst/>
                <a:cxnLst/>
                <a:rect l="l" t="t" r="r" b="b"/>
                <a:pathLst>
                  <a:path w="445" h="481" extrusionOk="0">
                    <a:moveTo>
                      <a:pt x="148" y="37"/>
                    </a:moveTo>
                    <a:cubicBezTo>
                      <a:pt x="37" y="74"/>
                      <a:pt x="0" y="148"/>
                      <a:pt x="37" y="259"/>
                    </a:cubicBezTo>
                    <a:cubicBezTo>
                      <a:pt x="111" y="481"/>
                      <a:pt x="444" y="370"/>
                      <a:pt x="370" y="148"/>
                    </a:cubicBezTo>
                    <a:cubicBezTo>
                      <a:pt x="333" y="74"/>
                      <a:pt x="222" y="0"/>
                      <a:pt x="148"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4" name="Google Shape;5724;p36"/>
              <p:cNvSpPr/>
              <p:nvPr/>
            </p:nvSpPr>
            <p:spPr>
              <a:xfrm>
                <a:off x="4494410" y="4299913"/>
                <a:ext cx="286899" cy="277135"/>
              </a:xfrm>
              <a:custGeom>
                <a:avLst/>
                <a:gdLst/>
                <a:ahLst/>
                <a:cxnLst/>
                <a:rect l="l" t="t" r="r" b="b"/>
                <a:pathLst>
                  <a:path w="2145" h="2072" extrusionOk="0">
                    <a:moveTo>
                      <a:pt x="814" y="149"/>
                    </a:moveTo>
                    <a:cubicBezTo>
                      <a:pt x="75" y="407"/>
                      <a:pt x="1" y="1406"/>
                      <a:pt x="703" y="1738"/>
                    </a:cubicBezTo>
                    <a:cubicBezTo>
                      <a:pt x="1369" y="2071"/>
                      <a:pt x="2145" y="1443"/>
                      <a:pt x="1886" y="703"/>
                    </a:cubicBezTo>
                    <a:cubicBezTo>
                      <a:pt x="1738" y="260"/>
                      <a:pt x="1258"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5" name="Google Shape;5725;p36"/>
              <p:cNvSpPr/>
              <p:nvPr/>
            </p:nvSpPr>
            <p:spPr>
              <a:xfrm>
                <a:off x="4553796" y="4354351"/>
                <a:ext cx="168261" cy="163312"/>
              </a:xfrm>
              <a:custGeom>
                <a:avLst/>
                <a:gdLst/>
                <a:ahLst/>
                <a:cxnLst/>
                <a:rect l="l" t="t" r="r" b="b"/>
                <a:pathLst>
                  <a:path w="1258" h="1221" extrusionOk="0">
                    <a:moveTo>
                      <a:pt x="481" y="74"/>
                    </a:moveTo>
                    <a:cubicBezTo>
                      <a:pt x="37" y="222"/>
                      <a:pt x="0" y="814"/>
                      <a:pt x="407" y="1036"/>
                    </a:cubicBezTo>
                    <a:cubicBezTo>
                      <a:pt x="814" y="1220"/>
                      <a:pt x="1257" y="851"/>
                      <a:pt x="1109" y="407"/>
                    </a:cubicBezTo>
                    <a:cubicBezTo>
                      <a:pt x="1036" y="148"/>
                      <a:pt x="740" y="0"/>
                      <a:pt x="481" y="74"/>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6" name="Google Shape;5726;p36"/>
              <p:cNvSpPr/>
              <p:nvPr/>
            </p:nvSpPr>
            <p:spPr>
              <a:xfrm>
                <a:off x="4588438" y="4379095"/>
                <a:ext cx="108875" cy="118772"/>
              </a:xfrm>
              <a:custGeom>
                <a:avLst/>
                <a:gdLst/>
                <a:ahLst/>
                <a:cxnLst/>
                <a:rect l="l" t="t" r="r" b="b"/>
                <a:pathLst>
                  <a:path w="814" h="888" extrusionOk="0">
                    <a:moveTo>
                      <a:pt x="259" y="74"/>
                    </a:moveTo>
                    <a:cubicBezTo>
                      <a:pt x="74" y="111"/>
                      <a:pt x="0" y="333"/>
                      <a:pt x="37" y="481"/>
                    </a:cubicBezTo>
                    <a:cubicBezTo>
                      <a:pt x="222" y="888"/>
                      <a:pt x="813" y="703"/>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7" name="Google Shape;5727;p36"/>
              <p:cNvSpPr/>
              <p:nvPr/>
            </p:nvSpPr>
            <p:spPr>
              <a:xfrm>
                <a:off x="4598336" y="4403839"/>
                <a:ext cx="74233" cy="54437"/>
              </a:xfrm>
              <a:custGeom>
                <a:avLst/>
                <a:gdLst/>
                <a:ahLst/>
                <a:cxnLst/>
                <a:rect l="l" t="t" r="r" b="b"/>
                <a:pathLst>
                  <a:path w="555" h="407" extrusionOk="0">
                    <a:moveTo>
                      <a:pt x="259" y="37"/>
                    </a:moveTo>
                    <a:cubicBezTo>
                      <a:pt x="0" y="111"/>
                      <a:pt x="555" y="407"/>
                      <a:pt x="444" y="148"/>
                    </a:cubicBezTo>
                    <a:cubicBezTo>
                      <a:pt x="444" y="74"/>
                      <a:pt x="333" y="0"/>
                      <a:pt x="25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8" name="Google Shape;5728;p36"/>
              <p:cNvSpPr/>
              <p:nvPr/>
            </p:nvSpPr>
            <p:spPr>
              <a:xfrm>
                <a:off x="4237335" y="4299913"/>
                <a:ext cx="281950" cy="277135"/>
              </a:xfrm>
              <a:custGeom>
                <a:avLst/>
                <a:gdLst/>
                <a:ahLst/>
                <a:cxnLst/>
                <a:rect l="l" t="t" r="r" b="b"/>
                <a:pathLst>
                  <a:path w="2108" h="2072" extrusionOk="0">
                    <a:moveTo>
                      <a:pt x="777" y="149"/>
                    </a:moveTo>
                    <a:cubicBezTo>
                      <a:pt x="74" y="407"/>
                      <a:pt x="0" y="1406"/>
                      <a:pt x="703" y="1738"/>
                    </a:cubicBezTo>
                    <a:cubicBezTo>
                      <a:pt x="1368" y="2071"/>
                      <a:pt x="2108" y="1443"/>
                      <a:pt x="1886" y="703"/>
                    </a:cubicBezTo>
                    <a:cubicBezTo>
                      <a:pt x="1738" y="260"/>
                      <a:pt x="1257"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9" name="Google Shape;5729;p36"/>
              <p:cNvSpPr/>
              <p:nvPr/>
            </p:nvSpPr>
            <p:spPr>
              <a:xfrm>
                <a:off x="4276793" y="4339504"/>
                <a:ext cx="212800" cy="183107"/>
              </a:xfrm>
              <a:custGeom>
                <a:avLst/>
                <a:gdLst/>
                <a:ahLst/>
                <a:cxnLst/>
                <a:rect l="l" t="t" r="r" b="b"/>
                <a:pathLst>
                  <a:path w="1591" h="1369" extrusionOk="0">
                    <a:moveTo>
                      <a:pt x="629" y="185"/>
                    </a:moveTo>
                    <a:cubicBezTo>
                      <a:pt x="1" y="407"/>
                      <a:pt x="297" y="1368"/>
                      <a:pt x="962" y="1184"/>
                    </a:cubicBezTo>
                    <a:cubicBezTo>
                      <a:pt x="1591" y="962"/>
                      <a:pt x="1258"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0" name="Google Shape;5730;p36"/>
              <p:cNvSpPr/>
              <p:nvPr/>
            </p:nvSpPr>
            <p:spPr>
              <a:xfrm>
                <a:off x="4326281" y="4379095"/>
                <a:ext cx="109008" cy="113823"/>
              </a:xfrm>
              <a:custGeom>
                <a:avLst/>
                <a:gdLst/>
                <a:ahLst/>
                <a:cxnLst/>
                <a:rect l="l" t="t" r="r" b="b"/>
                <a:pathLst>
                  <a:path w="815" h="851" extrusionOk="0">
                    <a:moveTo>
                      <a:pt x="296" y="74"/>
                    </a:moveTo>
                    <a:cubicBezTo>
                      <a:pt x="112" y="111"/>
                      <a:pt x="1" y="333"/>
                      <a:pt x="75" y="481"/>
                    </a:cubicBezTo>
                    <a:cubicBezTo>
                      <a:pt x="259" y="851"/>
                      <a:pt x="814" y="666"/>
                      <a:pt x="740" y="296"/>
                    </a:cubicBezTo>
                    <a:cubicBezTo>
                      <a:pt x="666" y="111"/>
                      <a:pt x="481" y="0"/>
                      <a:pt x="296"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1" name="Google Shape;5731;p36"/>
              <p:cNvSpPr/>
              <p:nvPr/>
            </p:nvSpPr>
            <p:spPr>
              <a:xfrm>
                <a:off x="4355975" y="4403839"/>
                <a:ext cx="49622" cy="49488"/>
              </a:xfrm>
              <a:custGeom>
                <a:avLst/>
                <a:gdLst/>
                <a:ahLst/>
                <a:cxnLst/>
                <a:rect l="l" t="t" r="r" b="b"/>
                <a:pathLst>
                  <a:path w="371" h="370" extrusionOk="0">
                    <a:moveTo>
                      <a:pt x="111" y="37"/>
                    </a:moveTo>
                    <a:cubicBezTo>
                      <a:pt x="37" y="74"/>
                      <a:pt x="1" y="148"/>
                      <a:pt x="37" y="259"/>
                    </a:cubicBezTo>
                    <a:cubicBezTo>
                      <a:pt x="37" y="333"/>
                      <a:pt x="148" y="370"/>
                      <a:pt x="222" y="370"/>
                    </a:cubicBezTo>
                    <a:cubicBezTo>
                      <a:pt x="333" y="333"/>
                      <a:pt x="370" y="222"/>
                      <a:pt x="333" y="148"/>
                    </a:cubicBezTo>
                    <a:cubicBezTo>
                      <a:pt x="296" y="74"/>
                      <a:pt x="222" y="0"/>
                      <a:pt x="111"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2" name="Google Shape;5732;p36"/>
              <p:cNvSpPr/>
              <p:nvPr/>
            </p:nvSpPr>
            <p:spPr>
              <a:xfrm>
                <a:off x="2026925" y="3231892"/>
                <a:ext cx="6235675" cy="1112687"/>
              </a:xfrm>
              <a:custGeom>
                <a:avLst/>
                <a:gdLst/>
                <a:ahLst/>
                <a:cxnLst/>
                <a:rect l="l" t="t" r="r" b="b"/>
                <a:pathLst>
                  <a:path w="46621" h="8319" extrusionOk="0">
                    <a:moveTo>
                      <a:pt x="9650" y="1331"/>
                    </a:moveTo>
                    <a:lnTo>
                      <a:pt x="27174" y="1331"/>
                    </a:lnTo>
                    <a:cubicBezTo>
                      <a:pt x="30612" y="1109"/>
                      <a:pt x="34346" y="629"/>
                      <a:pt x="38006" y="887"/>
                    </a:cubicBezTo>
                    <a:cubicBezTo>
                      <a:pt x="41962" y="1183"/>
                      <a:pt x="46620" y="0"/>
                      <a:pt x="46620" y="666"/>
                    </a:cubicBezTo>
                    <a:cubicBezTo>
                      <a:pt x="46620" y="1442"/>
                      <a:pt x="35862" y="5398"/>
                      <a:pt x="29318" y="7579"/>
                    </a:cubicBezTo>
                    <a:lnTo>
                      <a:pt x="24845" y="8319"/>
                    </a:lnTo>
                    <a:lnTo>
                      <a:pt x="6877" y="8282"/>
                    </a:lnTo>
                    <a:cubicBezTo>
                      <a:pt x="3734" y="8282"/>
                      <a:pt x="2034" y="7690"/>
                      <a:pt x="962" y="6803"/>
                    </a:cubicBezTo>
                    <a:cubicBezTo>
                      <a:pt x="0" y="6063"/>
                      <a:pt x="259" y="5435"/>
                      <a:pt x="1109" y="4769"/>
                    </a:cubicBezTo>
                    <a:cubicBezTo>
                      <a:pt x="1664" y="4437"/>
                      <a:pt x="2182" y="4141"/>
                      <a:pt x="2736" y="3771"/>
                    </a:cubicBezTo>
                    <a:cubicBezTo>
                      <a:pt x="4215" y="2107"/>
                      <a:pt x="6470" y="1183"/>
                      <a:pt x="965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3" name="Google Shape;5733;p36"/>
              <p:cNvSpPr/>
              <p:nvPr/>
            </p:nvSpPr>
            <p:spPr>
              <a:xfrm>
                <a:off x="2115871" y="3345582"/>
                <a:ext cx="6126935" cy="998997"/>
              </a:xfrm>
              <a:custGeom>
                <a:avLst/>
                <a:gdLst/>
                <a:ahLst/>
                <a:cxnLst/>
                <a:rect l="l" t="t" r="r" b="b"/>
                <a:pathLst>
                  <a:path w="45808" h="7469" extrusionOk="0">
                    <a:moveTo>
                      <a:pt x="45807" y="0"/>
                    </a:moveTo>
                    <a:cubicBezTo>
                      <a:pt x="44550" y="1147"/>
                      <a:pt x="34827" y="4659"/>
                      <a:pt x="28653" y="6729"/>
                    </a:cubicBezTo>
                    <a:lnTo>
                      <a:pt x="24180" y="7469"/>
                    </a:lnTo>
                    <a:lnTo>
                      <a:pt x="6212" y="7432"/>
                    </a:lnTo>
                    <a:cubicBezTo>
                      <a:pt x="3069" y="7432"/>
                      <a:pt x="1369" y="6840"/>
                      <a:pt x="297" y="5953"/>
                    </a:cubicBezTo>
                    <a:cubicBezTo>
                      <a:pt x="186" y="5879"/>
                      <a:pt x="75" y="5805"/>
                      <a:pt x="1" y="5694"/>
                    </a:cubicBezTo>
                    <a:cubicBezTo>
                      <a:pt x="1443" y="5953"/>
                      <a:pt x="2737" y="5657"/>
                      <a:pt x="3402" y="5102"/>
                    </a:cubicBezTo>
                    <a:cubicBezTo>
                      <a:pt x="5472" y="3402"/>
                      <a:pt x="7321" y="1849"/>
                      <a:pt x="10500" y="1997"/>
                    </a:cubicBezTo>
                    <a:cubicBezTo>
                      <a:pt x="19817" y="1997"/>
                      <a:pt x="26546" y="2330"/>
                      <a:pt x="36639" y="1294"/>
                    </a:cubicBezTo>
                    <a:cubicBezTo>
                      <a:pt x="38635" y="1110"/>
                      <a:pt x="42961" y="296"/>
                      <a:pt x="458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4" name="Google Shape;5734;p36"/>
              <p:cNvSpPr/>
              <p:nvPr/>
            </p:nvSpPr>
            <p:spPr>
              <a:xfrm>
                <a:off x="2115871" y="3345582"/>
                <a:ext cx="6126935" cy="939611"/>
              </a:xfrm>
              <a:custGeom>
                <a:avLst/>
                <a:gdLst/>
                <a:ahLst/>
                <a:cxnLst/>
                <a:rect l="l" t="t" r="r" b="b"/>
                <a:pathLst>
                  <a:path w="45808" h="7025" extrusionOk="0">
                    <a:moveTo>
                      <a:pt x="45807" y="0"/>
                    </a:moveTo>
                    <a:cubicBezTo>
                      <a:pt x="45660" y="148"/>
                      <a:pt x="45475" y="259"/>
                      <a:pt x="45290" y="370"/>
                    </a:cubicBezTo>
                    <a:cubicBezTo>
                      <a:pt x="40262" y="2182"/>
                      <a:pt x="31685" y="4733"/>
                      <a:pt x="27137" y="5842"/>
                    </a:cubicBezTo>
                    <a:cubicBezTo>
                      <a:pt x="22257" y="7025"/>
                      <a:pt x="12238" y="6544"/>
                      <a:pt x="4733" y="6507"/>
                    </a:cubicBezTo>
                    <a:cubicBezTo>
                      <a:pt x="3180" y="6581"/>
                      <a:pt x="1627" y="6359"/>
                      <a:pt x="149" y="5842"/>
                    </a:cubicBezTo>
                    <a:cubicBezTo>
                      <a:pt x="112" y="5805"/>
                      <a:pt x="38" y="5731"/>
                      <a:pt x="1" y="5694"/>
                    </a:cubicBezTo>
                    <a:cubicBezTo>
                      <a:pt x="1036" y="5583"/>
                      <a:pt x="2034" y="5139"/>
                      <a:pt x="2774" y="4400"/>
                    </a:cubicBezTo>
                    <a:cubicBezTo>
                      <a:pt x="4289" y="2773"/>
                      <a:pt x="7321" y="1849"/>
                      <a:pt x="10500" y="1997"/>
                    </a:cubicBezTo>
                    <a:cubicBezTo>
                      <a:pt x="19817" y="1997"/>
                      <a:pt x="26546" y="2293"/>
                      <a:pt x="36639" y="1294"/>
                    </a:cubicBezTo>
                    <a:cubicBezTo>
                      <a:pt x="38635" y="1110"/>
                      <a:pt x="42961" y="296"/>
                      <a:pt x="45807" y="0"/>
                    </a:cubicBez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5" name="Google Shape;5735;p36"/>
              <p:cNvSpPr/>
              <p:nvPr/>
            </p:nvSpPr>
            <p:spPr>
              <a:xfrm>
                <a:off x="5419181" y="1926325"/>
                <a:ext cx="2937339" cy="1577611"/>
              </a:xfrm>
              <a:custGeom>
                <a:avLst/>
                <a:gdLst/>
                <a:ahLst/>
                <a:cxnLst/>
                <a:rect l="l" t="t" r="r" b="b"/>
                <a:pathLst>
                  <a:path w="21961" h="11795" extrusionOk="0">
                    <a:moveTo>
                      <a:pt x="0" y="11794"/>
                    </a:moveTo>
                    <a:lnTo>
                      <a:pt x="10389" y="8985"/>
                    </a:lnTo>
                    <a:cubicBezTo>
                      <a:pt x="11165" y="8652"/>
                      <a:pt x="11757" y="8060"/>
                      <a:pt x="12127" y="7321"/>
                    </a:cubicBezTo>
                    <a:lnTo>
                      <a:pt x="16119" y="408"/>
                    </a:lnTo>
                    <a:cubicBezTo>
                      <a:pt x="16267" y="149"/>
                      <a:pt x="16526" y="1"/>
                      <a:pt x="16822" y="1"/>
                    </a:cubicBezTo>
                    <a:lnTo>
                      <a:pt x="21517" y="1"/>
                    </a:lnTo>
                    <a:cubicBezTo>
                      <a:pt x="21739" y="1"/>
                      <a:pt x="21961" y="223"/>
                      <a:pt x="21961" y="481"/>
                    </a:cubicBezTo>
                    <a:lnTo>
                      <a:pt x="21961" y="481"/>
                    </a:lnTo>
                    <a:cubicBezTo>
                      <a:pt x="21961" y="740"/>
                      <a:pt x="21739" y="851"/>
                      <a:pt x="21517" y="925"/>
                    </a:cubicBezTo>
                    <a:lnTo>
                      <a:pt x="20852" y="1110"/>
                    </a:lnTo>
                    <a:lnTo>
                      <a:pt x="19595" y="10574"/>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6" name="Google Shape;5736;p36"/>
              <p:cNvSpPr/>
              <p:nvPr/>
            </p:nvSpPr>
            <p:spPr>
              <a:xfrm>
                <a:off x="5883975" y="1965916"/>
                <a:ext cx="2472549" cy="1508327"/>
              </a:xfrm>
              <a:custGeom>
                <a:avLst/>
                <a:gdLst/>
                <a:ahLst/>
                <a:cxnLst/>
                <a:rect l="l" t="t" r="r" b="b"/>
                <a:pathLst>
                  <a:path w="18486" h="11277" extrusionOk="0">
                    <a:moveTo>
                      <a:pt x="18449" y="38"/>
                    </a:moveTo>
                    <a:cubicBezTo>
                      <a:pt x="18486" y="75"/>
                      <a:pt x="18486" y="148"/>
                      <a:pt x="18486" y="185"/>
                    </a:cubicBezTo>
                    <a:lnTo>
                      <a:pt x="18486" y="185"/>
                    </a:lnTo>
                    <a:cubicBezTo>
                      <a:pt x="18486" y="444"/>
                      <a:pt x="18264" y="592"/>
                      <a:pt x="18042" y="629"/>
                    </a:cubicBezTo>
                    <a:lnTo>
                      <a:pt x="17377" y="814"/>
                    </a:lnTo>
                    <a:lnTo>
                      <a:pt x="16120" y="10278"/>
                    </a:lnTo>
                    <a:lnTo>
                      <a:pt x="0" y="11277"/>
                    </a:lnTo>
                    <a:lnTo>
                      <a:pt x="7506" y="8948"/>
                    </a:lnTo>
                    <a:cubicBezTo>
                      <a:pt x="8245" y="8615"/>
                      <a:pt x="8836" y="8060"/>
                      <a:pt x="9206" y="7321"/>
                    </a:cubicBezTo>
                    <a:lnTo>
                      <a:pt x="12940" y="370"/>
                    </a:lnTo>
                    <a:cubicBezTo>
                      <a:pt x="13088" y="148"/>
                      <a:pt x="13347" y="1"/>
                      <a:pt x="13606" y="1"/>
                    </a:cubicBezTo>
                    <a:lnTo>
                      <a:pt x="18301" y="1"/>
                    </a:lnTo>
                    <a:cubicBezTo>
                      <a:pt x="18338" y="1"/>
                      <a:pt x="18412" y="1"/>
                      <a:pt x="18449" y="3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7" name="Google Shape;5737;p36"/>
              <p:cNvSpPr/>
              <p:nvPr/>
            </p:nvSpPr>
            <p:spPr>
              <a:xfrm>
                <a:off x="7758129" y="2010456"/>
                <a:ext cx="593460" cy="64335"/>
              </a:xfrm>
              <a:custGeom>
                <a:avLst/>
                <a:gdLst/>
                <a:ahLst/>
                <a:cxnLst/>
                <a:rect l="l" t="t" r="r" b="b"/>
                <a:pathLst>
                  <a:path w="4437" h="481" extrusionOk="0">
                    <a:moveTo>
                      <a:pt x="4437" y="0"/>
                    </a:moveTo>
                    <a:cubicBezTo>
                      <a:pt x="4363" y="148"/>
                      <a:pt x="4178" y="259"/>
                      <a:pt x="4030" y="296"/>
                    </a:cubicBezTo>
                    <a:lnTo>
                      <a:pt x="3402" y="481"/>
                    </a:lnTo>
                    <a:lnTo>
                      <a:pt x="0" y="444"/>
                    </a:lnTo>
                    <a:cubicBezTo>
                      <a:pt x="1775" y="370"/>
                      <a:pt x="3808" y="333"/>
                      <a:pt x="4437" y="0"/>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8" name="Google Shape;5738;p36"/>
              <p:cNvSpPr/>
              <p:nvPr/>
            </p:nvSpPr>
            <p:spPr>
              <a:xfrm>
                <a:off x="3792204" y="3612554"/>
                <a:ext cx="2116633" cy="732027"/>
              </a:xfrm>
              <a:custGeom>
                <a:avLst/>
                <a:gdLst/>
                <a:ahLst/>
                <a:cxnLst/>
                <a:rect l="l" t="t" r="r" b="b"/>
                <a:pathLst>
                  <a:path w="15825" h="5473" extrusionOk="0">
                    <a:moveTo>
                      <a:pt x="15824" y="4807"/>
                    </a:moveTo>
                    <a:lnTo>
                      <a:pt x="11647" y="5473"/>
                    </a:lnTo>
                    <a:lnTo>
                      <a:pt x="3032" y="5473"/>
                    </a:lnTo>
                    <a:lnTo>
                      <a:pt x="1" y="1"/>
                    </a:lnTo>
                    <a:cubicBezTo>
                      <a:pt x="4696" y="1"/>
                      <a:pt x="8800" y="112"/>
                      <a:pt x="13125" y="1"/>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9" name="Google Shape;5739;p36"/>
              <p:cNvSpPr/>
              <p:nvPr/>
            </p:nvSpPr>
            <p:spPr>
              <a:xfrm>
                <a:off x="3208771" y="3335685"/>
                <a:ext cx="1968168" cy="430282"/>
              </a:xfrm>
              <a:custGeom>
                <a:avLst/>
                <a:gdLst/>
                <a:ahLst/>
                <a:cxnLst/>
                <a:rect l="l" t="t" r="r" b="b"/>
                <a:pathLst>
                  <a:path w="14715" h="3217" extrusionOk="0">
                    <a:moveTo>
                      <a:pt x="13273" y="2699"/>
                    </a:moveTo>
                    <a:cubicBezTo>
                      <a:pt x="8836" y="2478"/>
                      <a:pt x="4474" y="3217"/>
                      <a:pt x="0" y="555"/>
                    </a:cubicBezTo>
                    <a:cubicBezTo>
                      <a:pt x="1516" y="185"/>
                      <a:pt x="3069" y="0"/>
                      <a:pt x="4622" y="0"/>
                    </a:cubicBezTo>
                    <a:lnTo>
                      <a:pt x="14715" y="555"/>
                    </a:lnTo>
                    <a:cubicBezTo>
                      <a:pt x="14271" y="1553"/>
                      <a:pt x="13753" y="1701"/>
                      <a:pt x="13273" y="26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0" name="Google Shape;5740;p36"/>
              <p:cNvSpPr/>
              <p:nvPr/>
            </p:nvSpPr>
            <p:spPr>
              <a:xfrm>
                <a:off x="3337308" y="3370327"/>
                <a:ext cx="1829734" cy="380927"/>
              </a:xfrm>
              <a:custGeom>
                <a:avLst/>
                <a:gdLst/>
                <a:ahLst/>
                <a:cxnLst/>
                <a:rect l="l" t="t" r="r" b="b"/>
                <a:pathLst>
                  <a:path w="13680" h="2848" extrusionOk="0">
                    <a:moveTo>
                      <a:pt x="12312" y="2440"/>
                    </a:moveTo>
                    <a:cubicBezTo>
                      <a:pt x="8208" y="2219"/>
                      <a:pt x="4141" y="2847"/>
                      <a:pt x="1" y="814"/>
                    </a:cubicBezTo>
                    <a:cubicBezTo>
                      <a:pt x="1036" y="370"/>
                      <a:pt x="1664" y="0"/>
                      <a:pt x="3919" y="0"/>
                    </a:cubicBezTo>
                    <a:lnTo>
                      <a:pt x="13680" y="555"/>
                    </a:lnTo>
                    <a:cubicBezTo>
                      <a:pt x="13236" y="1368"/>
                      <a:pt x="12755" y="1516"/>
                      <a:pt x="12312" y="244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1" name="Google Shape;5741;p36"/>
              <p:cNvSpPr/>
              <p:nvPr/>
            </p:nvSpPr>
            <p:spPr>
              <a:xfrm>
                <a:off x="3515334" y="3419682"/>
                <a:ext cx="1577611" cy="316726"/>
              </a:xfrm>
              <a:custGeom>
                <a:avLst/>
                <a:gdLst/>
                <a:ahLst/>
                <a:cxnLst/>
                <a:rect l="l" t="t" r="r" b="b"/>
                <a:pathLst>
                  <a:path w="11795" h="2368" extrusionOk="0">
                    <a:moveTo>
                      <a:pt x="10981" y="2071"/>
                    </a:moveTo>
                    <a:cubicBezTo>
                      <a:pt x="7284" y="1886"/>
                      <a:pt x="3661" y="2367"/>
                      <a:pt x="0" y="999"/>
                    </a:cubicBezTo>
                    <a:cubicBezTo>
                      <a:pt x="1221" y="519"/>
                      <a:pt x="2625" y="1"/>
                      <a:pt x="3993" y="112"/>
                    </a:cubicBezTo>
                    <a:cubicBezTo>
                      <a:pt x="6988" y="223"/>
                      <a:pt x="9058" y="703"/>
                      <a:pt x="11794" y="925"/>
                    </a:cubicBezTo>
                    <a:cubicBezTo>
                      <a:pt x="11461" y="1258"/>
                      <a:pt x="11203" y="1628"/>
                      <a:pt x="10981" y="2071"/>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2" name="Google Shape;5742;p36"/>
              <p:cNvSpPr/>
              <p:nvPr/>
            </p:nvSpPr>
            <p:spPr>
              <a:xfrm>
                <a:off x="4004872" y="3488966"/>
                <a:ext cx="1552867" cy="237544"/>
              </a:xfrm>
              <a:custGeom>
                <a:avLst/>
                <a:gdLst/>
                <a:ahLst/>
                <a:cxnLst/>
                <a:rect l="l" t="t" r="r" b="b"/>
                <a:pathLst>
                  <a:path w="11610" h="1776" extrusionOk="0">
                    <a:moveTo>
                      <a:pt x="11609" y="259"/>
                    </a:moveTo>
                    <a:cubicBezTo>
                      <a:pt x="8171" y="481"/>
                      <a:pt x="6877" y="1479"/>
                      <a:pt x="5546" y="1775"/>
                    </a:cubicBezTo>
                    <a:lnTo>
                      <a:pt x="1" y="1295"/>
                    </a:lnTo>
                    <a:cubicBezTo>
                      <a:pt x="814" y="740"/>
                      <a:pt x="2847" y="333"/>
                      <a:pt x="5694" y="75"/>
                    </a:cubicBezTo>
                    <a:cubicBezTo>
                      <a:pt x="7543" y="296"/>
                      <a:pt x="9761" y="1"/>
                      <a:pt x="11609"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3" name="Google Shape;5743;p36"/>
              <p:cNvSpPr/>
              <p:nvPr/>
            </p:nvSpPr>
            <p:spPr>
              <a:xfrm>
                <a:off x="4069207" y="3518659"/>
                <a:ext cx="1290712" cy="193005"/>
              </a:xfrm>
              <a:custGeom>
                <a:avLst/>
                <a:gdLst/>
                <a:ahLst/>
                <a:cxnLst/>
                <a:rect l="l" t="t" r="r" b="b"/>
                <a:pathLst>
                  <a:path w="9650" h="1443" extrusionOk="0">
                    <a:moveTo>
                      <a:pt x="9650" y="74"/>
                    </a:moveTo>
                    <a:cubicBezTo>
                      <a:pt x="7173" y="444"/>
                      <a:pt x="6063" y="1183"/>
                      <a:pt x="4917" y="1442"/>
                    </a:cubicBezTo>
                    <a:lnTo>
                      <a:pt x="0" y="1036"/>
                    </a:lnTo>
                    <a:cubicBezTo>
                      <a:pt x="961" y="555"/>
                      <a:pt x="2847" y="222"/>
                      <a:pt x="5361" y="0"/>
                    </a:cubicBezTo>
                    <a:cubicBezTo>
                      <a:pt x="6766" y="111"/>
                      <a:pt x="8208" y="111"/>
                      <a:pt x="9650" y="74"/>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4" name="Google Shape;5744;p36"/>
              <p:cNvSpPr/>
              <p:nvPr/>
            </p:nvSpPr>
            <p:spPr>
              <a:xfrm>
                <a:off x="2392875" y="3622452"/>
                <a:ext cx="534074" cy="148465"/>
              </a:xfrm>
              <a:custGeom>
                <a:avLst/>
                <a:gdLst/>
                <a:ahLst/>
                <a:cxnLst/>
                <a:rect l="l" t="t" r="r" b="b"/>
                <a:pathLst>
                  <a:path w="3993" h="1110" extrusionOk="0">
                    <a:moveTo>
                      <a:pt x="2625" y="925"/>
                    </a:moveTo>
                    <a:lnTo>
                      <a:pt x="2625" y="703"/>
                    </a:lnTo>
                    <a:lnTo>
                      <a:pt x="2884" y="1"/>
                    </a:lnTo>
                    <a:lnTo>
                      <a:pt x="3438" y="1"/>
                    </a:lnTo>
                    <a:lnTo>
                      <a:pt x="3993" y="1110"/>
                    </a:lnTo>
                    <a:cubicBezTo>
                      <a:pt x="3512" y="1073"/>
                      <a:pt x="3069" y="999"/>
                      <a:pt x="2588" y="925"/>
                    </a:cubicBezTo>
                    <a:close/>
                    <a:moveTo>
                      <a:pt x="2625" y="223"/>
                    </a:moveTo>
                    <a:lnTo>
                      <a:pt x="2699" y="1"/>
                    </a:lnTo>
                    <a:lnTo>
                      <a:pt x="2625" y="1"/>
                    </a:lnTo>
                    <a:close/>
                    <a:moveTo>
                      <a:pt x="1590" y="1"/>
                    </a:moveTo>
                    <a:lnTo>
                      <a:pt x="1701" y="1"/>
                    </a:lnTo>
                    <a:lnTo>
                      <a:pt x="1590" y="223"/>
                    </a:lnTo>
                    <a:close/>
                    <a:moveTo>
                      <a:pt x="2625" y="1"/>
                    </a:moveTo>
                    <a:lnTo>
                      <a:pt x="1886" y="1"/>
                    </a:lnTo>
                    <a:lnTo>
                      <a:pt x="1590" y="592"/>
                    </a:lnTo>
                    <a:lnTo>
                      <a:pt x="1590" y="814"/>
                    </a:lnTo>
                    <a:cubicBezTo>
                      <a:pt x="1812" y="814"/>
                      <a:pt x="2034" y="851"/>
                      <a:pt x="2292" y="888"/>
                    </a:cubicBezTo>
                    <a:lnTo>
                      <a:pt x="2625" y="223"/>
                    </a:lnTo>
                    <a:close/>
                    <a:moveTo>
                      <a:pt x="2625" y="703"/>
                    </a:moveTo>
                    <a:lnTo>
                      <a:pt x="2625" y="925"/>
                    </a:lnTo>
                    <a:lnTo>
                      <a:pt x="2514" y="925"/>
                    </a:lnTo>
                    <a:close/>
                    <a:moveTo>
                      <a:pt x="887" y="1"/>
                    </a:moveTo>
                    <a:lnTo>
                      <a:pt x="1590" y="1"/>
                    </a:lnTo>
                    <a:lnTo>
                      <a:pt x="1590" y="223"/>
                    </a:lnTo>
                    <a:lnTo>
                      <a:pt x="1220" y="814"/>
                    </a:lnTo>
                    <a:cubicBezTo>
                      <a:pt x="813" y="777"/>
                      <a:pt x="407" y="777"/>
                      <a:pt x="0" y="851"/>
                    </a:cubicBezTo>
                    <a:lnTo>
                      <a:pt x="0" y="851"/>
                    </a:lnTo>
                    <a:cubicBezTo>
                      <a:pt x="259" y="555"/>
                      <a:pt x="555" y="260"/>
                      <a:pt x="887" y="1"/>
                    </a:cubicBezTo>
                    <a:close/>
                    <a:moveTo>
                      <a:pt x="1590" y="592"/>
                    </a:moveTo>
                    <a:lnTo>
                      <a:pt x="1442" y="814"/>
                    </a:lnTo>
                    <a:lnTo>
                      <a:pt x="1590" y="814"/>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5" name="Google Shape;5745;p36"/>
              <p:cNvSpPr/>
              <p:nvPr/>
            </p:nvSpPr>
            <p:spPr>
              <a:xfrm>
                <a:off x="2392875" y="3671941"/>
                <a:ext cx="514412" cy="98977"/>
              </a:xfrm>
              <a:custGeom>
                <a:avLst/>
                <a:gdLst/>
                <a:ahLst/>
                <a:cxnLst/>
                <a:rect l="l" t="t" r="r" b="b"/>
                <a:pathLst>
                  <a:path w="3846" h="740" extrusionOk="0">
                    <a:moveTo>
                      <a:pt x="1479" y="37"/>
                    </a:moveTo>
                    <a:lnTo>
                      <a:pt x="1479" y="37"/>
                    </a:lnTo>
                    <a:close/>
                    <a:moveTo>
                      <a:pt x="1479" y="444"/>
                    </a:moveTo>
                    <a:cubicBezTo>
                      <a:pt x="1738" y="444"/>
                      <a:pt x="2034" y="481"/>
                      <a:pt x="2329" y="518"/>
                    </a:cubicBezTo>
                    <a:lnTo>
                      <a:pt x="2477" y="148"/>
                    </a:lnTo>
                    <a:cubicBezTo>
                      <a:pt x="2218" y="111"/>
                      <a:pt x="1960" y="74"/>
                      <a:pt x="1701" y="37"/>
                    </a:cubicBezTo>
                    <a:lnTo>
                      <a:pt x="1479" y="407"/>
                    </a:lnTo>
                    <a:close/>
                    <a:moveTo>
                      <a:pt x="2662" y="185"/>
                    </a:moveTo>
                    <a:cubicBezTo>
                      <a:pt x="3106" y="296"/>
                      <a:pt x="3475" y="481"/>
                      <a:pt x="3845" y="740"/>
                    </a:cubicBezTo>
                    <a:lnTo>
                      <a:pt x="2514" y="555"/>
                    </a:lnTo>
                    <a:close/>
                    <a:moveTo>
                      <a:pt x="1479" y="37"/>
                    </a:moveTo>
                    <a:lnTo>
                      <a:pt x="1257" y="444"/>
                    </a:lnTo>
                    <a:cubicBezTo>
                      <a:pt x="850" y="407"/>
                      <a:pt x="407" y="407"/>
                      <a:pt x="0" y="481"/>
                    </a:cubicBezTo>
                    <a:lnTo>
                      <a:pt x="0" y="481"/>
                    </a:lnTo>
                    <a:cubicBezTo>
                      <a:pt x="148" y="333"/>
                      <a:pt x="296" y="185"/>
                      <a:pt x="481" y="0"/>
                    </a:cubicBezTo>
                    <a:lnTo>
                      <a:pt x="1072" y="0"/>
                    </a:lnTo>
                    <a:lnTo>
                      <a:pt x="1516" y="0"/>
                    </a:lnTo>
                    <a:lnTo>
                      <a:pt x="1516" y="37"/>
                    </a:lnTo>
                    <a:close/>
                    <a:moveTo>
                      <a:pt x="1479" y="407"/>
                    </a:moveTo>
                    <a:lnTo>
                      <a:pt x="1479" y="444"/>
                    </a:lnTo>
                    <a:lnTo>
                      <a:pt x="1479" y="44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6" name="Google Shape;5746;p36"/>
              <p:cNvSpPr/>
              <p:nvPr/>
            </p:nvSpPr>
            <p:spPr>
              <a:xfrm>
                <a:off x="3757695" y="3632350"/>
                <a:ext cx="1028557" cy="371029"/>
              </a:xfrm>
              <a:custGeom>
                <a:avLst/>
                <a:gdLst/>
                <a:ahLst/>
                <a:cxnLst/>
                <a:rect l="l" t="t" r="r" b="b"/>
                <a:pathLst>
                  <a:path w="7690" h="2774" extrusionOk="0">
                    <a:moveTo>
                      <a:pt x="481" y="75"/>
                    </a:moveTo>
                    <a:cubicBezTo>
                      <a:pt x="2736" y="1"/>
                      <a:pt x="4991" y="186"/>
                      <a:pt x="7246" y="592"/>
                    </a:cubicBezTo>
                    <a:cubicBezTo>
                      <a:pt x="7468" y="629"/>
                      <a:pt x="7690" y="814"/>
                      <a:pt x="7690" y="1073"/>
                    </a:cubicBezTo>
                    <a:lnTo>
                      <a:pt x="7690" y="1812"/>
                    </a:lnTo>
                    <a:cubicBezTo>
                      <a:pt x="7690" y="2034"/>
                      <a:pt x="7468" y="2256"/>
                      <a:pt x="7246" y="2256"/>
                    </a:cubicBezTo>
                    <a:cubicBezTo>
                      <a:pt x="4991" y="2626"/>
                      <a:pt x="2736" y="2774"/>
                      <a:pt x="481" y="2663"/>
                    </a:cubicBezTo>
                    <a:cubicBezTo>
                      <a:pt x="222" y="2663"/>
                      <a:pt x="0" y="2441"/>
                      <a:pt x="0" y="2182"/>
                    </a:cubicBezTo>
                    <a:lnTo>
                      <a:pt x="0" y="518"/>
                    </a:lnTo>
                    <a:cubicBezTo>
                      <a:pt x="0"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7" name="Google Shape;5747;p36"/>
              <p:cNvSpPr/>
              <p:nvPr/>
            </p:nvSpPr>
            <p:spPr>
              <a:xfrm>
                <a:off x="3836744" y="3671941"/>
                <a:ext cx="949509" cy="326490"/>
              </a:xfrm>
              <a:custGeom>
                <a:avLst/>
                <a:gdLst/>
                <a:ahLst/>
                <a:cxnLst/>
                <a:rect l="l" t="t" r="r" b="b"/>
                <a:pathLst>
                  <a:path w="7099" h="2441" extrusionOk="0">
                    <a:moveTo>
                      <a:pt x="7062" y="592"/>
                    </a:moveTo>
                    <a:cubicBezTo>
                      <a:pt x="7062" y="629"/>
                      <a:pt x="7099" y="703"/>
                      <a:pt x="7099" y="740"/>
                    </a:cubicBezTo>
                    <a:lnTo>
                      <a:pt x="7099" y="1479"/>
                    </a:lnTo>
                    <a:cubicBezTo>
                      <a:pt x="7062" y="1738"/>
                      <a:pt x="6877" y="1923"/>
                      <a:pt x="6618" y="1960"/>
                    </a:cubicBezTo>
                    <a:cubicBezTo>
                      <a:pt x="4437" y="2293"/>
                      <a:pt x="2256" y="2441"/>
                      <a:pt x="38" y="2367"/>
                    </a:cubicBezTo>
                    <a:cubicBezTo>
                      <a:pt x="1" y="2293"/>
                      <a:pt x="1" y="2256"/>
                      <a:pt x="1" y="2219"/>
                    </a:cubicBezTo>
                    <a:lnTo>
                      <a:pt x="1" y="518"/>
                    </a:lnTo>
                    <a:cubicBezTo>
                      <a:pt x="1" y="259"/>
                      <a:pt x="222" y="74"/>
                      <a:pt x="481" y="74"/>
                    </a:cubicBezTo>
                    <a:cubicBezTo>
                      <a:pt x="2662" y="0"/>
                      <a:pt x="4881" y="185"/>
                      <a:pt x="7062" y="59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8" name="Google Shape;5748;p36"/>
              <p:cNvSpPr/>
              <p:nvPr/>
            </p:nvSpPr>
            <p:spPr>
              <a:xfrm>
                <a:off x="3841692" y="3627401"/>
                <a:ext cx="944560" cy="296797"/>
              </a:xfrm>
              <a:custGeom>
                <a:avLst/>
                <a:gdLst/>
                <a:ahLst/>
                <a:cxnLst/>
                <a:rect l="l" t="t" r="r" b="b"/>
                <a:pathLst>
                  <a:path w="7062" h="2219" extrusionOk="0">
                    <a:moveTo>
                      <a:pt x="7025" y="925"/>
                    </a:moveTo>
                    <a:cubicBezTo>
                      <a:pt x="7025"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6988" y="1664"/>
                      <a:pt x="6729" y="1701"/>
                    </a:cubicBezTo>
                    <a:cubicBezTo>
                      <a:pt x="4511" y="2071"/>
                      <a:pt x="2256" y="2219"/>
                      <a:pt x="1" y="2145"/>
                    </a:cubicBezTo>
                    <a:lnTo>
                      <a:pt x="1" y="444"/>
                    </a:lnTo>
                    <a:cubicBezTo>
                      <a:pt x="1" y="186"/>
                      <a:pt x="185" y="1"/>
                      <a:pt x="444" y="1"/>
                    </a:cubicBezTo>
                    <a:cubicBezTo>
                      <a:pt x="2662" y="75"/>
                      <a:pt x="4881" y="370"/>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9" name="Google Shape;5749;p36"/>
              <p:cNvSpPr/>
              <p:nvPr/>
            </p:nvSpPr>
            <p:spPr>
              <a:xfrm>
                <a:off x="4103849" y="3632350"/>
                <a:ext cx="682405" cy="252391"/>
              </a:xfrm>
              <a:custGeom>
                <a:avLst/>
                <a:gdLst/>
                <a:ahLst/>
                <a:cxnLst/>
                <a:rect l="l" t="t" r="r" b="b"/>
                <a:pathLst>
                  <a:path w="5102" h="1887" extrusionOk="0">
                    <a:moveTo>
                      <a:pt x="5065" y="888"/>
                    </a:moveTo>
                    <a:cubicBezTo>
                      <a:pt x="5065" y="925"/>
                      <a:pt x="5102" y="999"/>
                      <a:pt x="5102" y="1036"/>
                    </a:cubicBez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cubicBezTo>
                      <a:pt x="5065" y="1295"/>
                      <a:pt x="4880" y="1517"/>
                      <a:pt x="4621" y="1517"/>
                    </a:cubicBezTo>
                    <a:cubicBezTo>
                      <a:pt x="3438" y="1701"/>
                      <a:pt x="2255" y="1849"/>
                      <a:pt x="1072" y="1886"/>
                    </a:cubicBezTo>
                    <a:lnTo>
                      <a:pt x="0" y="1"/>
                    </a:lnTo>
                    <a:cubicBezTo>
                      <a:pt x="1701" y="149"/>
                      <a:pt x="3401" y="444"/>
                      <a:pt x="5065"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0" name="Google Shape;5750;p36"/>
              <p:cNvSpPr/>
              <p:nvPr/>
            </p:nvSpPr>
            <p:spPr>
              <a:xfrm>
                <a:off x="4682333" y="3706583"/>
                <a:ext cx="103926" cy="237411"/>
              </a:xfrm>
              <a:custGeom>
                <a:avLst/>
                <a:gdLst/>
                <a:ahLst/>
                <a:cxnLst/>
                <a:rect l="l" t="t" r="r" b="b"/>
                <a:pathLst>
                  <a:path w="777" h="1775" extrusionOk="0">
                    <a:moveTo>
                      <a:pt x="1" y="0"/>
                    </a:moveTo>
                    <a:lnTo>
                      <a:pt x="333" y="37"/>
                    </a:lnTo>
                    <a:cubicBezTo>
                      <a:pt x="555" y="74"/>
                      <a:pt x="777" y="259"/>
                      <a:pt x="777" y="518"/>
                    </a:cubicBezTo>
                    <a:lnTo>
                      <a:pt x="777" y="1257"/>
                    </a:lnTo>
                    <a:cubicBezTo>
                      <a:pt x="777" y="1479"/>
                      <a:pt x="555" y="1701"/>
                      <a:pt x="333" y="1701"/>
                    </a:cubicBezTo>
                    <a:lnTo>
                      <a:pt x="1" y="1775"/>
                    </a:lnTo>
                    <a:close/>
                  </a:path>
                </a:pathLst>
              </a:custGeom>
              <a:solidFill>
                <a:srgbClr val="6D6E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1" name="Google Shape;5751;p36"/>
              <p:cNvSpPr/>
              <p:nvPr/>
            </p:nvSpPr>
            <p:spPr>
              <a:xfrm>
                <a:off x="4662538" y="3488966"/>
                <a:ext cx="1552867" cy="237544"/>
              </a:xfrm>
              <a:custGeom>
                <a:avLst/>
                <a:gdLst/>
                <a:ahLst/>
                <a:cxnLst/>
                <a:rect l="l" t="t" r="r" b="b"/>
                <a:pathLst>
                  <a:path w="11610" h="1776" extrusionOk="0">
                    <a:moveTo>
                      <a:pt x="11610" y="259"/>
                    </a:moveTo>
                    <a:cubicBezTo>
                      <a:pt x="8171" y="481"/>
                      <a:pt x="6877" y="1479"/>
                      <a:pt x="5546" y="1775"/>
                    </a:cubicBezTo>
                    <a:lnTo>
                      <a:pt x="1" y="1295"/>
                    </a:lnTo>
                    <a:cubicBezTo>
                      <a:pt x="814" y="740"/>
                      <a:pt x="2847" y="333"/>
                      <a:pt x="5657" y="75"/>
                    </a:cubicBezTo>
                    <a:cubicBezTo>
                      <a:pt x="7506" y="296"/>
                      <a:pt x="9761" y="1"/>
                      <a:pt x="11610"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2" name="Google Shape;5752;p36"/>
              <p:cNvSpPr/>
              <p:nvPr/>
            </p:nvSpPr>
            <p:spPr>
              <a:xfrm>
                <a:off x="4697180" y="3533506"/>
                <a:ext cx="1290712" cy="193005"/>
              </a:xfrm>
              <a:custGeom>
                <a:avLst/>
                <a:gdLst/>
                <a:ahLst/>
                <a:cxnLst/>
                <a:rect l="l" t="t" r="r" b="b"/>
                <a:pathLst>
                  <a:path w="9650" h="1443" extrusionOk="0">
                    <a:moveTo>
                      <a:pt x="9650" y="37"/>
                    </a:moveTo>
                    <a:cubicBezTo>
                      <a:pt x="7173" y="407"/>
                      <a:pt x="6064" y="1183"/>
                      <a:pt x="4918" y="1442"/>
                    </a:cubicBezTo>
                    <a:lnTo>
                      <a:pt x="0" y="1035"/>
                    </a:lnTo>
                    <a:cubicBezTo>
                      <a:pt x="962" y="555"/>
                      <a:pt x="2847" y="222"/>
                      <a:pt x="5361" y="0"/>
                    </a:cubicBezTo>
                    <a:cubicBezTo>
                      <a:pt x="6803" y="74"/>
                      <a:pt x="8208" y="111"/>
                      <a:pt x="9650" y="37"/>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3" name="Google Shape;5753;p36"/>
              <p:cNvSpPr/>
              <p:nvPr/>
            </p:nvSpPr>
            <p:spPr>
              <a:xfrm>
                <a:off x="3777357" y="4057686"/>
                <a:ext cx="1903967" cy="400589"/>
              </a:xfrm>
              <a:custGeom>
                <a:avLst/>
                <a:gdLst/>
                <a:ahLst/>
                <a:cxnLst/>
                <a:rect l="l" t="t" r="r" b="b"/>
                <a:pathLst>
                  <a:path w="14235" h="2995" extrusionOk="0">
                    <a:moveTo>
                      <a:pt x="1" y="1257"/>
                    </a:moveTo>
                    <a:cubicBezTo>
                      <a:pt x="3920" y="0"/>
                      <a:pt x="10575" y="0"/>
                      <a:pt x="14235" y="1442"/>
                    </a:cubicBezTo>
                    <a:cubicBezTo>
                      <a:pt x="10944" y="2995"/>
                      <a:pt x="2515" y="2514"/>
                      <a:pt x="1" y="125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4" name="Google Shape;5754;p36"/>
              <p:cNvSpPr/>
              <p:nvPr/>
            </p:nvSpPr>
            <p:spPr>
              <a:xfrm>
                <a:off x="4093952" y="4062634"/>
                <a:ext cx="1587375" cy="341336"/>
              </a:xfrm>
              <a:custGeom>
                <a:avLst/>
                <a:gdLst/>
                <a:ahLst/>
                <a:cxnLst/>
                <a:rect l="l" t="t" r="r" b="b"/>
                <a:pathLst>
                  <a:path w="11868" h="2552" extrusionOk="0">
                    <a:moveTo>
                      <a:pt x="0" y="666"/>
                    </a:moveTo>
                    <a:cubicBezTo>
                      <a:pt x="3882" y="0"/>
                      <a:pt x="8873" y="185"/>
                      <a:pt x="11868" y="1405"/>
                    </a:cubicBezTo>
                    <a:cubicBezTo>
                      <a:pt x="9797" y="2403"/>
                      <a:pt x="5620" y="2551"/>
                      <a:pt x="2218" y="2218"/>
                    </a:cubicBezTo>
                    <a:cubicBezTo>
                      <a:pt x="1701" y="1442"/>
                      <a:pt x="924" y="887"/>
                      <a:pt x="0" y="66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5" name="Google Shape;5755;p36"/>
              <p:cNvSpPr/>
              <p:nvPr/>
            </p:nvSpPr>
            <p:spPr>
              <a:xfrm>
                <a:off x="4499358" y="3632350"/>
                <a:ext cx="1028690" cy="371029"/>
              </a:xfrm>
              <a:custGeom>
                <a:avLst/>
                <a:gdLst/>
                <a:ahLst/>
                <a:cxnLst/>
                <a:rect l="l" t="t" r="r" b="b"/>
                <a:pathLst>
                  <a:path w="7691" h="2774" extrusionOk="0">
                    <a:moveTo>
                      <a:pt x="481" y="75"/>
                    </a:moveTo>
                    <a:cubicBezTo>
                      <a:pt x="2736" y="1"/>
                      <a:pt x="4992" y="186"/>
                      <a:pt x="7210" y="592"/>
                    </a:cubicBezTo>
                    <a:cubicBezTo>
                      <a:pt x="7469" y="629"/>
                      <a:pt x="7654" y="814"/>
                      <a:pt x="7691" y="1073"/>
                    </a:cubicBezTo>
                    <a:lnTo>
                      <a:pt x="7691" y="1812"/>
                    </a:lnTo>
                    <a:cubicBezTo>
                      <a:pt x="7691" y="2034"/>
                      <a:pt x="7469" y="2256"/>
                      <a:pt x="7210" y="2256"/>
                    </a:cubicBezTo>
                    <a:cubicBezTo>
                      <a:pt x="4992" y="2626"/>
                      <a:pt x="2736" y="2774"/>
                      <a:pt x="481" y="2663"/>
                    </a:cubicBezTo>
                    <a:cubicBezTo>
                      <a:pt x="222" y="2663"/>
                      <a:pt x="1" y="2441"/>
                      <a:pt x="1" y="2182"/>
                    </a:cubicBezTo>
                    <a:lnTo>
                      <a:pt x="1" y="518"/>
                    </a:lnTo>
                    <a:cubicBezTo>
                      <a:pt x="1"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6" name="Google Shape;5756;p36"/>
              <p:cNvSpPr/>
              <p:nvPr/>
            </p:nvSpPr>
            <p:spPr>
              <a:xfrm>
                <a:off x="4919746" y="3647196"/>
                <a:ext cx="603358" cy="331439"/>
              </a:xfrm>
              <a:custGeom>
                <a:avLst/>
                <a:gdLst/>
                <a:ahLst/>
                <a:cxnLst/>
                <a:rect l="l" t="t" r="r" b="b"/>
                <a:pathLst>
                  <a:path w="4511" h="2478" extrusionOk="0">
                    <a:moveTo>
                      <a:pt x="0" y="1"/>
                    </a:moveTo>
                    <a:cubicBezTo>
                      <a:pt x="1368" y="75"/>
                      <a:pt x="2699" y="259"/>
                      <a:pt x="4067" y="481"/>
                    </a:cubicBezTo>
                    <a:cubicBezTo>
                      <a:pt x="4326" y="518"/>
                      <a:pt x="4511" y="703"/>
                      <a:pt x="4511" y="962"/>
                    </a:cubicBezTo>
                    <a:lnTo>
                      <a:pt x="4511" y="1701"/>
                    </a:lnTo>
                    <a:cubicBezTo>
                      <a:pt x="4511" y="1923"/>
                      <a:pt x="4326" y="2145"/>
                      <a:pt x="4067" y="2145"/>
                    </a:cubicBezTo>
                    <a:cubicBezTo>
                      <a:pt x="3180" y="2293"/>
                      <a:pt x="2255" y="2404"/>
                      <a:pt x="1331" y="2478"/>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7" name="Google Shape;5757;p36"/>
              <p:cNvSpPr/>
              <p:nvPr/>
            </p:nvSpPr>
            <p:spPr>
              <a:xfrm>
                <a:off x="4578540" y="3676890"/>
                <a:ext cx="944560" cy="321541"/>
              </a:xfrm>
              <a:custGeom>
                <a:avLst/>
                <a:gdLst/>
                <a:ahLst/>
                <a:cxnLst/>
                <a:rect l="l" t="t" r="r" b="b"/>
                <a:pathLst>
                  <a:path w="7062" h="2404" extrusionOk="0">
                    <a:moveTo>
                      <a:pt x="7025" y="555"/>
                    </a:moveTo>
                    <a:cubicBezTo>
                      <a:pt x="7062" y="592"/>
                      <a:pt x="7062" y="666"/>
                      <a:pt x="7062" y="703"/>
                    </a:cubicBezTo>
                    <a:lnTo>
                      <a:pt x="7062" y="1442"/>
                    </a:lnTo>
                    <a:cubicBezTo>
                      <a:pt x="7062" y="1701"/>
                      <a:pt x="6877" y="1923"/>
                      <a:pt x="6618" y="1923"/>
                    </a:cubicBezTo>
                    <a:cubicBezTo>
                      <a:pt x="4437" y="2256"/>
                      <a:pt x="2218" y="2404"/>
                      <a:pt x="37" y="2330"/>
                    </a:cubicBezTo>
                    <a:cubicBezTo>
                      <a:pt x="0" y="2256"/>
                      <a:pt x="0" y="2219"/>
                      <a:pt x="37" y="2182"/>
                    </a:cubicBezTo>
                    <a:lnTo>
                      <a:pt x="37" y="481"/>
                    </a:lnTo>
                    <a:cubicBezTo>
                      <a:pt x="37" y="222"/>
                      <a:pt x="222" y="37"/>
                      <a:pt x="481" y="37"/>
                    </a:cubicBezTo>
                    <a:cubicBezTo>
                      <a:pt x="2699" y="0"/>
                      <a:pt x="4880" y="148"/>
                      <a:pt x="7025" y="55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8" name="Google Shape;5758;p36"/>
              <p:cNvSpPr/>
              <p:nvPr/>
            </p:nvSpPr>
            <p:spPr>
              <a:xfrm>
                <a:off x="4578540" y="3627401"/>
                <a:ext cx="944560" cy="316592"/>
              </a:xfrm>
              <a:custGeom>
                <a:avLst/>
                <a:gdLst/>
                <a:ahLst/>
                <a:cxnLst/>
                <a:rect l="l" t="t" r="r" b="b"/>
                <a:pathLst>
                  <a:path w="7062" h="2367" extrusionOk="0">
                    <a:moveTo>
                      <a:pt x="7025" y="925"/>
                    </a:moveTo>
                    <a:cubicBezTo>
                      <a:pt x="7062"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7025" y="1775"/>
                      <a:pt x="6803" y="1812"/>
                    </a:cubicBezTo>
                    <a:cubicBezTo>
                      <a:pt x="4548" y="2219"/>
                      <a:pt x="2292" y="2367"/>
                      <a:pt x="0" y="2293"/>
                    </a:cubicBezTo>
                    <a:lnTo>
                      <a:pt x="0" y="481"/>
                    </a:lnTo>
                    <a:cubicBezTo>
                      <a:pt x="0" y="223"/>
                      <a:pt x="222" y="1"/>
                      <a:pt x="481" y="1"/>
                    </a:cubicBezTo>
                    <a:cubicBezTo>
                      <a:pt x="2699" y="75"/>
                      <a:pt x="4880" y="407"/>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9" name="Google Shape;5759;p36"/>
              <p:cNvSpPr/>
              <p:nvPr/>
            </p:nvSpPr>
            <p:spPr>
              <a:xfrm>
                <a:off x="4939541" y="3632350"/>
                <a:ext cx="583562" cy="267237"/>
              </a:xfrm>
              <a:custGeom>
                <a:avLst/>
                <a:gdLst/>
                <a:ahLst/>
                <a:cxnLst/>
                <a:rect l="l" t="t" r="r" b="b"/>
                <a:pathLst>
                  <a:path w="4363" h="1998" extrusionOk="0">
                    <a:moveTo>
                      <a:pt x="4326" y="888"/>
                    </a:moveTo>
                    <a:cubicBezTo>
                      <a:pt x="4363" y="925"/>
                      <a:pt x="4363" y="999"/>
                      <a:pt x="4363" y="1036"/>
                    </a:cubicBez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cubicBezTo>
                      <a:pt x="4363" y="1295"/>
                      <a:pt x="4252" y="1590"/>
                      <a:pt x="3993" y="1664"/>
                    </a:cubicBezTo>
                    <a:cubicBezTo>
                      <a:pt x="3069" y="1812"/>
                      <a:pt x="2107" y="1923"/>
                      <a:pt x="1109" y="1997"/>
                    </a:cubicBezTo>
                    <a:lnTo>
                      <a:pt x="0" y="1"/>
                    </a:lnTo>
                    <a:cubicBezTo>
                      <a:pt x="1479" y="186"/>
                      <a:pt x="2921" y="481"/>
                      <a:pt x="4326"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0" name="Google Shape;5760;p36"/>
              <p:cNvSpPr/>
              <p:nvPr/>
            </p:nvSpPr>
            <p:spPr>
              <a:xfrm>
                <a:off x="5419181" y="3706583"/>
                <a:ext cx="108875" cy="237411"/>
              </a:xfrm>
              <a:custGeom>
                <a:avLst/>
                <a:gdLst/>
                <a:ahLst/>
                <a:cxnLst/>
                <a:rect l="l" t="t" r="r" b="b"/>
                <a:pathLst>
                  <a:path w="814" h="1775" extrusionOk="0">
                    <a:moveTo>
                      <a:pt x="0" y="0"/>
                    </a:moveTo>
                    <a:lnTo>
                      <a:pt x="333" y="37"/>
                    </a:lnTo>
                    <a:cubicBezTo>
                      <a:pt x="592" y="74"/>
                      <a:pt x="777" y="259"/>
                      <a:pt x="814" y="518"/>
                    </a:cubicBezTo>
                    <a:lnTo>
                      <a:pt x="814" y="1257"/>
                    </a:lnTo>
                    <a:cubicBezTo>
                      <a:pt x="814" y="1479"/>
                      <a:pt x="592" y="1701"/>
                      <a:pt x="333" y="1701"/>
                    </a:cubicBezTo>
                    <a:lnTo>
                      <a:pt x="0" y="1775"/>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1" name="Google Shape;5761;p36"/>
              <p:cNvSpPr/>
              <p:nvPr/>
            </p:nvSpPr>
            <p:spPr>
              <a:xfrm>
                <a:off x="5419181" y="3731327"/>
                <a:ext cx="103926" cy="178158"/>
              </a:xfrm>
              <a:custGeom>
                <a:avLst/>
                <a:gdLst/>
                <a:ahLst/>
                <a:cxnLst/>
                <a:rect l="l" t="t" r="r" b="b"/>
                <a:pathLst>
                  <a:path w="777" h="1332" extrusionOk="0">
                    <a:moveTo>
                      <a:pt x="777" y="148"/>
                    </a:moveTo>
                    <a:cubicBezTo>
                      <a:pt x="777" y="185"/>
                      <a:pt x="777" y="259"/>
                      <a:pt x="777" y="296"/>
                    </a:cubicBezTo>
                    <a:lnTo>
                      <a:pt x="777" y="1035"/>
                    </a:lnTo>
                    <a:cubicBezTo>
                      <a:pt x="777" y="1109"/>
                      <a:pt x="777" y="1146"/>
                      <a:pt x="777" y="1220"/>
                    </a:cubicBezTo>
                    <a:cubicBezTo>
                      <a:pt x="629" y="1257"/>
                      <a:pt x="481" y="1294"/>
                      <a:pt x="333" y="1331"/>
                    </a:cubicBezTo>
                    <a:lnTo>
                      <a:pt x="0" y="1331"/>
                    </a:lnTo>
                    <a:lnTo>
                      <a:pt x="0" y="0"/>
                    </a:lnTo>
                    <a:lnTo>
                      <a:pt x="333" y="37"/>
                    </a:lnTo>
                    <a:cubicBezTo>
                      <a:pt x="481" y="37"/>
                      <a:pt x="629" y="74"/>
                      <a:pt x="777" y="14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2" name="Google Shape;5762;p36"/>
              <p:cNvSpPr/>
              <p:nvPr/>
            </p:nvSpPr>
            <p:spPr>
              <a:xfrm>
                <a:off x="5419181" y="3765836"/>
                <a:ext cx="103926" cy="64469"/>
              </a:xfrm>
              <a:custGeom>
                <a:avLst/>
                <a:gdLst/>
                <a:ahLst/>
                <a:cxnLst/>
                <a:rect l="l" t="t" r="r" b="b"/>
                <a:pathLst>
                  <a:path w="777" h="482" extrusionOk="0">
                    <a:moveTo>
                      <a:pt x="777" y="38"/>
                    </a:moveTo>
                    <a:lnTo>
                      <a:pt x="777" y="445"/>
                    </a:lnTo>
                    <a:cubicBezTo>
                      <a:pt x="666" y="445"/>
                      <a:pt x="481" y="445"/>
                      <a:pt x="296" y="482"/>
                    </a:cubicBezTo>
                    <a:lnTo>
                      <a:pt x="0" y="482"/>
                    </a:lnTo>
                    <a:lnTo>
                      <a:pt x="0" y="1"/>
                    </a:lnTo>
                    <a:lnTo>
                      <a:pt x="296" y="1"/>
                    </a:lnTo>
                    <a:cubicBezTo>
                      <a:pt x="481" y="1"/>
                      <a:pt x="629" y="1"/>
                      <a:pt x="777" y="3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3" name="Google Shape;5763;p36"/>
              <p:cNvSpPr/>
              <p:nvPr/>
            </p:nvSpPr>
            <p:spPr>
              <a:xfrm>
                <a:off x="7644438" y="2168686"/>
                <a:ext cx="548920" cy="801177"/>
              </a:xfrm>
              <a:custGeom>
                <a:avLst/>
                <a:gdLst/>
                <a:ahLst/>
                <a:cxnLst/>
                <a:rect l="l" t="t" r="r" b="b"/>
                <a:pathLst>
                  <a:path w="4104" h="5990" extrusionOk="0">
                    <a:moveTo>
                      <a:pt x="3327" y="5990"/>
                    </a:moveTo>
                    <a:lnTo>
                      <a:pt x="0" y="0"/>
                    </a:lnTo>
                    <a:lnTo>
                      <a:pt x="3364" y="74"/>
                    </a:lnTo>
                    <a:lnTo>
                      <a:pt x="4104" y="111"/>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4" name="Google Shape;5764;p36"/>
              <p:cNvSpPr/>
              <p:nvPr/>
            </p:nvSpPr>
            <p:spPr>
              <a:xfrm>
                <a:off x="7614745" y="2119197"/>
                <a:ext cx="816024" cy="104059"/>
              </a:xfrm>
              <a:custGeom>
                <a:avLst/>
                <a:gdLst/>
                <a:ahLst/>
                <a:cxnLst/>
                <a:rect l="l" t="t" r="r" b="b"/>
                <a:pathLst>
                  <a:path w="6101" h="778" extrusionOk="0">
                    <a:moveTo>
                      <a:pt x="998" y="1"/>
                    </a:moveTo>
                    <a:cubicBezTo>
                      <a:pt x="2736" y="1"/>
                      <a:pt x="6100" y="333"/>
                      <a:pt x="6100" y="777"/>
                    </a:cubicBezTo>
                    <a:lnTo>
                      <a:pt x="998" y="777"/>
                    </a:lnTo>
                    <a:cubicBezTo>
                      <a:pt x="0" y="777"/>
                      <a:pt x="37" y="1"/>
                      <a:pt x="9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5" name="Google Shape;5765;p36"/>
              <p:cNvSpPr/>
              <p:nvPr/>
            </p:nvSpPr>
            <p:spPr>
              <a:xfrm>
                <a:off x="7758129" y="2163737"/>
                <a:ext cx="672641" cy="54571"/>
              </a:xfrm>
              <a:custGeom>
                <a:avLst/>
                <a:gdLst/>
                <a:ahLst/>
                <a:cxnLst/>
                <a:rect l="l" t="t" r="r" b="b"/>
                <a:pathLst>
                  <a:path w="5029" h="408" extrusionOk="0">
                    <a:moveTo>
                      <a:pt x="5028" y="407"/>
                    </a:moveTo>
                    <a:lnTo>
                      <a:pt x="5028" y="407"/>
                    </a:lnTo>
                    <a:lnTo>
                      <a:pt x="37" y="407"/>
                    </a:lnTo>
                    <a:cubicBezTo>
                      <a:pt x="0" y="222"/>
                      <a:pt x="259" y="0"/>
                      <a:pt x="777" y="0"/>
                    </a:cubicBezTo>
                    <a:cubicBezTo>
                      <a:pt x="2182" y="37"/>
                      <a:pt x="3623" y="148"/>
                      <a:pt x="502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6" name="Google Shape;5766;p36"/>
              <p:cNvSpPr/>
              <p:nvPr/>
            </p:nvSpPr>
            <p:spPr>
              <a:xfrm>
                <a:off x="3099896" y="3558250"/>
                <a:ext cx="113957" cy="257206"/>
              </a:xfrm>
              <a:custGeom>
                <a:avLst/>
                <a:gdLst/>
                <a:ahLst/>
                <a:cxnLst/>
                <a:rect l="l" t="t" r="r" b="b"/>
                <a:pathLst>
                  <a:path w="852" h="1923" extrusionOk="0">
                    <a:moveTo>
                      <a:pt x="1" y="0"/>
                    </a:moveTo>
                    <a:lnTo>
                      <a:pt x="1" y="259"/>
                    </a:lnTo>
                    <a:lnTo>
                      <a:pt x="556" y="259"/>
                    </a:lnTo>
                    <a:cubicBezTo>
                      <a:pt x="556" y="259"/>
                      <a:pt x="556" y="296"/>
                      <a:pt x="556" y="296"/>
                    </a:cubicBezTo>
                    <a:cubicBezTo>
                      <a:pt x="519" y="370"/>
                      <a:pt x="519" y="407"/>
                      <a:pt x="482" y="444"/>
                    </a:cubicBezTo>
                    <a:lnTo>
                      <a:pt x="408" y="740"/>
                    </a:lnTo>
                    <a:cubicBezTo>
                      <a:pt x="334" y="850"/>
                      <a:pt x="297" y="1035"/>
                      <a:pt x="260" y="1220"/>
                    </a:cubicBezTo>
                    <a:cubicBezTo>
                      <a:pt x="186" y="1442"/>
                      <a:pt x="149" y="1701"/>
                      <a:pt x="112" y="1923"/>
                    </a:cubicBezTo>
                    <a:lnTo>
                      <a:pt x="445" y="1923"/>
                    </a:lnTo>
                    <a:cubicBezTo>
                      <a:pt x="482" y="1442"/>
                      <a:pt x="592" y="998"/>
                      <a:pt x="740" y="555"/>
                    </a:cubicBezTo>
                    <a:cubicBezTo>
                      <a:pt x="777" y="481"/>
                      <a:pt x="814" y="407"/>
                      <a:pt x="814" y="333"/>
                    </a:cubicBezTo>
                    <a:cubicBezTo>
                      <a:pt x="851" y="296"/>
                      <a:pt x="851" y="259"/>
                      <a:pt x="851" y="222"/>
                    </a:cubicBezTo>
                    <a:lnTo>
                      <a:pt x="8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7" name="Google Shape;5767;p36"/>
              <p:cNvSpPr/>
              <p:nvPr/>
            </p:nvSpPr>
            <p:spPr>
              <a:xfrm>
                <a:off x="3228566" y="3558250"/>
                <a:ext cx="74233" cy="257206"/>
              </a:xfrm>
              <a:custGeom>
                <a:avLst/>
                <a:gdLst/>
                <a:ahLst/>
                <a:cxnLst/>
                <a:rect l="l" t="t" r="r" b="b"/>
                <a:pathLst>
                  <a:path w="555" h="1923" extrusionOk="0">
                    <a:moveTo>
                      <a:pt x="333" y="0"/>
                    </a:moveTo>
                    <a:cubicBezTo>
                      <a:pt x="296" y="74"/>
                      <a:pt x="259" y="111"/>
                      <a:pt x="185" y="148"/>
                    </a:cubicBezTo>
                    <a:cubicBezTo>
                      <a:pt x="148" y="222"/>
                      <a:pt x="74" y="222"/>
                      <a:pt x="0" y="259"/>
                    </a:cubicBezTo>
                    <a:lnTo>
                      <a:pt x="0" y="444"/>
                    </a:lnTo>
                    <a:lnTo>
                      <a:pt x="148" y="444"/>
                    </a:lnTo>
                    <a:cubicBezTo>
                      <a:pt x="185" y="407"/>
                      <a:pt x="222" y="407"/>
                      <a:pt x="259" y="370"/>
                    </a:cubicBezTo>
                    <a:lnTo>
                      <a:pt x="259" y="1923"/>
                    </a:lnTo>
                    <a:lnTo>
                      <a:pt x="555" y="1923"/>
                    </a:lnTo>
                    <a:lnTo>
                      <a:pt x="5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8" name="Google Shape;5768;p36"/>
              <p:cNvSpPr/>
              <p:nvPr/>
            </p:nvSpPr>
            <p:spPr>
              <a:xfrm>
                <a:off x="3342257" y="3558250"/>
                <a:ext cx="98977" cy="262155"/>
              </a:xfrm>
              <a:custGeom>
                <a:avLst/>
                <a:gdLst/>
                <a:ahLst/>
                <a:cxnLst/>
                <a:rect l="l" t="t" r="r" b="b"/>
                <a:pathLst>
                  <a:path w="740" h="1960" extrusionOk="0">
                    <a:moveTo>
                      <a:pt x="1" y="0"/>
                    </a:moveTo>
                    <a:lnTo>
                      <a:pt x="1" y="998"/>
                    </a:lnTo>
                    <a:lnTo>
                      <a:pt x="259" y="998"/>
                    </a:lnTo>
                    <a:cubicBezTo>
                      <a:pt x="259" y="850"/>
                      <a:pt x="296" y="777"/>
                      <a:pt x="370" y="777"/>
                    </a:cubicBezTo>
                    <a:cubicBezTo>
                      <a:pt x="407" y="777"/>
                      <a:pt x="444" y="814"/>
                      <a:pt x="444" y="850"/>
                    </a:cubicBezTo>
                    <a:cubicBezTo>
                      <a:pt x="481" y="887"/>
                      <a:pt x="481" y="961"/>
                      <a:pt x="481" y="998"/>
                    </a:cubicBezTo>
                    <a:lnTo>
                      <a:pt x="481" y="1479"/>
                    </a:lnTo>
                    <a:cubicBezTo>
                      <a:pt x="481" y="1627"/>
                      <a:pt x="444" y="1664"/>
                      <a:pt x="370" y="1664"/>
                    </a:cubicBezTo>
                    <a:cubicBezTo>
                      <a:pt x="370" y="1682"/>
                      <a:pt x="361" y="1692"/>
                      <a:pt x="352" y="1692"/>
                    </a:cubicBezTo>
                    <a:cubicBezTo>
                      <a:pt x="342" y="1692"/>
                      <a:pt x="333" y="1682"/>
                      <a:pt x="333" y="1664"/>
                    </a:cubicBezTo>
                    <a:cubicBezTo>
                      <a:pt x="259" y="1664"/>
                      <a:pt x="259" y="1590"/>
                      <a:pt x="259" y="1516"/>
                    </a:cubicBezTo>
                    <a:lnTo>
                      <a:pt x="259" y="1294"/>
                    </a:lnTo>
                    <a:lnTo>
                      <a:pt x="1" y="1294"/>
                    </a:lnTo>
                    <a:lnTo>
                      <a:pt x="1" y="1553"/>
                    </a:lnTo>
                    <a:cubicBezTo>
                      <a:pt x="1" y="1812"/>
                      <a:pt x="111" y="1960"/>
                      <a:pt x="370" y="1960"/>
                    </a:cubicBezTo>
                    <a:cubicBezTo>
                      <a:pt x="481" y="1960"/>
                      <a:pt x="592" y="1923"/>
                      <a:pt x="666" y="1812"/>
                    </a:cubicBezTo>
                    <a:cubicBezTo>
                      <a:pt x="703" y="1775"/>
                      <a:pt x="740" y="1701"/>
                      <a:pt x="740" y="1627"/>
                    </a:cubicBezTo>
                    <a:cubicBezTo>
                      <a:pt x="740" y="1479"/>
                      <a:pt x="740" y="1331"/>
                      <a:pt x="740" y="1183"/>
                    </a:cubicBezTo>
                    <a:cubicBezTo>
                      <a:pt x="740" y="1035"/>
                      <a:pt x="703" y="850"/>
                      <a:pt x="666" y="703"/>
                    </a:cubicBezTo>
                    <a:cubicBezTo>
                      <a:pt x="629" y="629"/>
                      <a:pt x="518" y="555"/>
                      <a:pt x="444" y="555"/>
                    </a:cubicBezTo>
                    <a:cubicBezTo>
                      <a:pt x="407" y="555"/>
                      <a:pt x="370" y="555"/>
                      <a:pt x="333" y="592"/>
                    </a:cubicBezTo>
                    <a:cubicBezTo>
                      <a:pt x="296" y="592"/>
                      <a:pt x="259" y="629"/>
                      <a:pt x="259" y="666"/>
                    </a:cubicBezTo>
                    <a:lnTo>
                      <a:pt x="259" y="259"/>
                    </a:lnTo>
                    <a:lnTo>
                      <a:pt x="703" y="259"/>
                    </a:lnTo>
                    <a:lnTo>
                      <a:pt x="70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9" name="Google Shape;5769;p36"/>
              <p:cNvSpPr/>
              <p:nvPr/>
            </p:nvSpPr>
            <p:spPr>
              <a:xfrm>
                <a:off x="3114742" y="3612554"/>
                <a:ext cx="331439" cy="207851"/>
              </a:xfrm>
              <a:custGeom>
                <a:avLst/>
                <a:gdLst/>
                <a:ahLst/>
                <a:cxnLst/>
                <a:rect l="l" t="t" r="r" b="b"/>
                <a:pathLst>
                  <a:path w="2478" h="1554" extrusionOk="0">
                    <a:moveTo>
                      <a:pt x="334" y="1517"/>
                    </a:moveTo>
                    <a:lnTo>
                      <a:pt x="1" y="1517"/>
                    </a:lnTo>
                    <a:cubicBezTo>
                      <a:pt x="38" y="1295"/>
                      <a:pt x="75" y="1036"/>
                      <a:pt x="149" y="814"/>
                    </a:cubicBezTo>
                    <a:cubicBezTo>
                      <a:pt x="186" y="629"/>
                      <a:pt x="223" y="444"/>
                      <a:pt x="297" y="334"/>
                    </a:cubicBezTo>
                    <a:lnTo>
                      <a:pt x="371" y="112"/>
                    </a:lnTo>
                    <a:lnTo>
                      <a:pt x="666" y="75"/>
                    </a:lnTo>
                    <a:lnTo>
                      <a:pt x="629" y="149"/>
                    </a:lnTo>
                    <a:cubicBezTo>
                      <a:pt x="481" y="592"/>
                      <a:pt x="371" y="1036"/>
                      <a:pt x="334" y="1517"/>
                    </a:cubicBezTo>
                    <a:close/>
                    <a:moveTo>
                      <a:pt x="851" y="38"/>
                    </a:moveTo>
                    <a:close/>
                    <a:moveTo>
                      <a:pt x="1110" y="38"/>
                    </a:moveTo>
                    <a:lnTo>
                      <a:pt x="1406" y="1"/>
                    </a:lnTo>
                    <a:lnTo>
                      <a:pt x="1406" y="1517"/>
                    </a:lnTo>
                    <a:lnTo>
                      <a:pt x="1110" y="1517"/>
                    </a:lnTo>
                    <a:close/>
                    <a:moveTo>
                      <a:pt x="1702" y="1"/>
                    </a:moveTo>
                    <a:lnTo>
                      <a:pt x="1960" y="1"/>
                    </a:lnTo>
                    <a:lnTo>
                      <a:pt x="1960" y="260"/>
                    </a:lnTo>
                    <a:cubicBezTo>
                      <a:pt x="1997" y="223"/>
                      <a:pt x="1997" y="223"/>
                      <a:pt x="2034" y="186"/>
                    </a:cubicBezTo>
                    <a:cubicBezTo>
                      <a:pt x="2071" y="186"/>
                      <a:pt x="2108" y="149"/>
                      <a:pt x="2182" y="149"/>
                    </a:cubicBezTo>
                    <a:cubicBezTo>
                      <a:pt x="2256" y="149"/>
                      <a:pt x="2367" y="223"/>
                      <a:pt x="2404" y="297"/>
                    </a:cubicBezTo>
                    <a:cubicBezTo>
                      <a:pt x="2441" y="481"/>
                      <a:pt x="2478" y="629"/>
                      <a:pt x="2478" y="777"/>
                    </a:cubicBezTo>
                    <a:cubicBezTo>
                      <a:pt x="2478" y="925"/>
                      <a:pt x="2478" y="1073"/>
                      <a:pt x="2478" y="1221"/>
                    </a:cubicBezTo>
                    <a:cubicBezTo>
                      <a:pt x="2441" y="1295"/>
                      <a:pt x="2441" y="1369"/>
                      <a:pt x="2404" y="1443"/>
                    </a:cubicBezTo>
                    <a:cubicBezTo>
                      <a:pt x="2330" y="1517"/>
                      <a:pt x="2219" y="1554"/>
                      <a:pt x="2108" y="1554"/>
                    </a:cubicBezTo>
                    <a:cubicBezTo>
                      <a:pt x="1849" y="1554"/>
                      <a:pt x="1702" y="1406"/>
                      <a:pt x="1702" y="1147"/>
                    </a:cubicBezTo>
                    <a:lnTo>
                      <a:pt x="1702" y="925"/>
                    </a:lnTo>
                    <a:lnTo>
                      <a:pt x="1997" y="925"/>
                    </a:lnTo>
                    <a:lnTo>
                      <a:pt x="1997" y="1147"/>
                    </a:lnTo>
                    <a:cubicBezTo>
                      <a:pt x="1997" y="1221"/>
                      <a:pt x="1997" y="1258"/>
                      <a:pt x="2034" y="1295"/>
                    </a:cubicBezTo>
                    <a:cubicBezTo>
                      <a:pt x="2071" y="1295"/>
                      <a:pt x="2071" y="1295"/>
                      <a:pt x="2108" y="1295"/>
                    </a:cubicBezTo>
                    <a:lnTo>
                      <a:pt x="2108" y="1295"/>
                    </a:lnTo>
                    <a:cubicBezTo>
                      <a:pt x="2182" y="1295"/>
                      <a:pt x="2182" y="1221"/>
                      <a:pt x="2182" y="1110"/>
                    </a:cubicBezTo>
                    <a:lnTo>
                      <a:pt x="2182" y="629"/>
                    </a:lnTo>
                    <a:cubicBezTo>
                      <a:pt x="2182" y="555"/>
                      <a:pt x="2182" y="518"/>
                      <a:pt x="2182" y="444"/>
                    </a:cubicBezTo>
                    <a:cubicBezTo>
                      <a:pt x="2145" y="444"/>
                      <a:pt x="2108" y="408"/>
                      <a:pt x="2108" y="408"/>
                    </a:cubicBezTo>
                    <a:cubicBezTo>
                      <a:pt x="2034" y="408"/>
                      <a:pt x="1997" y="481"/>
                      <a:pt x="1997" y="592"/>
                    </a:cubicBezTo>
                    <a:lnTo>
                      <a:pt x="1738" y="592"/>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0" name="Google Shape;5770;p36"/>
              <p:cNvSpPr/>
              <p:nvPr/>
            </p:nvSpPr>
            <p:spPr>
              <a:xfrm>
                <a:off x="3080234" y="3889557"/>
                <a:ext cx="187922" cy="336388"/>
              </a:xfrm>
              <a:custGeom>
                <a:avLst/>
                <a:gdLst/>
                <a:ahLst/>
                <a:cxnLst/>
                <a:rect l="l" t="t" r="r" b="b"/>
                <a:pathLst>
                  <a:path w="1405" h="2515" extrusionOk="0">
                    <a:moveTo>
                      <a:pt x="1183" y="74"/>
                    </a:moveTo>
                    <a:cubicBezTo>
                      <a:pt x="1257" y="74"/>
                      <a:pt x="1294" y="111"/>
                      <a:pt x="1294" y="185"/>
                    </a:cubicBezTo>
                    <a:lnTo>
                      <a:pt x="1294" y="2292"/>
                    </a:lnTo>
                    <a:cubicBezTo>
                      <a:pt x="1294" y="2366"/>
                      <a:pt x="1257" y="2403"/>
                      <a:pt x="1183" y="2403"/>
                    </a:cubicBezTo>
                    <a:lnTo>
                      <a:pt x="185" y="2403"/>
                    </a:lnTo>
                    <a:cubicBezTo>
                      <a:pt x="111" y="2403"/>
                      <a:pt x="74" y="2366"/>
                      <a:pt x="74" y="2292"/>
                    </a:cubicBezTo>
                    <a:lnTo>
                      <a:pt x="74" y="185"/>
                    </a:lnTo>
                    <a:cubicBezTo>
                      <a:pt x="74" y="111"/>
                      <a:pt x="111" y="74"/>
                      <a:pt x="185" y="74"/>
                    </a:cubicBezTo>
                    <a:close/>
                    <a:moveTo>
                      <a:pt x="185" y="0"/>
                    </a:moveTo>
                    <a:cubicBezTo>
                      <a:pt x="74" y="0"/>
                      <a:pt x="0" y="74"/>
                      <a:pt x="0" y="185"/>
                    </a:cubicBezTo>
                    <a:lnTo>
                      <a:pt x="0" y="2292"/>
                    </a:lnTo>
                    <a:cubicBezTo>
                      <a:pt x="0" y="2403"/>
                      <a:pt x="74" y="2477"/>
                      <a:pt x="185" y="2514"/>
                    </a:cubicBezTo>
                    <a:lnTo>
                      <a:pt x="1183" y="2514"/>
                    </a:lnTo>
                    <a:cubicBezTo>
                      <a:pt x="1294" y="2477"/>
                      <a:pt x="1405" y="2403"/>
                      <a:pt x="1368" y="2292"/>
                    </a:cubicBezTo>
                    <a:lnTo>
                      <a:pt x="1368" y="185"/>
                    </a:lnTo>
                    <a:cubicBezTo>
                      <a:pt x="1405" y="74"/>
                      <a:pt x="1294" y="0"/>
                      <a:pt x="1183"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1" name="Google Shape;5771;p36"/>
              <p:cNvSpPr/>
              <p:nvPr/>
            </p:nvSpPr>
            <p:spPr>
              <a:xfrm>
                <a:off x="3075285" y="3879660"/>
                <a:ext cx="187922" cy="336388"/>
              </a:xfrm>
              <a:custGeom>
                <a:avLst/>
                <a:gdLst/>
                <a:ahLst/>
                <a:cxnLst/>
                <a:rect l="l" t="t" r="r" b="b"/>
                <a:pathLst>
                  <a:path w="1405" h="2515" extrusionOk="0">
                    <a:moveTo>
                      <a:pt x="1183" y="74"/>
                    </a:moveTo>
                    <a:cubicBezTo>
                      <a:pt x="1257" y="111"/>
                      <a:pt x="1294" y="148"/>
                      <a:pt x="1294" y="222"/>
                    </a:cubicBezTo>
                    <a:lnTo>
                      <a:pt x="1294" y="2329"/>
                    </a:lnTo>
                    <a:cubicBezTo>
                      <a:pt x="1294" y="2366"/>
                      <a:pt x="1257" y="2440"/>
                      <a:pt x="1183" y="2440"/>
                    </a:cubicBezTo>
                    <a:lnTo>
                      <a:pt x="185" y="2440"/>
                    </a:lnTo>
                    <a:cubicBezTo>
                      <a:pt x="111" y="2440"/>
                      <a:pt x="74" y="2366"/>
                      <a:pt x="74" y="2329"/>
                    </a:cubicBezTo>
                    <a:lnTo>
                      <a:pt x="74" y="222"/>
                    </a:lnTo>
                    <a:cubicBezTo>
                      <a:pt x="74" y="148"/>
                      <a:pt x="111" y="111"/>
                      <a:pt x="185" y="74"/>
                    </a:cubicBezTo>
                    <a:close/>
                    <a:moveTo>
                      <a:pt x="185" y="0"/>
                    </a:moveTo>
                    <a:cubicBezTo>
                      <a:pt x="74" y="0"/>
                      <a:pt x="0" y="111"/>
                      <a:pt x="0" y="222"/>
                    </a:cubicBezTo>
                    <a:lnTo>
                      <a:pt x="0" y="2329"/>
                    </a:lnTo>
                    <a:cubicBezTo>
                      <a:pt x="0" y="2440"/>
                      <a:pt x="74" y="2514"/>
                      <a:pt x="185" y="2514"/>
                    </a:cubicBezTo>
                    <a:lnTo>
                      <a:pt x="1183" y="2514"/>
                    </a:lnTo>
                    <a:cubicBezTo>
                      <a:pt x="1294" y="2514"/>
                      <a:pt x="1405" y="2440"/>
                      <a:pt x="1368" y="2329"/>
                    </a:cubicBezTo>
                    <a:lnTo>
                      <a:pt x="1368" y="222"/>
                    </a:lnTo>
                    <a:cubicBezTo>
                      <a:pt x="1405" y="111"/>
                      <a:pt x="1294" y="0"/>
                      <a:pt x="11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2" name="Google Shape;5772;p36"/>
              <p:cNvSpPr/>
              <p:nvPr/>
            </p:nvSpPr>
            <p:spPr>
              <a:xfrm>
                <a:off x="3134538" y="3938913"/>
                <a:ext cx="69418" cy="74366"/>
              </a:xfrm>
              <a:custGeom>
                <a:avLst/>
                <a:gdLst/>
                <a:ahLst/>
                <a:cxnLst/>
                <a:rect l="l" t="t" r="r" b="b"/>
                <a:pathLst>
                  <a:path w="519" h="556" extrusionOk="0">
                    <a:moveTo>
                      <a:pt x="260" y="555"/>
                    </a:moveTo>
                    <a:cubicBezTo>
                      <a:pt x="407" y="555"/>
                      <a:pt x="518" y="445"/>
                      <a:pt x="518" y="297"/>
                    </a:cubicBezTo>
                    <a:cubicBezTo>
                      <a:pt x="518" y="112"/>
                      <a:pt x="407" y="1"/>
                      <a:pt x="260" y="1"/>
                    </a:cubicBezTo>
                    <a:cubicBezTo>
                      <a:pt x="112" y="1"/>
                      <a:pt x="1" y="112"/>
                      <a:pt x="1" y="297"/>
                    </a:cubicBezTo>
                    <a:cubicBezTo>
                      <a:pt x="1" y="445"/>
                      <a:pt x="112" y="555"/>
                      <a:pt x="260" y="555"/>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3" name="Google Shape;5773;p36"/>
              <p:cNvSpPr/>
              <p:nvPr/>
            </p:nvSpPr>
            <p:spPr>
              <a:xfrm>
                <a:off x="3129589" y="3933964"/>
                <a:ext cx="74366" cy="74366"/>
              </a:xfrm>
              <a:custGeom>
                <a:avLst/>
                <a:gdLst/>
                <a:ahLst/>
                <a:cxnLst/>
                <a:rect l="l" t="t" r="r" b="b"/>
                <a:pathLst>
                  <a:path w="556" h="556" extrusionOk="0">
                    <a:moveTo>
                      <a:pt x="297" y="555"/>
                    </a:moveTo>
                    <a:cubicBezTo>
                      <a:pt x="444" y="555"/>
                      <a:pt x="555" y="445"/>
                      <a:pt x="555" y="297"/>
                    </a:cubicBezTo>
                    <a:cubicBezTo>
                      <a:pt x="555" y="149"/>
                      <a:pt x="444" y="1"/>
                      <a:pt x="297" y="1"/>
                    </a:cubicBezTo>
                    <a:cubicBezTo>
                      <a:pt x="149" y="1"/>
                      <a:pt x="1" y="149"/>
                      <a:pt x="1" y="297"/>
                    </a:cubicBezTo>
                    <a:cubicBezTo>
                      <a:pt x="1" y="445"/>
                      <a:pt x="149" y="555"/>
                      <a:pt x="297" y="55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4" name="Google Shape;5774;p36"/>
              <p:cNvSpPr/>
              <p:nvPr/>
            </p:nvSpPr>
            <p:spPr>
              <a:xfrm>
                <a:off x="3134538" y="3948810"/>
                <a:ext cx="69418" cy="74366"/>
              </a:xfrm>
              <a:custGeom>
                <a:avLst/>
                <a:gdLst/>
                <a:ahLst/>
                <a:cxnLst/>
                <a:rect l="l" t="t" r="r" b="b"/>
                <a:pathLst>
                  <a:path w="519" h="556" extrusionOk="0">
                    <a:moveTo>
                      <a:pt x="518" y="112"/>
                    </a:moveTo>
                    <a:cubicBezTo>
                      <a:pt x="518" y="112"/>
                      <a:pt x="518" y="149"/>
                      <a:pt x="518" y="186"/>
                    </a:cubicBezTo>
                    <a:cubicBezTo>
                      <a:pt x="481" y="444"/>
                      <a:pt x="186" y="555"/>
                      <a:pt x="38" y="371"/>
                    </a:cubicBezTo>
                    <a:cubicBezTo>
                      <a:pt x="1" y="334"/>
                      <a:pt x="1" y="297"/>
                      <a:pt x="38" y="260"/>
                    </a:cubicBezTo>
                    <a:cubicBezTo>
                      <a:pt x="38" y="112"/>
                      <a:pt x="149" y="1"/>
                      <a:pt x="297" y="1"/>
                    </a:cubicBezTo>
                    <a:cubicBezTo>
                      <a:pt x="370" y="1"/>
                      <a:pt x="444" y="38"/>
                      <a:pt x="518"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5" name="Google Shape;5775;p36"/>
              <p:cNvSpPr/>
              <p:nvPr/>
            </p:nvSpPr>
            <p:spPr>
              <a:xfrm>
                <a:off x="3520283" y="3676890"/>
                <a:ext cx="74366" cy="79181"/>
              </a:xfrm>
              <a:custGeom>
                <a:avLst/>
                <a:gdLst/>
                <a:ahLst/>
                <a:cxnLst/>
                <a:rect l="l" t="t" r="r" b="b"/>
                <a:pathLst>
                  <a:path w="556" h="592" extrusionOk="0">
                    <a:moveTo>
                      <a:pt x="296" y="592"/>
                    </a:moveTo>
                    <a:cubicBezTo>
                      <a:pt x="444" y="592"/>
                      <a:pt x="555" y="481"/>
                      <a:pt x="555" y="333"/>
                    </a:cubicBezTo>
                    <a:cubicBezTo>
                      <a:pt x="518" y="0"/>
                      <a:pt x="37" y="0"/>
                      <a:pt x="0" y="333"/>
                    </a:cubicBezTo>
                    <a:cubicBezTo>
                      <a:pt x="0" y="481"/>
                      <a:pt x="111" y="592"/>
                      <a:pt x="296" y="592"/>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6" name="Google Shape;5776;p36"/>
              <p:cNvSpPr/>
              <p:nvPr/>
            </p:nvSpPr>
            <p:spPr>
              <a:xfrm>
                <a:off x="3520283" y="3681838"/>
                <a:ext cx="74366" cy="69418"/>
              </a:xfrm>
              <a:custGeom>
                <a:avLst/>
                <a:gdLst/>
                <a:ahLst/>
                <a:cxnLst/>
                <a:rect l="l" t="t" r="r" b="b"/>
                <a:pathLst>
                  <a:path w="556" h="519" extrusionOk="0">
                    <a:moveTo>
                      <a:pt x="296" y="518"/>
                    </a:moveTo>
                    <a:cubicBezTo>
                      <a:pt x="444" y="518"/>
                      <a:pt x="555" y="407"/>
                      <a:pt x="555" y="259"/>
                    </a:cubicBezTo>
                    <a:cubicBezTo>
                      <a:pt x="555" y="111"/>
                      <a:pt x="444" y="0"/>
                      <a:pt x="296" y="0"/>
                    </a:cubicBezTo>
                    <a:cubicBezTo>
                      <a:pt x="111" y="0"/>
                      <a:pt x="0" y="111"/>
                      <a:pt x="0" y="259"/>
                    </a:cubicBezTo>
                    <a:cubicBezTo>
                      <a:pt x="0" y="407"/>
                      <a:pt x="111" y="518"/>
                      <a:pt x="296" y="5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7" name="Google Shape;5777;p36"/>
              <p:cNvSpPr/>
              <p:nvPr/>
            </p:nvSpPr>
            <p:spPr>
              <a:xfrm>
                <a:off x="3525232" y="3691736"/>
                <a:ext cx="64469" cy="59520"/>
              </a:xfrm>
              <a:custGeom>
                <a:avLst/>
                <a:gdLst/>
                <a:ahLst/>
                <a:cxnLst/>
                <a:rect l="l" t="t" r="r" b="b"/>
                <a:pathLst>
                  <a:path w="482" h="445" extrusionOk="0">
                    <a:moveTo>
                      <a:pt x="481" y="111"/>
                    </a:moveTo>
                    <a:cubicBezTo>
                      <a:pt x="481" y="148"/>
                      <a:pt x="481" y="148"/>
                      <a:pt x="481" y="185"/>
                    </a:cubicBezTo>
                    <a:cubicBezTo>
                      <a:pt x="481" y="333"/>
                      <a:pt x="370" y="444"/>
                      <a:pt x="222" y="444"/>
                    </a:cubicBezTo>
                    <a:cubicBezTo>
                      <a:pt x="148" y="444"/>
                      <a:pt x="37" y="407"/>
                      <a:pt x="0" y="370"/>
                    </a:cubicBezTo>
                    <a:cubicBezTo>
                      <a:pt x="0" y="333"/>
                      <a:pt x="0" y="296"/>
                      <a:pt x="0" y="259"/>
                    </a:cubicBezTo>
                    <a:cubicBezTo>
                      <a:pt x="0" y="111"/>
                      <a:pt x="111" y="0"/>
                      <a:pt x="259"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8" name="Google Shape;5778;p36"/>
              <p:cNvSpPr/>
              <p:nvPr/>
            </p:nvSpPr>
            <p:spPr>
              <a:xfrm>
                <a:off x="5775233" y="3820273"/>
                <a:ext cx="183107" cy="336388"/>
              </a:xfrm>
              <a:custGeom>
                <a:avLst/>
                <a:gdLst/>
                <a:ahLst/>
                <a:cxnLst/>
                <a:rect l="l" t="t" r="r" b="b"/>
                <a:pathLst>
                  <a:path w="1369" h="2515" extrusionOk="0">
                    <a:moveTo>
                      <a:pt x="1183" y="75"/>
                    </a:moveTo>
                    <a:cubicBezTo>
                      <a:pt x="1257" y="75"/>
                      <a:pt x="1294" y="148"/>
                      <a:pt x="1294" y="222"/>
                    </a:cubicBezTo>
                    <a:lnTo>
                      <a:pt x="1294" y="2293"/>
                    </a:lnTo>
                    <a:cubicBezTo>
                      <a:pt x="1294" y="2367"/>
                      <a:pt x="1257" y="2441"/>
                      <a:pt x="1183" y="2441"/>
                    </a:cubicBezTo>
                    <a:lnTo>
                      <a:pt x="185" y="2441"/>
                    </a:lnTo>
                    <a:cubicBezTo>
                      <a:pt x="111" y="2404"/>
                      <a:pt x="74" y="2367"/>
                      <a:pt x="74" y="2293"/>
                    </a:cubicBezTo>
                    <a:lnTo>
                      <a:pt x="74" y="222"/>
                    </a:lnTo>
                    <a:cubicBezTo>
                      <a:pt x="74" y="148"/>
                      <a:pt x="111" y="75"/>
                      <a:pt x="185" y="75"/>
                    </a:cubicBezTo>
                    <a:close/>
                    <a:moveTo>
                      <a:pt x="185" y="1"/>
                    </a:moveTo>
                    <a:cubicBezTo>
                      <a:pt x="74" y="1"/>
                      <a:pt x="0" y="112"/>
                      <a:pt x="0" y="222"/>
                    </a:cubicBezTo>
                    <a:lnTo>
                      <a:pt x="0" y="2293"/>
                    </a:lnTo>
                    <a:cubicBezTo>
                      <a:pt x="0" y="2404"/>
                      <a:pt x="74" y="2515"/>
                      <a:pt x="185" y="2515"/>
                    </a:cubicBezTo>
                    <a:lnTo>
                      <a:pt x="1183" y="2515"/>
                    </a:lnTo>
                    <a:cubicBezTo>
                      <a:pt x="1294" y="2515"/>
                      <a:pt x="1368" y="2404"/>
                      <a:pt x="1368" y="2293"/>
                    </a:cubicBezTo>
                    <a:lnTo>
                      <a:pt x="1368" y="222"/>
                    </a:lnTo>
                    <a:cubicBezTo>
                      <a:pt x="1368" y="112"/>
                      <a:pt x="1294" y="1"/>
                      <a:pt x="118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9" name="Google Shape;5779;p36"/>
              <p:cNvSpPr/>
              <p:nvPr/>
            </p:nvSpPr>
            <p:spPr>
              <a:xfrm>
                <a:off x="5770284" y="3815324"/>
                <a:ext cx="183107" cy="336388"/>
              </a:xfrm>
              <a:custGeom>
                <a:avLst/>
                <a:gdLst/>
                <a:ahLst/>
                <a:cxnLst/>
                <a:rect l="l" t="t" r="r" b="b"/>
                <a:pathLst>
                  <a:path w="1369" h="2515" extrusionOk="0">
                    <a:moveTo>
                      <a:pt x="1183" y="75"/>
                    </a:moveTo>
                    <a:cubicBezTo>
                      <a:pt x="1257" y="75"/>
                      <a:pt x="1294" y="112"/>
                      <a:pt x="1294" y="185"/>
                    </a:cubicBezTo>
                    <a:lnTo>
                      <a:pt x="1294" y="2293"/>
                    </a:lnTo>
                    <a:cubicBezTo>
                      <a:pt x="1294" y="2367"/>
                      <a:pt x="1257" y="2441"/>
                      <a:pt x="1183" y="2441"/>
                    </a:cubicBezTo>
                    <a:lnTo>
                      <a:pt x="185" y="2441"/>
                    </a:lnTo>
                    <a:cubicBezTo>
                      <a:pt x="111" y="2441"/>
                      <a:pt x="74" y="2367"/>
                      <a:pt x="74" y="2293"/>
                    </a:cubicBezTo>
                    <a:lnTo>
                      <a:pt x="74" y="185"/>
                    </a:lnTo>
                    <a:cubicBezTo>
                      <a:pt x="74" y="112"/>
                      <a:pt x="111" y="75"/>
                      <a:pt x="185" y="75"/>
                    </a:cubicBezTo>
                    <a:close/>
                    <a:moveTo>
                      <a:pt x="185" y="1"/>
                    </a:moveTo>
                    <a:cubicBezTo>
                      <a:pt x="74" y="1"/>
                      <a:pt x="0" y="75"/>
                      <a:pt x="0" y="185"/>
                    </a:cubicBezTo>
                    <a:lnTo>
                      <a:pt x="0" y="2293"/>
                    </a:lnTo>
                    <a:cubicBezTo>
                      <a:pt x="0" y="2404"/>
                      <a:pt x="74" y="2478"/>
                      <a:pt x="185" y="2515"/>
                    </a:cubicBezTo>
                    <a:lnTo>
                      <a:pt x="1183" y="2515"/>
                    </a:lnTo>
                    <a:cubicBezTo>
                      <a:pt x="1294" y="2478"/>
                      <a:pt x="1368" y="2404"/>
                      <a:pt x="1368" y="2293"/>
                    </a:cubicBezTo>
                    <a:lnTo>
                      <a:pt x="1368" y="185"/>
                    </a:lnTo>
                    <a:cubicBezTo>
                      <a:pt x="1368" y="75"/>
                      <a:pt x="1294" y="1"/>
                      <a:pt x="11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0" name="Google Shape;5780;p36"/>
              <p:cNvSpPr/>
              <p:nvPr/>
            </p:nvSpPr>
            <p:spPr>
              <a:xfrm>
                <a:off x="5824588" y="3849966"/>
                <a:ext cx="99111" cy="98977"/>
              </a:xfrm>
              <a:custGeom>
                <a:avLst/>
                <a:gdLst/>
                <a:ahLst/>
                <a:cxnLst/>
                <a:rect l="l" t="t" r="r" b="b"/>
                <a:pathLst>
                  <a:path w="741" h="740" extrusionOk="0">
                    <a:moveTo>
                      <a:pt x="297" y="703"/>
                    </a:moveTo>
                    <a:cubicBezTo>
                      <a:pt x="740" y="740"/>
                      <a:pt x="1" y="0"/>
                      <a:pt x="38" y="444"/>
                    </a:cubicBezTo>
                    <a:cubicBezTo>
                      <a:pt x="38" y="592"/>
                      <a:pt x="149" y="703"/>
                      <a:pt x="297" y="703"/>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1" name="Google Shape;5781;p36"/>
              <p:cNvSpPr/>
              <p:nvPr/>
            </p:nvSpPr>
            <p:spPr>
              <a:xfrm>
                <a:off x="5824588" y="3845018"/>
                <a:ext cx="94162" cy="98977"/>
              </a:xfrm>
              <a:custGeom>
                <a:avLst/>
                <a:gdLst/>
                <a:ahLst/>
                <a:cxnLst/>
                <a:rect l="l" t="t" r="r" b="b"/>
                <a:pathLst>
                  <a:path w="704" h="740" extrusionOk="0">
                    <a:moveTo>
                      <a:pt x="260" y="740"/>
                    </a:moveTo>
                    <a:cubicBezTo>
                      <a:pt x="703" y="740"/>
                      <a:pt x="1" y="0"/>
                      <a:pt x="1" y="444"/>
                    </a:cubicBezTo>
                    <a:cubicBezTo>
                      <a:pt x="1" y="592"/>
                      <a:pt x="112" y="740"/>
                      <a:pt x="260" y="74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2" name="Google Shape;5782;p36"/>
              <p:cNvSpPr/>
              <p:nvPr/>
            </p:nvSpPr>
            <p:spPr>
              <a:xfrm>
                <a:off x="5829537" y="3879660"/>
                <a:ext cx="69418" cy="74233"/>
              </a:xfrm>
              <a:custGeom>
                <a:avLst/>
                <a:gdLst/>
                <a:ahLst/>
                <a:cxnLst/>
                <a:rect l="l" t="t" r="r" b="b"/>
                <a:pathLst>
                  <a:path w="519" h="555" extrusionOk="0">
                    <a:moveTo>
                      <a:pt x="481" y="111"/>
                    </a:moveTo>
                    <a:cubicBezTo>
                      <a:pt x="518" y="148"/>
                      <a:pt x="518" y="185"/>
                      <a:pt x="481" y="185"/>
                    </a:cubicBezTo>
                    <a:cubicBezTo>
                      <a:pt x="518" y="444"/>
                      <a:pt x="186" y="555"/>
                      <a:pt x="1" y="370"/>
                    </a:cubicBezTo>
                    <a:cubicBezTo>
                      <a:pt x="1" y="333"/>
                      <a:pt x="1" y="296"/>
                      <a:pt x="1" y="296"/>
                    </a:cubicBezTo>
                    <a:cubicBezTo>
                      <a:pt x="1" y="148"/>
                      <a:pt x="149" y="0"/>
                      <a:pt x="297"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3" name="Google Shape;5783;p36"/>
              <p:cNvSpPr/>
              <p:nvPr/>
            </p:nvSpPr>
            <p:spPr>
              <a:xfrm>
                <a:off x="7861921" y="2944991"/>
                <a:ext cx="227647" cy="10031"/>
              </a:xfrm>
              <a:custGeom>
                <a:avLst/>
                <a:gdLst/>
                <a:ahLst/>
                <a:cxnLst/>
                <a:rect l="l" t="t" r="r" b="b"/>
                <a:pathLst>
                  <a:path w="1702" h="75" extrusionOk="0">
                    <a:moveTo>
                      <a:pt x="1" y="1"/>
                    </a:moveTo>
                    <a:lnTo>
                      <a:pt x="1" y="75"/>
                    </a:lnTo>
                    <a:lnTo>
                      <a:pt x="1664" y="75"/>
                    </a:lnTo>
                    <a:lnTo>
                      <a:pt x="1701"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4" name="Google Shape;5784;p36"/>
              <p:cNvSpPr/>
              <p:nvPr/>
            </p:nvSpPr>
            <p:spPr>
              <a:xfrm>
                <a:off x="7861921" y="2935093"/>
                <a:ext cx="232596" cy="10031"/>
              </a:xfrm>
              <a:custGeom>
                <a:avLst/>
                <a:gdLst/>
                <a:ahLst/>
                <a:cxnLst/>
                <a:rect l="l" t="t" r="r" b="b"/>
                <a:pathLst>
                  <a:path w="1739" h="75" extrusionOk="0">
                    <a:moveTo>
                      <a:pt x="1" y="1"/>
                    </a:moveTo>
                    <a:lnTo>
                      <a:pt x="1" y="75"/>
                    </a:lnTo>
                    <a:lnTo>
                      <a:pt x="1701" y="75"/>
                    </a:lnTo>
                    <a:lnTo>
                      <a:pt x="17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5" name="Google Shape;5785;p36"/>
              <p:cNvSpPr/>
              <p:nvPr/>
            </p:nvSpPr>
            <p:spPr>
              <a:xfrm>
                <a:off x="7901512" y="2702764"/>
                <a:ext cx="217749" cy="10031"/>
              </a:xfrm>
              <a:custGeom>
                <a:avLst/>
                <a:gdLst/>
                <a:ahLst/>
                <a:cxnLst/>
                <a:rect l="l" t="t" r="r" b="b"/>
                <a:pathLst>
                  <a:path w="1628" h="75" extrusionOk="0">
                    <a:moveTo>
                      <a:pt x="1" y="0"/>
                    </a:moveTo>
                    <a:lnTo>
                      <a:pt x="1"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6" name="Google Shape;5786;p36"/>
              <p:cNvSpPr/>
              <p:nvPr/>
            </p:nvSpPr>
            <p:spPr>
              <a:xfrm>
                <a:off x="7901512" y="2687917"/>
                <a:ext cx="222698" cy="14980"/>
              </a:xfrm>
              <a:custGeom>
                <a:avLst/>
                <a:gdLst/>
                <a:ahLst/>
                <a:cxnLst/>
                <a:rect l="l" t="t" r="r" b="b"/>
                <a:pathLst>
                  <a:path w="1665" h="112" extrusionOk="0">
                    <a:moveTo>
                      <a:pt x="1" y="0"/>
                    </a:moveTo>
                    <a:lnTo>
                      <a:pt x="1" y="111"/>
                    </a:lnTo>
                    <a:lnTo>
                      <a:pt x="1627" y="111"/>
                    </a:lnTo>
                    <a:lnTo>
                      <a:pt x="1664" y="37"/>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7" name="Google Shape;5787;p36"/>
              <p:cNvSpPr/>
              <p:nvPr/>
            </p:nvSpPr>
            <p:spPr>
              <a:xfrm>
                <a:off x="7931206" y="2495044"/>
                <a:ext cx="217749" cy="10031"/>
              </a:xfrm>
              <a:custGeom>
                <a:avLst/>
                <a:gdLst/>
                <a:ahLst/>
                <a:cxnLst/>
                <a:rect l="l" t="t" r="r" b="b"/>
                <a:pathLst>
                  <a:path w="1628" h="75" extrusionOk="0">
                    <a:moveTo>
                      <a:pt x="0" y="0"/>
                    </a:moveTo>
                    <a:lnTo>
                      <a:pt x="0"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8" name="Google Shape;5788;p36"/>
              <p:cNvSpPr/>
              <p:nvPr/>
            </p:nvSpPr>
            <p:spPr>
              <a:xfrm>
                <a:off x="7931206" y="2485147"/>
                <a:ext cx="222698" cy="10031"/>
              </a:xfrm>
              <a:custGeom>
                <a:avLst/>
                <a:gdLst/>
                <a:ahLst/>
                <a:cxnLst/>
                <a:rect l="l" t="t" r="r" b="b"/>
                <a:pathLst>
                  <a:path w="1665" h="75" extrusionOk="0">
                    <a:moveTo>
                      <a:pt x="0" y="1"/>
                    </a:moveTo>
                    <a:lnTo>
                      <a:pt x="0" y="74"/>
                    </a:lnTo>
                    <a:lnTo>
                      <a:pt x="1627" y="74"/>
                    </a:lnTo>
                    <a:lnTo>
                      <a:pt x="166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9" name="Google Shape;5789;p36"/>
              <p:cNvSpPr/>
              <p:nvPr/>
            </p:nvSpPr>
            <p:spPr>
              <a:xfrm>
                <a:off x="7817515" y="2282377"/>
                <a:ext cx="365947" cy="890257"/>
              </a:xfrm>
              <a:custGeom>
                <a:avLst/>
                <a:gdLst/>
                <a:ahLst/>
                <a:cxnLst/>
                <a:rect l="l" t="t" r="r" b="b"/>
                <a:pathLst>
                  <a:path w="2736" h="6656" extrusionOk="0">
                    <a:moveTo>
                      <a:pt x="1812" y="1"/>
                    </a:moveTo>
                    <a:cubicBezTo>
                      <a:pt x="1590" y="1"/>
                      <a:pt x="1368" y="38"/>
                      <a:pt x="1146" y="75"/>
                    </a:cubicBezTo>
                    <a:cubicBezTo>
                      <a:pt x="1072" y="112"/>
                      <a:pt x="1035" y="186"/>
                      <a:pt x="998" y="260"/>
                    </a:cubicBezTo>
                    <a:lnTo>
                      <a:pt x="0" y="6434"/>
                    </a:lnTo>
                    <a:cubicBezTo>
                      <a:pt x="0" y="6471"/>
                      <a:pt x="0" y="6545"/>
                      <a:pt x="37" y="6582"/>
                    </a:cubicBezTo>
                    <a:cubicBezTo>
                      <a:pt x="74" y="6618"/>
                      <a:pt x="111" y="6655"/>
                      <a:pt x="185" y="6655"/>
                    </a:cubicBezTo>
                    <a:lnTo>
                      <a:pt x="1812" y="6655"/>
                    </a:lnTo>
                    <a:lnTo>
                      <a:pt x="1849" y="6582"/>
                    </a:lnTo>
                    <a:lnTo>
                      <a:pt x="185" y="6582"/>
                    </a:lnTo>
                    <a:cubicBezTo>
                      <a:pt x="148" y="6582"/>
                      <a:pt x="111" y="6545"/>
                      <a:pt x="111" y="6545"/>
                    </a:cubicBezTo>
                    <a:cubicBezTo>
                      <a:pt x="74" y="6508"/>
                      <a:pt x="74" y="6471"/>
                      <a:pt x="111" y="6434"/>
                    </a:cubicBezTo>
                    <a:lnTo>
                      <a:pt x="1072" y="260"/>
                    </a:lnTo>
                    <a:cubicBezTo>
                      <a:pt x="1109" y="223"/>
                      <a:pt x="1146" y="149"/>
                      <a:pt x="1183" y="149"/>
                    </a:cubicBezTo>
                    <a:cubicBezTo>
                      <a:pt x="1368" y="112"/>
                      <a:pt x="1553" y="75"/>
                      <a:pt x="1775" y="75"/>
                    </a:cubicBezTo>
                    <a:lnTo>
                      <a:pt x="2699" y="75"/>
                    </a:lnTo>
                    <a:lnTo>
                      <a:pt x="2736"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0" name="Google Shape;5790;p36"/>
              <p:cNvSpPr/>
              <p:nvPr/>
            </p:nvSpPr>
            <p:spPr>
              <a:xfrm>
                <a:off x="7812566" y="2272479"/>
                <a:ext cx="375845" cy="890257"/>
              </a:xfrm>
              <a:custGeom>
                <a:avLst/>
                <a:gdLst/>
                <a:ahLst/>
                <a:cxnLst/>
                <a:rect l="l" t="t" r="r" b="b"/>
                <a:pathLst>
                  <a:path w="2810" h="6656" extrusionOk="0">
                    <a:moveTo>
                      <a:pt x="1775" y="1"/>
                    </a:moveTo>
                    <a:cubicBezTo>
                      <a:pt x="1553" y="1"/>
                      <a:pt x="1331" y="38"/>
                      <a:pt x="1146" y="75"/>
                    </a:cubicBezTo>
                    <a:cubicBezTo>
                      <a:pt x="1072" y="112"/>
                      <a:pt x="1035" y="186"/>
                      <a:pt x="998" y="260"/>
                    </a:cubicBezTo>
                    <a:lnTo>
                      <a:pt x="37" y="6434"/>
                    </a:lnTo>
                    <a:cubicBezTo>
                      <a:pt x="0" y="6471"/>
                      <a:pt x="0" y="6545"/>
                      <a:pt x="37" y="6582"/>
                    </a:cubicBezTo>
                    <a:cubicBezTo>
                      <a:pt x="74" y="6619"/>
                      <a:pt x="111" y="6656"/>
                      <a:pt x="185" y="6656"/>
                    </a:cubicBezTo>
                    <a:lnTo>
                      <a:pt x="1886" y="6656"/>
                    </a:lnTo>
                    <a:lnTo>
                      <a:pt x="1923" y="6582"/>
                    </a:lnTo>
                    <a:lnTo>
                      <a:pt x="185" y="6582"/>
                    </a:lnTo>
                    <a:cubicBezTo>
                      <a:pt x="148" y="6582"/>
                      <a:pt x="111" y="6545"/>
                      <a:pt x="74" y="6545"/>
                    </a:cubicBezTo>
                    <a:cubicBezTo>
                      <a:pt x="74" y="6508"/>
                      <a:pt x="74" y="6471"/>
                      <a:pt x="74" y="6434"/>
                    </a:cubicBezTo>
                    <a:lnTo>
                      <a:pt x="1072" y="260"/>
                    </a:lnTo>
                    <a:cubicBezTo>
                      <a:pt x="1109" y="186"/>
                      <a:pt x="1109" y="149"/>
                      <a:pt x="1183" y="112"/>
                    </a:cubicBezTo>
                    <a:cubicBezTo>
                      <a:pt x="1368" y="112"/>
                      <a:pt x="1553" y="75"/>
                      <a:pt x="1775" y="75"/>
                    </a:cubicBezTo>
                    <a:lnTo>
                      <a:pt x="2773" y="75"/>
                    </a:lnTo>
                    <a:lnTo>
                      <a:pt x="281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1" name="Google Shape;5791;p36"/>
              <p:cNvSpPr/>
              <p:nvPr/>
            </p:nvSpPr>
            <p:spPr>
              <a:xfrm>
                <a:off x="3515334" y="3291145"/>
                <a:ext cx="3451751" cy="420518"/>
              </a:xfrm>
              <a:custGeom>
                <a:avLst/>
                <a:gdLst/>
                <a:ahLst/>
                <a:cxnLst/>
                <a:rect l="l" t="t" r="r" b="b"/>
                <a:pathLst>
                  <a:path w="25807" h="3144" extrusionOk="0">
                    <a:moveTo>
                      <a:pt x="25806" y="2219"/>
                    </a:moveTo>
                    <a:cubicBezTo>
                      <a:pt x="21739" y="1849"/>
                      <a:pt x="17303" y="1110"/>
                      <a:pt x="13273" y="555"/>
                    </a:cubicBezTo>
                    <a:cubicBezTo>
                      <a:pt x="9798" y="112"/>
                      <a:pt x="6322" y="1"/>
                      <a:pt x="2847" y="223"/>
                    </a:cubicBezTo>
                    <a:cubicBezTo>
                      <a:pt x="0" y="481"/>
                      <a:pt x="629" y="1480"/>
                      <a:pt x="1923" y="1554"/>
                    </a:cubicBezTo>
                    <a:lnTo>
                      <a:pt x="20889" y="3143"/>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2" name="Google Shape;5792;p36"/>
              <p:cNvSpPr/>
              <p:nvPr/>
            </p:nvSpPr>
            <p:spPr>
              <a:xfrm>
                <a:off x="3515334" y="3291145"/>
                <a:ext cx="3506054" cy="395774"/>
              </a:xfrm>
              <a:custGeom>
                <a:avLst/>
                <a:gdLst/>
                <a:ahLst/>
                <a:cxnLst/>
                <a:rect l="l" t="t" r="r" b="b"/>
                <a:pathLst>
                  <a:path w="26213" h="2959" extrusionOk="0">
                    <a:moveTo>
                      <a:pt x="26213" y="2182"/>
                    </a:moveTo>
                    <a:cubicBezTo>
                      <a:pt x="22072" y="1664"/>
                      <a:pt x="17303" y="1110"/>
                      <a:pt x="13273" y="555"/>
                    </a:cubicBezTo>
                    <a:cubicBezTo>
                      <a:pt x="9798" y="112"/>
                      <a:pt x="6322" y="1"/>
                      <a:pt x="2847" y="223"/>
                    </a:cubicBezTo>
                    <a:cubicBezTo>
                      <a:pt x="0" y="481"/>
                      <a:pt x="592" y="1332"/>
                      <a:pt x="1849" y="1406"/>
                    </a:cubicBezTo>
                    <a:lnTo>
                      <a:pt x="20778" y="2958"/>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3" name="Google Shape;5793;p36"/>
              <p:cNvSpPr/>
              <p:nvPr/>
            </p:nvSpPr>
            <p:spPr>
              <a:xfrm>
                <a:off x="3609229" y="3291145"/>
                <a:ext cx="3357857" cy="375978"/>
              </a:xfrm>
              <a:custGeom>
                <a:avLst/>
                <a:gdLst/>
                <a:ahLst/>
                <a:cxnLst/>
                <a:rect l="l" t="t" r="r" b="b"/>
                <a:pathLst>
                  <a:path w="25105" h="2811" extrusionOk="0">
                    <a:moveTo>
                      <a:pt x="25104" y="2219"/>
                    </a:moveTo>
                    <a:cubicBezTo>
                      <a:pt x="21037" y="1849"/>
                      <a:pt x="16601" y="1110"/>
                      <a:pt x="12571" y="555"/>
                    </a:cubicBezTo>
                    <a:cubicBezTo>
                      <a:pt x="9096" y="112"/>
                      <a:pt x="5620" y="1"/>
                      <a:pt x="2145" y="223"/>
                    </a:cubicBezTo>
                    <a:cubicBezTo>
                      <a:pt x="1406" y="260"/>
                      <a:pt x="666" y="407"/>
                      <a:pt x="1" y="703"/>
                    </a:cubicBezTo>
                    <a:lnTo>
                      <a:pt x="20742" y="2811"/>
                    </a:lnTo>
                    <a:lnTo>
                      <a:pt x="23256" y="2552"/>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4" name="Google Shape;5794;p36"/>
              <p:cNvSpPr/>
              <p:nvPr/>
            </p:nvSpPr>
            <p:spPr>
              <a:xfrm>
                <a:off x="6220231" y="3568148"/>
                <a:ext cx="781382" cy="143516"/>
              </a:xfrm>
              <a:custGeom>
                <a:avLst/>
                <a:gdLst/>
                <a:ahLst/>
                <a:cxnLst/>
                <a:rect l="l" t="t" r="r" b="b"/>
                <a:pathLst>
                  <a:path w="5842" h="1073" extrusionOk="0">
                    <a:moveTo>
                      <a:pt x="888" y="407"/>
                    </a:moveTo>
                    <a:cubicBezTo>
                      <a:pt x="2514" y="185"/>
                      <a:pt x="5398" y="0"/>
                      <a:pt x="5842" y="185"/>
                    </a:cubicBezTo>
                    <a:cubicBezTo>
                      <a:pt x="5842" y="333"/>
                      <a:pt x="2625" y="1072"/>
                      <a:pt x="888" y="1072"/>
                    </a:cubicBezTo>
                    <a:cubicBezTo>
                      <a:pt x="37" y="1072"/>
                      <a:pt x="0" y="481"/>
                      <a:pt x="88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5" name="Google Shape;5795;p36"/>
              <p:cNvSpPr/>
              <p:nvPr/>
            </p:nvSpPr>
            <p:spPr>
              <a:xfrm>
                <a:off x="3549976" y="4008197"/>
                <a:ext cx="588511" cy="207851"/>
              </a:xfrm>
              <a:custGeom>
                <a:avLst/>
                <a:gdLst/>
                <a:ahLst/>
                <a:cxnLst/>
                <a:rect l="l" t="t" r="r" b="b"/>
                <a:pathLst>
                  <a:path w="4400" h="1554" extrusionOk="0">
                    <a:moveTo>
                      <a:pt x="4289" y="74"/>
                    </a:moveTo>
                    <a:cubicBezTo>
                      <a:pt x="4289" y="74"/>
                      <a:pt x="4326" y="74"/>
                      <a:pt x="4363" y="111"/>
                    </a:cubicBezTo>
                    <a:cubicBezTo>
                      <a:pt x="4363" y="148"/>
                      <a:pt x="4363" y="148"/>
                      <a:pt x="4363" y="185"/>
                    </a:cubicBezTo>
                    <a:lnTo>
                      <a:pt x="4289" y="740"/>
                    </a:lnTo>
                    <a:cubicBezTo>
                      <a:pt x="4289" y="777"/>
                      <a:pt x="4215" y="814"/>
                      <a:pt x="4178" y="814"/>
                    </a:cubicBezTo>
                    <a:lnTo>
                      <a:pt x="333" y="1479"/>
                    </a:lnTo>
                    <a:cubicBezTo>
                      <a:pt x="296" y="1479"/>
                      <a:pt x="259" y="1442"/>
                      <a:pt x="259" y="1368"/>
                    </a:cubicBezTo>
                    <a:lnTo>
                      <a:pt x="111" y="148"/>
                    </a:lnTo>
                    <a:cubicBezTo>
                      <a:pt x="111" y="148"/>
                      <a:pt x="111" y="111"/>
                      <a:pt x="111" y="111"/>
                    </a:cubicBezTo>
                    <a:cubicBezTo>
                      <a:pt x="111" y="74"/>
                      <a:pt x="148" y="74"/>
                      <a:pt x="185" y="74"/>
                    </a:cubicBezTo>
                    <a:close/>
                    <a:moveTo>
                      <a:pt x="185" y="0"/>
                    </a:moveTo>
                    <a:cubicBezTo>
                      <a:pt x="148" y="0"/>
                      <a:pt x="74" y="0"/>
                      <a:pt x="37" y="74"/>
                    </a:cubicBezTo>
                    <a:cubicBezTo>
                      <a:pt x="37" y="74"/>
                      <a:pt x="0" y="111"/>
                      <a:pt x="0" y="185"/>
                    </a:cubicBezTo>
                    <a:lnTo>
                      <a:pt x="148" y="1368"/>
                    </a:lnTo>
                    <a:cubicBezTo>
                      <a:pt x="148" y="1479"/>
                      <a:pt x="259" y="1553"/>
                      <a:pt x="333" y="1553"/>
                    </a:cubicBezTo>
                    <a:lnTo>
                      <a:pt x="4178" y="888"/>
                    </a:lnTo>
                    <a:cubicBezTo>
                      <a:pt x="4252" y="888"/>
                      <a:pt x="4326" y="814"/>
                      <a:pt x="4363" y="740"/>
                    </a:cubicBezTo>
                    <a:lnTo>
                      <a:pt x="4400" y="185"/>
                    </a:lnTo>
                    <a:cubicBezTo>
                      <a:pt x="4400" y="148"/>
                      <a:pt x="4400" y="74"/>
                      <a:pt x="4363" y="37"/>
                    </a:cubicBezTo>
                    <a:cubicBezTo>
                      <a:pt x="4326" y="0"/>
                      <a:pt x="4252" y="0"/>
                      <a:pt x="4215"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6" name="Google Shape;5796;p36"/>
              <p:cNvSpPr/>
              <p:nvPr/>
            </p:nvSpPr>
            <p:spPr>
              <a:xfrm>
                <a:off x="3554925" y="4003248"/>
                <a:ext cx="593460" cy="207851"/>
              </a:xfrm>
              <a:custGeom>
                <a:avLst/>
                <a:gdLst/>
                <a:ahLst/>
                <a:cxnLst/>
                <a:rect l="l" t="t" r="r" b="b"/>
                <a:pathLst>
                  <a:path w="4437" h="1554" extrusionOk="0">
                    <a:moveTo>
                      <a:pt x="4252" y="74"/>
                    </a:moveTo>
                    <a:cubicBezTo>
                      <a:pt x="4289" y="74"/>
                      <a:pt x="4326" y="74"/>
                      <a:pt x="4326" y="111"/>
                    </a:cubicBezTo>
                    <a:cubicBezTo>
                      <a:pt x="4363" y="111"/>
                      <a:pt x="4363" y="148"/>
                      <a:pt x="4363" y="185"/>
                    </a:cubicBezTo>
                    <a:lnTo>
                      <a:pt x="4289" y="740"/>
                    </a:lnTo>
                    <a:cubicBezTo>
                      <a:pt x="4289" y="777"/>
                      <a:pt x="4215" y="814"/>
                      <a:pt x="4178" y="814"/>
                    </a:cubicBezTo>
                    <a:lnTo>
                      <a:pt x="333" y="1479"/>
                    </a:lnTo>
                    <a:cubicBezTo>
                      <a:pt x="296" y="1479"/>
                      <a:pt x="259" y="1405"/>
                      <a:pt x="259" y="1368"/>
                    </a:cubicBezTo>
                    <a:lnTo>
                      <a:pt x="111" y="148"/>
                    </a:lnTo>
                    <a:cubicBezTo>
                      <a:pt x="111" y="148"/>
                      <a:pt x="111" y="111"/>
                      <a:pt x="111" y="111"/>
                    </a:cubicBezTo>
                    <a:cubicBezTo>
                      <a:pt x="111" y="74"/>
                      <a:pt x="148" y="74"/>
                      <a:pt x="185" y="74"/>
                    </a:cubicBezTo>
                    <a:close/>
                    <a:moveTo>
                      <a:pt x="185" y="1"/>
                    </a:moveTo>
                    <a:cubicBezTo>
                      <a:pt x="148" y="1"/>
                      <a:pt x="74" y="1"/>
                      <a:pt x="37" y="37"/>
                    </a:cubicBezTo>
                    <a:cubicBezTo>
                      <a:pt x="0" y="74"/>
                      <a:pt x="0" y="111"/>
                      <a:pt x="0" y="185"/>
                    </a:cubicBezTo>
                    <a:lnTo>
                      <a:pt x="148" y="1368"/>
                    </a:lnTo>
                    <a:cubicBezTo>
                      <a:pt x="148" y="1479"/>
                      <a:pt x="259" y="1553"/>
                      <a:pt x="333" y="1553"/>
                    </a:cubicBezTo>
                    <a:lnTo>
                      <a:pt x="4178" y="888"/>
                    </a:lnTo>
                    <a:cubicBezTo>
                      <a:pt x="4289" y="888"/>
                      <a:pt x="4363" y="814"/>
                      <a:pt x="4363" y="740"/>
                    </a:cubicBezTo>
                    <a:lnTo>
                      <a:pt x="4437" y="185"/>
                    </a:lnTo>
                    <a:cubicBezTo>
                      <a:pt x="4437" y="148"/>
                      <a:pt x="4400" y="74"/>
                      <a:pt x="4363" y="37"/>
                    </a:cubicBezTo>
                    <a:cubicBezTo>
                      <a:pt x="4326" y="1"/>
                      <a:pt x="4289" y="1"/>
                      <a:pt x="42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7" name="Google Shape;5797;p36"/>
              <p:cNvSpPr/>
              <p:nvPr/>
            </p:nvSpPr>
            <p:spPr>
              <a:xfrm>
                <a:off x="6012512" y="3864813"/>
                <a:ext cx="24878" cy="29827"/>
              </a:xfrm>
              <a:custGeom>
                <a:avLst/>
                <a:gdLst/>
                <a:ahLst/>
                <a:cxnLst/>
                <a:rect l="l" t="t" r="r" b="b"/>
                <a:pathLst>
                  <a:path w="186" h="223" extrusionOk="0">
                    <a:moveTo>
                      <a:pt x="75" y="222"/>
                    </a:moveTo>
                    <a:cubicBezTo>
                      <a:pt x="186" y="222"/>
                      <a:pt x="186" y="0"/>
                      <a:pt x="75" y="37"/>
                    </a:cubicBezTo>
                    <a:cubicBezTo>
                      <a:pt x="38" y="37"/>
                      <a:pt x="1" y="74"/>
                      <a:pt x="1" y="111"/>
                    </a:cubicBezTo>
                    <a:cubicBezTo>
                      <a:pt x="1" y="185"/>
                      <a:pt x="38" y="222"/>
                      <a:pt x="75"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8" name="Google Shape;5798;p36"/>
              <p:cNvSpPr/>
              <p:nvPr/>
            </p:nvSpPr>
            <p:spPr>
              <a:xfrm>
                <a:off x="6002614" y="3864813"/>
                <a:ext cx="34776" cy="24878"/>
              </a:xfrm>
              <a:custGeom>
                <a:avLst/>
                <a:gdLst/>
                <a:ahLst/>
                <a:cxnLst/>
                <a:rect l="l" t="t" r="r" b="b"/>
                <a:pathLst>
                  <a:path w="260" h="186" extrusionOk="0">
                    <a:moveTo>
                      <a:pt x="112" y="185"/>
                    </a:moveTo>
                    <a:cubicBezTo>
                      <a:pt x="260" y="185"/>
                      <a:pt x="260" y="0"/>
                      <a:pt x="112" y="0"/>
                    </a:cubicBezTo>
                    <a:cubicBezTo>
                      <a:pt x="1" y="0"/>
                      <a:pt x="1"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9" name="Google Shape;5799;p36"/>
              <p:cNvSpPr/>
              <p:nvPr/>
            </p:nvSpPr>
            <p:spPr>
              <a:xfrm>
                <a:off x="6081796" y="3864813"/>
                <a:ext cx="24878" cy="29827"/>
              </a:xfrm>
              <a:custGeom>
                <a:avLst/>
                <a:gdLst/>
                <a:ahLst/>
                <a:cxnLst/>
                <a:rect l="l" t="t" r="r" b="b"/>
                <a:pathLst>
                  <a:path w="186" h="223" extrusionOk="0">
                    <a:moveTo>
                      <a:pt x="74" y="222"/>
                    </a:moveTo>
                    <a:cubicBezTo>
                      <a:pt x="185" y="222"/>
                      <a:pt x="185" y="0"/>
                      <a:pt x="74" y="37"/>
                    </a:cubicBezTo>
                    <a:cubicBezTo>
                      <a:pt x="37" y="37"/>
                      <a:pt x="0" y="74"/>
                      <a:pt x="0" y="111"/>
                    </a:cubicBezTo>
                    <a:cubicBezTo>
                      <a:pt x="0" y="185"/>
                      <a:pt x="37" y="222"/>
                      <a:pt x="74"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0" name="Google Shape;5800;p36"/>
              <p:cNvSpPr/>
              <p:nvPr/>
            </p:nvSpPr>
            <p:spPr>
              <a:xfrm>
                <a:off x="6071898" y="3864813"/>
                <a:ext cx="29827" cy="24878"/>
              </a:xfrm>
              <a:custGeom>
                <a:avLst/>
                <a:gdLst/>
                <a:ahLst/>
                <a:cxnLst/>
                <a:rect l="l" t="t" r="r" b="b"/>
                <a:pathLst>
                  <a:path w="223" h="186" extrusionOk="0">
                    <a:moveTo>
                      <a:pt x="111" y="185"/>
                    </a:moveTo>
                    <a:cubicBezTo>
                      <a:pt x="222" y="185"/>
                      <a:pt x="222" y="0"/>
                      <a:pt x="111" y="0"/>
                    </a:cubicBezTo>
                    <a:cubicBezTo>
                      <a:pt x="0" y="0"/>
                      <a:pt x="0"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1" name="Google Shape;5801;p36"/>
              <p:cNvSpPr/>
              <p:nvPr/>
            </p:nvSpPr>
            <p:spPr>
              <a:xfrm>
                <a:off x="4642742" y="3889557"/>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2" name="Google Shape;5802;p36"/>
              <p:cNvSpPr/>
              <p:nvPr/>
            </p:nvSpPr>
            <p:spPr>
              <a:xfrm>
                <a:off x="4642742" y="3884609"/>
                <a:ext cx="19929" cy="19929"/>
              </a:xfrm>
              <a:custGeom>
                <a:avLst/>
                <a:gdLst/>
                <a:ahLst/>
                <a:cxnLst/>
                <a:rect l="l" t="t" r="r" b="b"/>
                <a:pathLst>
                  <a:path w="149" h="149" extrusionOk="0">
                    <a:moveTo>
                      <a:pt x="75" y="148"/>
                    </a:moveTo>
                    <a:cubicBezTo>
                      <a:pt x="112" y="148"/>
                      <a:pt x="149" y="111"/>
                      <a:pt x="149" y="74"/>
                    </a:cubicBezTo>
                    <a:cubicBezTo>
                      <a:pt x="149" y="37"/>
                      <a:pt x="112" y="0"/>
                      <a:pt x="75" y="0"/>
                    </a:cubicBezTo>
                    <a:cubicBezTo>
                      <a:pt x="38" y="0"/>
                      <a:pt x="1" y="37"/>
                      <a:pt x="1" y="74"/>
                    </a:cubicBezTo>
                    <a:cubicBezTo>
                      <a:pt x="1" y="111"/>
                      <a:pt x="38" y="148"/>
                      <a:pt x="75"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3" name="Google Shape;5803;p36"/>
              <p:cNvSpPr/>
              <p:nvPr/>
            </p:nvSpPr>
            <p:spPr>
              <a:xfrm>
                <a:off x="4712026" y="3884609"/>
                <a:ext cx="29827" cy="24878"/>
              </a:xfrm>
              <a:custGeom>
                <a:avLst/>
                <a:gdLst/>
                <a:ahLst/>
                <a:cxnLst/>
                <a:rect l="l" t="t" r="r" b="b"/>
                <a:pathLst>
                  <a:path w="223" h="186" extrusionOk="0">
                    <a:moveTo>
                      <a:pt x="111" y="185"/>
                    </a:moveTo>
                    <a:cubicBezTo>
                      <a:pt x="148" y="185"/>
                      <a:pt x="185" y="148"/>
                      <a:pt x="185" y="111"/>
                    </a:cubicBezTo>
                    <a:cubicBezTo>
                      <a:pt x="222" y="0"/>
                      <a:pt x="0" y="0"/>
                      <a:pt x="0" y="111"/>
                    </a:cubicBezTo>
                    <a:cubicBezTo>
                      <a:pt x="0" y="148"/>
                      <a:pt x="74"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4" name="Google Shape;5804;p36"/>
              <p:cNvSpPr/>
              <p:nvPr/>
            </p:nvSpPr>
            <p:spPr>
              <a:xfrm>
                <a:off x="4712026" y="3874711"/>
                <a:ext cx="29827" cy="29827"/>
              </a:xfrm>
              <a:custGeom>
                <a:avLst/>
                <a:gdLst/>
                <a:ahLst/>
                <a:cxnLst/>
                <a:rect l="l" t="t" r="r" b="b"/>
                <a:pathLst>
                  <a:path w="223" h="223" extrusionOk="0">
                    <a:moveTo>
                      <a:pt x="74" y="222"/>
                    </a:moveTo>
                    <a:cubicBezTo>
                      <a:pt x="222" y="222"/>
                      <a:pt x="0" y="0"/>
                      <a:pt x="0" y="148"/>
                    </a:cubicBezTo>
                    <a:cubicBezTo>
                      <a:pt x="0" y="185"/>
                      <a:pt x="37" y="222"/>
                      <a:pt x="74"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5" name="Google Shape;5805;p36"/>
              <p:cNvSpPr/>
              <p:nvPr/>
            </p:nvSpPr>
            <p:spPr>
              <a:xfrm>
                <a:off x="4781177" y="3884609"/>
                <a:ext cx="24878" cy="24878"/>
              </a:xfrm>
              <a:custGeom>
                <a:avLst/>
                <a:gdLst/>
                <a:ahLst/>
                <a:cxnLst/>
                <a:rect l="l" t="t" r="r" b="b"/>
                <a:pathLst>
                  <a:path w="186" h="186" extrusionOk="0">
                    <a:moveTo>
                      <a:pt x="112" y="185"/>
                    </a:moveTo>
                    <a:cubicBezTo>
                      <a:pt x="149" y="185"/>
                      <a:pt x="186" y="148"/>
                      <a:pt x="186" y="111"/>
                    </a:cubicBezTo>
                    <a:cubicBezTo>
                      <a:pt x="186" y="0"/>
                      <a:pt x="1" y="0"/>
                      <a:pt x="1" y="111"/>
                    </a:cubicBezTo>
                    <a:cubicBezTo>
                      <a:pt x="1" y="148"/>
                      <a:pt x="38"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6" name="Google Shape;5806;p36"/>
              <p:cNvSpPr/>
              <p:nvPr/>
            </p:nvSpPr>
            <p:spPr>
              <a:xfrm>
                <a:off x="4781177" y="3884609"/>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7" name="Google Shape;5807;p36"/>
              <p:cNvSpPr/>
              <p:nvPr/>
            </p:nvSpPr>
            <p:spPr>
              <a:xfrm>
                <a:off x="4850461" y="3884609"/>
                <a:ext cx="29827" cy="24878"/>
              </a:xfrm>
              <a:custGeom>
                <a:avLst/>
                <a:gdLst/>
                <a:ahLst/>
                <a:cxnLst/>
                <a:rect l="l" t="t" r="r" b="b"/>
                <a:pathLst>
                  <a:path w="223" h="186" extrusionOk="0">
                    <a:moveTo>
                      <a:pt x="111" y="185"/>
                    </a:moveTo>
                    <a:cubicBezTo>
                      <a:pt x="148" y="185"/>
                      <a:pt x="222" y="148"/>
                      <a:pt x="222" y="111"/>
                    </a:cubicBezTo>
                    <a:cubicBezTo>
                      <a:pt x="222" y="0"/>
                      <a:pt x="1" y="0"/>
                      <a:pt x="38" y="111"/>
                    </a:cubicBezTo>
                    <a:cubicBezTo>
                      <a:pt x="38" y="148"/>
                      <a:pt x="75"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8" name="Google Shape;5808;p36"/>
              <p:cNvSpPr/>
              <p:nvPr/>
            </p:nvSpPr>
            <p:spPr>
              <a:xfrm>
                <a:off x="4850461" y="3874711"/>
                <a:ext cx="29827" cy="29827"/>
              </a:xfrm>
              <a:custGeom>
                <a:avLst/>
                <a:gdLst/>
                <a:ahLst/>
                <a:cxnLst/>
                <a:rect l="l" t="t" r="r" b="b"/>
                <a:pathLst>
                  <a:path w="223" h="223" extrusionOk="0">
                    <a:moveTo>
                      <a:pt x="111" y="222"/>
                    </a:moveTo>
                    <a:cubicBezTo>
                      <a:pt x="222" y="222"/>
                      <a:pt x="1" y="0"/>
                      <a:pt x="1" y="148"/>
                    </a:cubicBezTo>
                    <a:cubicBezTo>
                      <a:pt x="1" y="185"/>
                      <a:pt x="38" y="222"/>
                      <a:pt x="111"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9" name="Google Shape;5809;p36"/>
              <p:cNvSpPr/>
              <p:nvPr/>
            </p:nvSpPr>
            <p:spPr>
              <a:xfrm>
                <a:off x="3901079" y="3889557"/>
                <a:ext cx="24878" cy="19929"/>
              </a:xfrm>
              <a:custGeom>
                <a:avLst/>
                <a:gdLst/>
                <a:ahLst/>
                <a:cxnLst/>
                <a:rect l="l" t="t" r="r" b="b"/>
                <a:pathLst>
                  <a:path w="186" h="149" extrusionOk="0">
                    <a:moveTo>
                      <a:pt x="74" y="148"/>
                    </a:moveTo>
                    <a:cubicBezTo>
                      <a:pt x="148" y="148"/>
                      <a:pt x="185" y="111"/>
                      <a:pt x="185" y="74"/>
                    </a:cubicBezTo>
                    <a:cubicBezTo>
                      <a:pt x="185" y="37"/>
                      <a:pt x="148" y="0"/>
                      <a:pt x="74" y="0"/>
                    </a:cubicBezTo>
                    <a:cubicBezTo>
                      <a:pt x="37" y="0"/>
                      <a:pt x="0" y="37"/>
                      <a:pt x="0" y="74"/>
                    </a:cubicBezTo>
                    <a:cubicBezTo>
                      <a:pt x="0" y="111"/>
                      <a:pt x="37" y="148"/>
                      <a:pt x="74"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0" name="Google Shape;5810;p36"/>
              <p:cNvSpPr/>
              <p:nvPr/>
            </p:nvSpPr>
            <p:spPr>
              <a:xfrm>
                <a:off x="3896130"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1" name="Google Shape;5811;p36"/>
              <p:cNvSpPr/>
              <p:nvPr/>
            </p:nvSpPr>
            <p:spPr>
              <a:xfrm>
                <a:off x="3965281" y="3884609"/>
                <a:ext cx="29827" cy="24878"/>
              </a:xfrm>
              <a:custGeom>
                <a:avLst/>
                <a:gdLst/>
                <a:ahLst/>
                <a:cxnLst/>
                <a:rect l="l" t="t" r="r" b="b"/>
                <a:pathLst>
                  <a:path w="223" h="186" extrusionOk="0">
                    <a:moveTo>
                      <a:pt x="149" y="185"/>
                    </a:moveTo>
                    <a:cubicBezTo>
                      <a:pt x="186" y="185"/>
                      <a:pt x="223" y="148"/>
                      <a:pt x="223" y="111"/>
                    </a:cubicBezTo>
                    <a:cubicBezTo>
                      <a:pt x="223" y="0"/>
                      <a:pt x="1" y="0"/>
                      <a:pt x="38" y="111"/>
                    </a:cubicBezTo>
                    <a:cubicBezTo>
                      <a:pt x="38" y="148"/>
                      <a:pt x="75" y="185"/>
                      <a:pt x="149"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2" name="Google Shape;5812;p36"/>
              <p:cNvSpPr/>
              <p:nvPr/>
            </p:nvSpPr>
            <p:spPr>
              <a:xfrm>
                <a:off x="3965281" y="3874711"/>
                <a:ext cx="34776" cy="29827"/>
              </a:xfrm>
              <a:custGeom>
                <a:avLst/>
                <a:gdLst/>
                <a:ahLst/>
                <a:cxnLst/>
                <a:rect l="l" t="t" r="r" b="b"/>
                <a:pathLst>
                  <a:path w="260" h="223" extrusionOk="0">
                    <a:moveTo>
                      <a:pt x="112" y="222"/>
                    </a:moveTo>
                    <a:cubicBezTo>
                      <a:pt x="260" y="222"/>
                      <a:pt x="1" y="0"/>
                      <a:pt x="1" y="148"/>
                    </a:cubicBezTo>
                    <a:cubicBezTo>
                      <a:pt x="1" y="185"/>
                      <a:pt x="38" y="222"/>
                      <a:pt x="112"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3" name="Google Shape;5813;p36"/>
              <p:cNvSpPr/>
              <p:nvPr/>
            </p:nvSpPr>
            <p:spPr>
              <a:xfrm>
                <a:off x="4039514" y="3884609"/>
                <a:ext cx="24878" cy="24878"/>
              </a:xfrm>
              <a:custGeom>
                <a:avLst/>
                <a:gdLst/>
                <a:ahLst/>
                <a:cxnLst/>
                <a:rect l="l" t="t" r="r" b="b"/>
                <a:pathLst>
                  <a:path w="186" h="186" extrusionOk="0">
                    <a:moveTo>
                      <a:pt x="111" y="185"/>
                    </a:moveTo>
                    <a:cubicBezTo>
                      <a:pt x="148" y="185"/>
                      <a:pt x="185" y="148"/>
                      <a:pt x="185" y="111"/>
                    </a:cubicBezTo>
                    <a:cubicBezTo>
                      <a:pt x="185" y="0"/>
                      <a:pt x="0" y="0"/>
                      <a:pt x="0" y="111"/>
                    </a:cubicBezTo>
                    <a:cubicBezTo>
                      <a:pt x="0" y="148"/>
                      <a:pt x="37"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4" name="Google Shape;5814;p36"/>
              <p:cNvSpPr/>
              <p:nvPr/>
            </p:nvSpPr>
            <p:spPr>
              <a:xfrm>
                <a:off x="4039514"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5" name="Google Shape;5815;p36"/>
              <p:cNvSpPr/>
              <p:nvPr/>
            </p:nvSpPr>
            <p:spPr>
              <a:xfrm>
                <a:off x="4108664" y="3884609"/>
                <a:ext cx="29827" cy="24878"/>
              </a:xfrm>
              <a:custGeom>
                <a:avLst/>
                <a:gdLst/>
                <a:ahLst/>
                <a:cxnLst/>
                <a:rect l="l" t="t" r="r" b="b"/>
                <a:pathLst>
                  <a:path w="223" h="186" extrusionOk="0">
                    <a:moveTo>
                      <a:pt x="112" y="185"/>
                    </a:moveTo>
                    <a:cubicBezTo>
                      <a:pt x="149" y="185"/>
                      <a:pt x="186" y="148"/>
                      <a:pt x="186" y="111"/>
                    </a:cubicBezTo>
                    <a:cubicBezTo>
                      <a:pt x="223" y="0"/>
                      <a:pt x="1" y="0"/>
                      <a:pt x="38" y="111"/>
                    </a:cubicBezTo>
                    <a:cubicBezTo>
                      <a:pt x="1" y="148"/>
                      <a:pt x="75"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6" name="Google Shape;5816;p36"/>
              <p:cNvSpPr/>
              <p:nvPr/>
            </p:nvSpPr>
            <p:spPr>
              <a:xfrm>
                <a:off x="4108664" y="3874711"/>
                <a:ext cx="29827" cy="29827"/>
              </a:xfrm>
              <a:custGeom>
                <a:avLst/>
                <a:gdLst/>
                <a:ahLst/>
                <a:cxnLst/>
                <a:rect l="l" t="t" r="r" b="b"/>
                <a:pathLst>
                  <a:path w="223" h="223" extrusionOk="0">
                    <a:moveTo>
                      <a:pt x="75" y="222"/>
                    </a:moveTo>
                    <a:cubicBezTo>
                      <a:pt x="223" y="222"/>
                      <a:pt x="1" y="0"/>
                      <a:pt x="1" y="148"/>
                    </a:cubicBezTo>
                    <a:cubicBezTo>
                      <a:pt x="1" y="185"/>
                      <a:pt x="38" y="222"/>
                      <a:pt x="75"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7" name="Google Shape;5817;p36"/>
              <p:cNvSpPr/>
              <p:nvPr/>
            </p:nvSpPr>
            <p:spPr>
              <a:xfrm>
                <a:off x="3841692" y="4206018"/>
                <a:ext cx="1785195" cy="133619"/>
              </a:xfrm>
              <a:custGeom>
                <a:avLst/>
                <a:gdLst/>
                <a:ahLst/>
                <a:cxnLst/>
                <a:rect l="l" t="t" r="r" b="b"/>
                <a:pathLst>
                  <a:path w="13347" h="999" extrusionOk="0">
                    <a:moveTo>
                      <a:pt x="38" y="0"/>
                    </a:moveTo>
                    <a:lnTo>
                      <a:pt x="1" y="74"/>
                    </a:lnTo>
                    <a:cubicBezTo>
                      <a:pt x="1627" y="629"/>
                      <a:pt x="4511" y="999"/>
                      <a:pt x="7284" y="999"/>
                    </a:cubicBezTo>
                    <a:cubicBezTo>
                      <a:pt x="9613" y="999"/>
                      <a:pt x="11868" y="740"/>
                      <a:pt x="13347" y="222"/>
                    </a:cubicBezTo>
                    <a:lnTo>
                      <a:pt x="13310" y="148"/>
                    </a:lnTo>
                    <a:cubicBezTo>
                      <a:pt x="11845" y="687"/>
                      <a:pt x="9575" y="927"/>
                      <a:pt x="7257" y="927"/>
                    </a:cubicBezTo>
                    <a:cubicBezTo>
                      <a:pt x="4486" y="927"/>
                      <a:pt x="1648" y="584"/>
                      <a:pt x="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8" name="Google Shape;5818;p36"/>
              <p:cNvSpPr/>
              <p:nvPr/>
            </p:nvSpPr>
            <p:spPr>
              <a:xfrm>
                <a:off x="3317513" y="4136734"/>
                <a:ext cx="24878" cy="29827"/>
              </a:xfrm>
              <a:custGeom>
                <a:avLst/>
                <a:gdLst/>
                <a:ahLst/>
                <a:cxnLst/>
                <a:rect l="l" t="t" r="r" b="b"/>
                <a:pathLst>
                  <a:path w="186" h="223" extrusionOk="0">
                    <a:moveTo>
                      <a:pt x="75" y="186"/>
                    </a:moveTo>
                    <a:cubicBezTo>
                      <a:pt x="186" y="223"/>
                      <a:pt x="186" y="1"/>
                      <a:pt x="75" y="1"/>
                    </a:cubicBezTo>
                    <a:cubicBezTo>
                      <a:pt x="38" y="1"/>
                      <a:pt x="1" y="38"/>
                      <a:pt x="1" y="112"/>
                    </a:cubicBezTo>
                    <a:cubicBezTo>
                      <a:pt x="1" y="149"/>
                      <a:pt x="38" y="186"/>
                      <a:pt x="75"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9" name="Google Shape;5819;p36"/>
              <p:cNvSpPr/>
              <p:nvPr/>
            </p:nvSpPr>
            <p:spPr>
              <a:xfrm>
                <a:off x="3307615" y="4131785"/>
                <a:ext cx="34776" cy="24878"/>
              </a:xfrm>
              <a:custGeom>
                <a:avLst/>
                <a:gdLst/>
                <a:ahLst/>
                <a:cxnLst/>
                <a:rect l="l" t="t" r="r" b="b"/>
                <a:pathLst>
                  <a:path w="260" h="186" extrusionOk="0">
                    <a:moveTo>
                      <a:pt x="112" y="186"/>
                    </a:moveTo>
                    <a:cubicBezTo>
                      <a:pt x="260" y="186"/>
                      <a:pt x="260" y="1"/>
                      <a:pt x="112" y="1"/>
                    </a:cubicBezTo>
                    <a:cubicBezTo>
                      <a:pt x="1" y="1"/>
                      <a:pt x="1" y="186"/>
                      <a:pt x="112"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0" name="Google Shape;5820;p36"/>
              <p:cNvSpPr/>
              <p:nvPr/>
            </p:nvSpPr>
            <p:spPr>
              <a:xfrm>
                <a:off x="3416490" y="4136734"/>
                <a:ext cx="24744" cy="29827"/>
              </a:xfrm>
              <a:custGeom>
                <a:avLst/>
                <a:gdLst/>
                <a:ahLst/>
                <a:cxnLst/>
                <a:rect l="l" t="t" r="r" b="b"/>
                <a:pathLst>
                  <a:path w="185" h="223" extrusionOk="0">
                    <a:moveTo>
                      <a:pt x="74" y="186"/>
                    </a:moveTo>
                    <a:cubicBezTo>
                      <a:pt x="185" y="223"/>
                      <a:pt x="185" y="1"/>
                      <a:pt x="74" y="1"/>
                    </a:cubicBezTo>
                    <a:cubicBezTo>
                      <a:pt x="37" y="1"/>
                      <a:pt x="0" y="38"/>
                      <a:pt x="0" y="112"/>
                    </a:cubicBezTo>
                    <a:cubicBezTo>
                      <a:pt x="0" y="149"/>
                      <a:pt x="37" y="186"/>
                      <a:pt x="74"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1" name="Google Shape;5821;p36"/>
              <p:cNvSpPr/>
              <p:nvPr/>
            </p:nvSpPr>
            <p:spPr>
              <a:xfrm>
                <a:off x="3406592" y="4131785"/>
                <a:ext cx="34642" cy="24878"/>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2" name="Google Shape;5822;p36"/>
              <p:cNvSpPr/>
              <p:nvPr/>
            </p:nvSpPr>
            <p:spPr>
              <a:xfrm>
                <a:off x="2852719" y="3914302"/>
                <a:ext cx="29827" cy="24744"/>
              </a:xfrm>
              <a:custGeom>
                <a:avLst/>
                <a:gdLst/>
                <a:ahLst/>
                <a:cxnLst/>
                <a:rect l="l" t="t" r="r" b="b"/>
                <a:pathLst>
                  <a:path w="223" h="185" extrusionOk="0">
                    <a:moveTo>
                      <a:pt x="111" y="185"/>
                    </a:moveTo>
                    <a:cubicBezTo>
                      <a:pt x="222" y="185"/>
                      <a:pt x="222" y="0"/>
                      <a:pt x="111" y="0"/>
                    </a:cubicBezTo>
                    <a:cubicBezTo>
                      <a:pt x="0" y="0"/>
                      <a:pt x="0"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3" name="Google Shape;5823;p36"/>
              <p:cNvSpPr/>
              <p:nvPr/>
            </p:nvSpPr>
            <p:spPr>
              <a:xfrm>
                <a:off x="2852719" y="3909353"/>
                <a:ext cx="24878" cy="29693"/>
              </a:xfrm>
              <a:custGeom>
                <a:avLst/>
                <a:gdLst/>
                <a:ahLst/>
                <a:cxnLst/>
                <a:rect l="l" t="t" r="r" b="b"/>
                <a:pathLst>
                  <a:path w="186" h="222" extrusionOk="0">
                    <a:moveTo>
                      <a:pt x="74" y="185"/>
                    </a:moveTo>
                    <a:cubicBezTo>
                      <a:pt x="148" y="185"/>
                      <a:pt x="185" y="148"/>
                      <a:pt x="185" y="111"/>
                    </a:cubicBezTo>
                    <a:cubicBezTo>
                      <a:pt x="185" y="37"/>
                      <a:pt x="148" y="0"/>
                      <a:pt x="111" y="0"/>
                    </a:cubicBezTo>
                    <a:cubicBezTo>
                      <a:pt x="0" y="0"/>
                      <a:pt x="0" y="222"/>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4" name="Google Shape;5824;p36"/>
              <p:cNvSpPr/>
              <p:nvPr/>
            </p:nvSpPr>
            <p:spPr>
              <a:xfrm>
                <a:off x="3594516" y="4032941"/>
                <a:ext cx="34642" cy="24878"/>
              </a:xfrm>
              <a:custGeom>
                <a:avLst/>
                <a:gdLst/>
                <a:ahLst/>
                <a:cxnLst/>
                <a:rect l="l" t="t" r="r" b="b"/>
                <a:pathLst>
                  <a:path w="259" h="186" extrusionOk="0">
                    <a:moveTo>
                      <a:pt x="148" y="185"/>
                    </a:moveTo>
                    <a:cubicBezTo>
                      <a:pt x="259" y="185"/>
                      <a:pt x="259" y="0"/>
                      <a:pt x="148" y="0"/>
                    </a:cubicBezTo>
                    <a:cubicBezTo>
                      <a:pt x="0" y="0"/>
                      <a:pt x="0" y="185"/>
                      <a:pt x="148"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5" name="Google Shape;5825;p36"/>
              <p:cNvSpPr/>
              <p:nvPr/>
            </p:nvSpPr>
            <p:spPr>
              <a:xfrm>
                <a:off x="3594516" y="4027992"/>
                <a:ext cx="24744" cy="24878"/>
              </a:xfrm>
              <a:custGeom>
                <a:avLst/>
                <a:gdLst/>
                <a:ahLst/>
                <a:cxnLst/>
                <a:rect l="l" t="t" r="r" b="b"/>
                <a:pathLst>
                  <a:path w="185" h="186" extrusionOk="0">
                    <a:moveTo>
                      <a:pt x="111" y="185"/>
                    </a:moveTo>
                    <a:cubicBezTo>
                      <a:pt x="148" y="185"/>
                      <a:pt x="185" y="148"/>
                      <a:pt x="185" y="148"/>
                    </a:cubicBezTo>
                    <a:cubicBezTo>
                      <a:pt x="185" y="0"/>
                      <a:pt x="0" y="0"/>
                      <a:pt x="0" y="148"/>
                    </a:cubicBezTo>
                    <a:cubicBezTo>
                      <a:pt x="37" y="185"/>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6" name="Google Shape;5826;p36"/>
              <p:cNvSpPr/>
              <p:nvPr/>
            </p:nvSpPr>
            <p:spPr>
              <a:xfrm>
                <a:off x="5972921" y="3534442"/>
                <a:ext cx="707283" cy="98041"/>
              </a:xfrm>
              <a:custGeom>
                <a:avLst/>
                <a:gdLst/>
                <a:ahLst/>
                <a:cxnLst/>
                <a:rect l="l" t="t" r="r" b="b"/>
                <a:pathLst>
                  <a:path w="5288" h="733" extrusionOk="0">
                    <a:moveTo>
                      <a:pt x="3649" y="1"/>
                    </a:moveTo>
                    <a:cubicBezTo>
                      <a:pt x="1683" y="1"/>
                      <a:pt x="294" y="307"/>
                      <a:pt x="1" y="659"/>
                    </a:cubicBezTo>
                    <a:lnTo>
                      <a:pt x="38" y="733"/>
                    </a:lnTo>
                    <a:cubicBezTo>
                      <a:pt x="267" y="418"/>
                      <a:pt x="1445" y="82"/>
                      <a:pt x="3385" y="82"/>
                    </a:cubicBezTo>
                    <a:cubicBezTo>
                      <a:pt x="3955" y="82"/>
                      <a:pt x="4591" y="111"/>
                      <a:pt x="5288" y="178"/>
                    </a:cubicBezTo>
                    <a:lnTo>
                      <a:pt x="5288" y="67"/>
                    </a:lnTo>
                    <a:cubicBezTo>
                      <a:pt x="4709" y="22"/>
                      <a:pt x="4160" y="1"/>
                      <a:pt x="36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7" name="Google Shape;5827;p36"/>
              <p:cNvSpPr/>
              <p:nvPr/>
            </p:nvSpPr>
            <p:spPr>
              <a:xfrm>
                <a:off x="5300408" y="3449776"/>
                <a:ext cx="732027" cy="123454"/>
              </a:xfrm>
              <a:custGeom>
                <a:avLst/>
                <a:gdLst/>
                <a:ahLst/>
                <a:cxnLst/>
                <a:rect l="l" t="t" r="r" b="b"/>
                <a:pathLst>
                  <a:path w="5473" h="923" extrusionOk="0">
                    <a:moveTo>
                      <a:pt x="3923" y="0"/>
                    </a:moveTo>
                    <a:cubicBezTo>
                      <a:pt x="1847" y="0"/>
                      <a:pt x="330" y="406"/>
                      <a:pt x="1" y="885"/>
                    </a:cubicBezTo>
                    <a:lnTo>
                      <a:pt x="38" y="922"/>
                    </a:lnTo>
                    <a:cubicBezTo>
                      <a:pt x="343" y="526"/>
                      <a:pt x="1802" y="80"/>
                      <a:pt x="3982" y="80"/>
                    </a:cubicBezTo>
                    <a:cubicBezTo>
                      <a:pt x="4447" y="80"/>
                      <a:pt x="4946" y="100"/>
                      <a:pt x="5473" y="146"/>
                    </a:cubicBezTo>
                    <a:lnTo>
                      <a:pt x="5473" y="72"/>
                    </a:lnTo>
                    <a:cubicBezTo>
                      <a:pt x="4931" y="22"/>
                      <a:pt x="4411" y="0"/>
                      <a:pt x="39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8" name="Google Shape;5828;p36"/>
              <p:cNvSpPr/>
              <p:nvPr/>
            </p:nvSpPr>
            <p:spPr>
              <a:xfrm>
                <a:off x="4637793" y="3370461"/>
                <a:ext cx="732027" cy="138434"/>
              </a:xfrm>
              <a:custGeom>
                <a:avLst/>
                <a:gdLst/>
                <a:ahLst/>
                <a:cxnLst/>
                <a:rect l="l" t="t" r="r" b="b"/>
                <a:pathLst>
                  <a:path w="5473" h="1035" extrusionOk="0">
                    <a:moveTo>
                      <a:pt x="4369" y="0"/>
                    </a:moveTo>
                    <a:cubicBezTo>
                      <a:pt x="2066" y="0"/>
                      <a:pt x="353" y="485"/>
                      <a:pt x="1" y="997"/>
                    </a:cubicBezTo>
                    <a:lnTo>
                      <a:pt x="75" y="1034"/>
                    </a:lnTo>
                    <a:cubicBezTo>
                      <a:pt x="372" y="605"/>
                      <a:pt x="2057" y="87"/>
                      <a:pt x="4548" y="87"/>
                    </a:cubicBezTo>
                    <a:cubicBezTo>
                      <a:pt x="4845" y="87"/>
                      <a:pt x="5154" y="94"/>
                      <a:pt x="5473" y="110"/>
                    </a:cubicBezTo>
                    <a:lnTo>
                      <a:pt x="5473" y="36"/>
                    </a:lnTo>
                    <a:cubicBezTo>
                      <a:pt x="5093" y="12"/>
                      <a:pt x="4724" y="0"/>
                      <a:pt x="43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9" name="Google Shape;5829;p36"/>
              <p:cNvSpPr/>
              <p:nvPr/>
            </p:nvSpPr>
            <p:spPr>
              <a:xfrm>
                <a:off x="3955383" y="3300641"/>
                <a:ext cx="732027" cy="129071"/>
              </a:xfrm>
              <a:custGeom>
                <a:avLst/>
                <a:gdLst/>
                <a:ahLst/>
                <a:cxnLst/>
                <a:rect l="l" t="t" r="r" b="b"/>
                <a:pathLst>
                  <a:path w="5473" h="965" extrusionOk="0">
                    <a:moveTo>
                      <a:pt x="4254" y="1"/>
                    </a:moveTo>
                    <a:cubicBezTo>
                      <a:pt x="2009" y="1"/>
                      <a:pt x="347" y="424"/>
                      <a:pt x="1" y="928"/>
                    </a:cubicBezTo>
                    <a:lnTo>
                      <a:pt x="75" y="965"/>
                    </a:lnTo>
                    <a:cubicBezTo>
                      <a:pt x="356" y="559"/>
                      <a:pt x="1873" y="101"/>
                      <a:pt x="4140" y="101"/>
                    </a:cubicBezTo>
                    <a:cubicBezTo>
                      <a:pt x="4559" y="101"/>
                      <a:pt x="5005" y="117"/>
                      <a:pt x="5473" y="152"/>
                    </a:cubicBezTo>
                    <a:lnTo>
                      <a:pt x="5473" y="41"/>
                    </a:lnTo>
                    <a:cubicBezTo>
                      <a:pt x="5051" y="13"/>
                      <a:pt x="4644" y="1"/>
                      <a:pt x="42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694" name="Google Shape;5694;p36"/>
          <p:cNvSpPr txBox="1">
            <a:spLocks noGrp="1"/>
          </p:cNvSpPr>
          <p:nvPr>
            <p:ph type="body" idx="1"/>
          </p:nvPr>
        </p:nvSpPr>
        <p:spPr>
          <a:xfrm>
            <a:off x="185853" y="163551"/>
            <a:ext cx="8794595" cy="4296937"/>
          </a:xfrm>
          <a:prstGeom prst="rect">
            <a:avLst/>
          </a:prstGeom>
        </p:spPr>
        <p:txBody>
          <a:bodyPr spcFirstLastPara="1" wrap="square" lIns="91425" tIns="91425" rIns="91425" bIns="91425" anchor="b" anchorCtr="0">
            <a:noAutofit/>
          </a:bodyPr>
          <a:lstStyle/>
          <a:p>
            <a:pPr marL="285750" indent="-285750"/>
            <a:r>
              <a:rPr lang="el-GR" sz="1200" dirty="0">
                <a:latin typeface="Times New Roman" panose="02020603050405020304" pitchFamily="18" charset="0"/>
                <a:cs typeface="Times New Roman" panose="02020603050405020304" pitchFamily="18" charset="0"/>
              </a:rPr>
              <a:t>Το 1957 οι κομμουνιστές στο Νότιο Βιετνάμ, πλέον «</a:t>
            </a:r>
            <a:r>
              <a:rPr lang="en-GB" sz="1200" dirty="0">
                <a:latin typeface="Times New Roman" panose="02020603050405020304" pitchFamily="18" charset="0"/>
                <a:cs typeface="Times New Roman" panose="02020603050405020304" pitchFamily="18" charset="0"/>
              </a:rPr>
              <a:t>Viet Cong</a:t>
            </a:r>
            <a:r>
              <a:rPr lang="el-GR" sz="1200" dirty="0">
                <a:latin typeface="Times New Roman" panose="02020603050405020304" pitchFamily="18" charset="0"/>
                <a:cs typeface="Times New Roman" panose="02020603050405020304" pitchFamily="18" charset="0"/>
              </a:rPr>
              <a:t>», ξεκίνησαν ένα πρόγραμμα τρομοκρατίας και δολοφονιών απέναντι σε κρατικά πρόσωπα. Στο </a:t>
            </a:r>
            <a:r>
              <a:rPr lang="en-GB" sz="1200" dirty="0">
                <a:latin typeface="Times New Roman" panose="02020603050405020304" pitchFamily="18" charset="0"/>
                <a:cs typeface="Times New Roman" panose="02020603050405020304" pitchFamily="18" charset="0"/>
              </a:rPr>
              <a:t>Viet Cong</a:t>
            </a:r>
            <a:r>
              <a:rPr lang="el-GR" sz="1200" dirty="0">
                <a:latin typeface="Times New Roman" panose="02020603050405020304" pitchFamily="18" charset="0"/>
                <a:cs typeface="Times New Roman" panose="02020603050405020304" pitchFamily="18" charset="0"/>
              </a:rPr>
              <a:t> προσήλθαν και μη κομμουνιστές λόγω διαφθοράς και εκφοβισμού από τοπικά όργανα.</a:t>
            </a:r>
          </a:p>
          <a:p>
            <a:pPr marL="0" indent="0">
              <a:buNone/>
            </a:pPr>
            <a:endParaRPr lang="el-GR" sz="1200" dirty="0">
              <a:latin typeface="Times New Roman" panose="02020603050405020304" pitchFamily="18" charset="0"/>
              <a:cs typeface="Times New Roman" panose="02020603050405020304" pitchFamily="18" charset="0"/>
            </a:endParaRPr>
          </a:p>
          <a:p>
            <a:pPr marL="285750" indent="-285750"/>
            <a:r>
              <a:rPr lang="el-GR" sz="1200" dirty="0">
                <a:latin typeface="Times New Roman" panose="02020603050405020304" pitchFamily="18" charset="0"/>
                <a:cs typeface="Times New Roman" panose="02020603050405020304" pitchFamily="18" charset="0"/>
              </a:rPr>
              <a:t>Μέχρι το 1959, η Κεντρική Επιτροπή του Κομμουνιστικού Κόμματος του Βιετνάμ στο </a:t>
            </a:r>
            <a:r>
              <a:rPr lang="el-GR" sz="1200" dirty="0" err="1">
                <a:latin typeface="Times New Roman" panose="02020603050405020304" pitchFamily="18" charset="0"/>
                <a:cs typeface="Times New Roman" panose="02020603050405020304" pitchFamily="18" charset="0"/>
              </a:rPr>
              <a:t>Ανόι</a:t>
            </a:r>
            <a:r>
              <a:rPr lang="el-GR" sz="1200" dirty="0">
                <a:latin typeface="Times New Roman" panose="02020603050405020304" pitchFamily="18" charset="0"/>
                <a:cs typeface="Times New Roman" panose="02020603050405020304" pitchFamily="18" charset="0"/>
              </a:rPr>
              <a:t>, κάλεσε για τη χρήση ένοπλης δύναμης για να «ρίξουν» την κυβέρνηση </a:t>
            </a:r>
            <a:r>
              <a:rPr lang="en-GB" sz="1200" dirty="0">
                <a:latin typeface="Times New Roman" panose="02020603050405020304" pitchFamily="18" charset="0"/>
                <a:cs typeface="Times New Roman" panose="02020603050405020304" pitchFamily="18" charset="0"/>
              </a:rPr>
              <a:t>Diem</a:t>
            </a:r>
            <a:r>
              <a:rPr lang="el-GR" sz="1200" dirty="0">
                <a:latin typeface="Times New Roman" panose="02020603050405020304" pitchFamily="18" charset="0"/>
                <a:cs typeface="Times New Roman" panose="02020603050405020304" pitchFamily="18" charset="0"/>
              </a:rPr>
              <a:t>.</a:t>
            </a:r>
          </a:p>
          <a:p>
            <a:pPr marL="0" indent="0">
              <a:buNone/>
            </a:pPr>
            <a:endParaRPr lang="el-GR" sz="1200" dirty="0">
              <a:latin typeface="Times New Roman" panose="02020603050405020304" pitchFamily="18" charset="0"/>
              <a:cs typeface="Times New Roman" panose="02020603050405020304" pitchFamily="18" charset="0"/>
            </a:endParaRPr>
          </a:p>
          <a:p>
            <a:pPr marL="285750" indent="-285750"/>
            <a:r>
              <a:rPr lang="el-GR" sz="1200" dirty="0">
                <a:latin typeface="Times New Roman" panose="02020603050405020304" pitchFamily="18" charset="0"/>
                <a:cs typeface="Times New Roman" panose="02020603050405020304" pitchFamily="18" charset="0"/>
              </a:rPr>
              <a:t>Παρά την αμερικανική εκπαίδευση και τα όπλα, ο Στρατός της Δημοκρατίας του Βιετνάμ δεν μπορούσε να ανταπεξέλθει στα αιτήματα της κατάστασης: κυριαρχούσε διαφθορά και απάθεια, ενώ ταυτόχρονα αρκετά από τα υψηλότερα μέλη του Στρατού ήταν μέλη του </a:t>
            </a:r>
            <a:r>
              <a:rPr lang="en-GB" sz="1200" dirty="0">
                <a:latin typeface="Times New Roman" panose="02020603050405020304" pitchFamily="18" charset="0"/>
                <a:cs typeface="Times New Roman" panose="02020603050405020304" pitchFamily="18" charset="0"/>
              </a:rPr>
              <a:t>Viet Cong</a:t>
            </a:r>
            <a:r>
              <a:rPr lang="el-GR" sz="1200" dirty="0">
                <a:latin typeface="Times New Roman" panose="02020603050405020304" pitchFamily="18" charset="0"/>
                <a:cs typeface="Times New Roman" panose="02020603050405020304" pitchFamily="18" charset="0"/>
              </a:rPr>
              <a:t>, και πλειοψηφία των Αμερικανών δεν είχε γνώση της Βιετναμέζικης γλώσσας.</a:t>
            </a:r>
          </a:p>
          <a:p>
            <a:pPr marL="0" indent="0">
              <a:buNone/>
            </a:pPr>
            <a:endParaRPr lang="el-GR" sz="1200" dirty="0">
              <a:latin typeface="Times New Roman" panose="02020603050405020304" pitchFamily="18" charset="0"/>
              <a:cs typeface="Times New Roman" panose="02020603050405020304" pitchFamily="18" charset="0"/>
            </a:endParaRPr>
          </a:p>
          <a:p>
            <a:pPr marL="285750" indent="-285750"/>
            <a:r>
              <a:rPr lang="el-GR" sz="1200" dirty="0">
                <a:latin typeface="Times New Roman" panose="02020603050405020304" pitchFamily="18" charset="0"/>
                <a:cs typeface="Times New Roman" panose="02020603050405020304" pitchFamily="18" charset="0"/>
              </a:rPr>
              <a:t>Τέλος 1960: Δημιουργία «</a:t>
            </a:r>
            <a:r>
              <a:rPr lang="en-GB" sz="1200" dirty="0">
                <a:latin typeface="Times New Roman" panose="02020603050405020304" pitchFamily="18" charset="0"/>
                <a:cs typeface="Times New Roman" panose="02020603050405020304" pitchFamily="18" charset="0"/>
              </a:rPr>
              <a:t>National Liberation Front</a:t>
            </a:r>
            <a:r>
              <a:rPr lang="el-GR" sz="1200" dirty="0">
                <a:latin typeface="Times New Roman" panose="02020603050405020304" pitchFamily="18" charset="0"/>
                <a:cs typeface="Times New Roman" panose="02020603050405020304" pitchFamily="18" charset="0"/>
              </a:rPr>
              <a:t>»</a:t>
            </a:r>
            <a:r>
              <a:rPr lang="en-GB" sz="1200" dirty="0">
                <a:latin typeface="Times New Roman" panose="02020603050405020304" pitchFamily="18" charset="0"/>
                <a:cs typeface="Times New Roman" panose="02020603050405020304" pitchFamily="18" charset="0"/>
              </a:rPr>
              <a:t> (NLF)</a:t>
            </a:r>
            <a:r>
              <a:rPr lang="el-GR" sz="1200" dirty="0">
                <a:latin typeface="Times New Roman" panose="02020603050405020304" pitchFamily="18" charset="0"/>
                <a:cs typeface="Times New Roman" panose="02020603050405020304" pitchFamily="18" charset="0"/>
              </a:rPr>
              <a:t> από τους κομμουνιστές του Νότου, το οποίο ήταν μέρος του </a:t>
            </a:r>
            <a:r>
              <a:rPr lang="en-GB" sz="1200" dirty="0">
                <a:latin typeface="Times New Roman" panose="02020603050405020304" pitchFamily="18" charset="0"/>
                <a:cs typeface="Times New Roman" panose="02020603050405020304" pitchFamily="18" charset="0"/>
              </a:rPr>
              <a:t>Viet Cong </a:t>
            </a:r>
            <a:r>
              <a:rPr lang="el-GR" sz="1200" dirty="0">
                <a:latin typeface="Times New Roman" panose="02020603050405020304" pitchFamily="18" charset="0"/>
                <a:cs typeface="Times New Roman" panose="02020603050405020304" pitchFamily="18" charset="0"/>
              </a:rPr>
              <a:t>«</a:t>
            </a:r>
            <a:r>
              <a:rPr lang="en-GB" sz="1200" dirty="0">
                <a:latin typeface="Times New Roman" panose="02020603050405020304" pitchFamily="18" charset="0"/>
                <a:cs typeface="Times New Roman" panose="02020603050405020304" pitchFamily="18" charset="0"/>
              </a:rPr>
              <a:t>People’s Liberation Armed Forces</a:t>
            </a:r>
            <a:r>
              <a:rPr lang="el-GR" sz="1200" dirty="0">
                <a:latin typeface="Times New Roman" panose="02020603050405020304" pitchFamily="18" charset="0"/>
                <a:cs typeface="Times New Roman" panose="02020603050405020304" pitchFamily="18" charset="0"/>
              </a:rPr>
              <a:t>»</a:t>
            </a:r>
            <a:r>
              <a:rPr lang="en-GB" sz="1200" dirty="0">
                <a:latin typeface="Times New Roman" panose="02020603050405020304" pitchFamily="18" charset="0"/>
                <a:cs typeface="Times New Roman" panose="02020603050405020304" pitchFamily="18" charset="0"/>
              </a:rPr>
              <a:t> </a:t>
            </a:r>
            <a:r>
              <a:rPr lang="el-GR" sz="1200" dirty="0">
                <a:latin typeface="Times New Roman" panose="02020603050405020304" pitchFamily="18" charset="0"/>
                <a:cs typeface="Times New Roman" panose="02020603050405020304" pitchFamily="18" charset="0"/>
              </a:rPr>
              <a:t>(</a:t>
            </a:r>
            <a:r>
              <a:rPr lang="en-GB" sz="1200" dirty="0">
                <a:latin typeface="Times New Roman" panose="02020603050405020304" pitchFamily="18" charset="0"/>
                <a:cs typeface="Times New Roman" panose="02020603050405020304" pitchFamily="18" charset="0"/>
              </a:rPr>
              <a:t>PLAF</a:t>
            </a:r>
            <a:r>
              <a:rPr lang="el-GR" sz="1200" dirty="0">
                <a:latin typeface="Times New Roman" panose="02020603050405020304" pitchFamily="18" charset="0"/>
                <a:cs typeface="Times New Roman" panose="02020603050405020304" pitchFamily="18" charset="0"/>
              </a:rPr>
              <a:t>): πυρήνας του επαρχιακές αντάρτικες μονάδες που προκαλούσαν πολιτικές αναταραχές και στρατολογούσαν άτομα που κατέληγαν ως στρατιώτες σε ζούγκλες, βάλτους και βουνώδεις περιοχές.</a:t>
            </a:r>
            <a:endParaRPr sz="1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67"/>
        <p:cNvGrpSpPr/>
        <p:nvPr/>
      </p:nvGrpSpPr>
      <p:grpSpPr>
        <a:xfrm>
          <a:off x="0" y="0"/>
          <a:ext cx="0" cy="0"/>
          <a:chOff x="0" y="0"/>
          <a:chExt cx="0" cy="0"/>
        </a:xfrm>
      </p:grpSpPr>
      <p:grpSp>
        <p:nvGrpSpPr>
          <p:cNvPr id="6416" name="Google Shape;6416;p39"/>
          <p:cNvGrpSpPr/>
          <p:nvPr/>
        </p:nvGrpSpPr>
        <p:grpSpPr>
          <a:xfrm rot="-944650" flipH="1">
            <a:off x="-494071" y="3505567"/>
            <a:ext cx="3356007" cy="1389723"/>
            <a:chOff x="2026925" y="1926325"/>
            <a:chExt cx="6403845" cy="2650723"/>
          </a:xfrm>
        </p:grpSpPr>
        <p:sp>
          <p:nvSpPr>
            <p:cNvPr id="6417" name="Google Shape;6417;p39"/>
            <p:cNvSpPr/>
            <p:nvPr/>
          </p:nvSpPr>
          <p:spPr>
            <a:xfrm>
              <a:off x="2773537" y="4354351"/>
              <a:ext cx="69418" cy="79181"/>
            </a:xfrm>
            <a:custGeom>
              <a:avLst/>
              <a:gdLst/>
              <a:ahLst/>
              <a:cxnLst/>
              <a:rect l="l" t="t" r="r" b="b"/>
              <a:pathLst>
                <a:path w="519" h="592" extrusionOk="0">
                  <a:moveTo>
                    <a:pt x="482" y="0"/>
                  </a:moveTo>
                  <a:lnTo>
                    <a:pt x="1" y="555"/>
                  </a:lnTo>
                  <a:lnTo>
                    <a:pt x="75" y="592"/>
                  </a:lnTo>
                  <a:lnTo>
                    <a:pt x="518" y="37"/>
                  </a:lnTo>
                  <a:lnTo>
                    <a:pt x="48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8" name="Google Shape;6418;p39"/>
            <p:cNvSpPr/>
            <p:nvPr/>
          </p:nvSpPr>
          <p:spPr>
            <a:xfrm>
              <a:off x="2773537" y="4413737"/>
              <a:ext cx="89213" cy="59386"/>
            </a:xfrm>
            <a:custGeom>
              <a:avLst/>
              <a:gdLst/>
              <a:ahLst/>
              <a:cxnLst/>
              <a:rect l="l" t="t" r="r" b="b"/>
              <a:pathLst>
                <a:path w="667" h="444" extrusionOk="0">
                  <a:moveTo>
                    <a:pt x="38" y="0"/>
                  </a:moveTo>
                  <a:lnTo>
                    <a:pt x="1" y="74"/>
                  </a:lnTo>
                  <a:lnTo>
                    <a:pt x="629" y="444"/>
                  </a:lnTo>
                  <a:lnTo>
                    <a:pt x="666" y="370"/>
                  </a:lnTo>
                  <a:lnTo>
                    <a:pt x="3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9" name="Google Shape;6419;p39"/>
            <p:cNvSpPr/>
            <p:nvPr/>
          </p:nvSpPr>
          <p:spPr>
            <a:xfrm>
              <a:off x="2837872" y="4196120"/>
              <a:ext cx="29827" cy="247308"/>
            </a:xfrm>
            <a:custGeom>
              <a:avLst/>
              <a:gdLst/>
              <a:ahLst/>
              <a:cxnLst/>
              <a:rect l="l" t="t" r="r" b="b"/>
              <a:pathLst>
                <a:path w="223" h="1849" extrusionOk="0">
                  <a:moveTo>
                    <a:pt x="1" y="0"/>
                  </a:moveTo>
                  <a:lnTo>
                    <a:pt x="1" y="1849"/>
                  </a:lnTo>
                  <a:lnTo>
                    <a:pt x="222" y="1849"/>
                  </a:lnTo>
                  <a:lnTo>
                    <a:pt x="22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0" name="Google Shape;6420;p39"/>
            <p:cNvSpPr/>
            <p:nvPr/>
          </p:nvSpPr>
          <p:spPr>
            <a:xfrm>
              <a:off x="2827975" y="4319708"/>
              <a:ext cx="49622" cy="10031"/>
            </a:xfrm>
            <a:custGeom>
              <a:avLst/>
              <a:gdLst/>
              <a:ahLst/>
              <a:cxnLst/>
              <a:rect l="l" t="t" r="r" b="b"/>
              <a:pathLst>
                <a:path w="371" h="75" extrusionOk="0">
                  <a:moveTo>
                    <a:pt x="1" y="1"/>
                  </a:moveTo>
                  <a:lnTo>
                    <a:pt x="1" y="75"/>
                  </a:lnTo>
                  <a:lnTo>
                    <a:pt x="370" y="75"/>
                  </a:lnTo>
                  <a:lnTo>
                    <a:pt x="370" y="1"/>
                  </a:lnTo>
                  <a:close/>
                </a:path>
              </a:pathLst>
            </a:custGeom>
            <a:solidFill>
              <a:srgbClr val="505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1" name="Google Shape;6421;p39"/>
            <p:cNvSpPr/>
            <p:nvPr/>
          </p:nvSpPr>
          <p:spPr>
            <a:xfrm>
              <a:off x="2827975" y="4359299"/>
              <a:ext cx="49622" cy="44673"/>
            </a:xfrm>
            <a:custGeom>
              <a:avLst/>
              <a:gdLst/>
              <a:ahLst/>
              <a:cxnLst/>
              <a:rect l="l" t="t" r="r" b="b"/>
              <a:pathLst>
                <a:path w="371" h="334" extrusionOk="0">
                  <a:moveTo>
                    <a:pt x="1" y="0"/>
                  </a:moveTo>
                  <a:lnTo>
                    <a:pt x="1" y="333"/>
                  </a:lnTo>
                  <a:lnTo>
                    <a:pt x="370" y="333"/>
                  </a:lnTo>
                  <a:lnTo>
                    <a:pt x="37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2" name="Google Shape;6422;p39"/>
            <p:cNvSpPr/>
            <p:nvPr/>
          </p:nvSpPr>
          <p:spPr>
            <a:xfrm>
              <a:off x="2818077" y="4369197"/>
              <a:ext cx="173209" cy="178158"/>
            </a:xfrm>
            <a:custGeom>
              <a:avLst/>
              <a:gdLst/>
              <a:ahLst/>
              <a:cxnLst/>
              <a:rect l="l" t="t" r="r" b="b"/>
              <a:pathLst>
                <a:path w="1295" h="1332" extrusionOk="0">
                  <a:moveTo>
                    <a:pt x="555" y="1331"/>
                  </a:moveTo>
                  <a:cubicBezTo>
                    <a:pt x="1036" y="1331"/>
                    <a:pt x="1295" y="703"/>
                    <a:pt x="962" y="370"/>
                  </a:cubicBezTo>
                  <a:cubicBezTo>
                    <a:pt x="592" y="0"/>
                    <a:pt x="1" y="259"/>
                    <a:pt x="1" y="740"/>
                  </a:cubicBezTo>
                  <a:cubicBezTo>
                    <a:pt x="1" y="1073"/>
                    <a:pt x="222" y="1331"/>
                    <a:pt x="555" y="133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3" name="Google Shape;6423;p39"/>
            <p:cNvSpPr/>
            <p:nvPr/>
          </p:nvSpPr>
          <p:spPr>
            <a:xfrm>
              <a:off x="2847770" y="4423635"/>
              <a:ext cx="89079" cy="89079"/>
            </a:xfrm>
            <a:custGeom>
              <a:avLst/>
              <a:gdLst/>
              <a:ahLst/>
              <a:cxnLst/>
              <a:rect l="l" t="t" r="r" b="b"/>
              <a:pathLst>
                <a:path w="666" h="666" extrusionOk="0">
                  <a:moveTo>
                    <a:pt x="333" y="0"/>
                  </a:moveTo>
                  <a:cubicBezTo>
                    <a:pt x="148" y="0"/>
                    <a:pt x="0" y="148"/>
                    <a:pt x="0" y="333"/>
                  </a:cubicBezTo>
                  <a:cubicBezTo>
                    <a:pt x="0" y="518"/>
                    <a:pt x="148" y="666"/>
                    <a:pt x="333" y="666"/>
                  </a:cubicBezTo>
                  <a:cubicBezTo>
                    <a:pt x="518" y="666"/>
                    <a:pt x="666" y="518"/>
                    <a:pt x="666" y="333"/>
                  </a:cubicBezTo>
                  <a:cubicBezTo>
                    <a:pt x="666" y="148"/>
                    <a:pt x="518" y="0"/>
                    <a:pt x="333" y="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4" name="Google Shape;6424;p39"/>
            <p:cNvSpPr/>
            <p:nvPr/>
          </p:nvSpPr>
          <p:spPr>
            <a:xfrm>
              <a:off x="2862617" y="4438348"/>
              <a:ext cx="59386" cy="64469"/>
            </a:xfrm>
            <a:custGeom>
              <a:avLst/>
              <a:gdLst/>
              <a:ahLst/>
              <a:cxnLst/>
              <a:rect l="l" t="t" r="r" b="b"/>
              <a:pathLst>
                <a:path w="444" h="482" extrusionOk="0">
                  <a:moveTo>
                    <a:pt x="222" y="482"/>
                  </a:moveTo>
                  <a:cubicBezTo>
                    <a:pt x="333" y="482"/>
                    <a:pt x="444" y="371"/>
                    <a:pt x="444" y="223"/>
                  </a:cubicBezTo>
                  <a:cubicBezTo>
                    <a:pt x="444" y="112"/>
                    <a:pt x="333" y="1"/>
                    <a:pt x="222" y="1"/>
                  </a:cubicBezTo>
                  <a:cubicBezTo>
                    <a:pt x="111" y="1"/>
                    <a:pt x="0" y="112"/>
                    <a:pt x="0" y="223"/>
                  </a:cubicBezTo>
                  <a:cubicBezTo>
                    <a:pt x="0" y="371"/>
                    <a:pt x="111" y="482"/>
                    <a:pt x="222" y="48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5" name="Google Shape;6425;p39"/>
            <p:cNvSpPr/>
            <p:nvPr/>
          </p:nvSpPr>
          <p:spPr>
            <a:xfrm>
              <a:off x="2877463" y="4448245"/>
              <a:ext cx="39724" cy="34776"/>
            </a:xfrm>
            <a:custGeom>
              <a:avLst/>
              <a:gdLst/>
              <a:ahLst/>
              <a:cxnLst/>
              <a:rect l="l" t="t" r="r" b="b"/>
              <a:pathLst>
                <a:path w="297" h="260" extrusionOk="0">
                  <a:moveTo>
                    <a:pt x="111" y="260"/>
                  </a:moveTo>
                  <a:cubicBezTo>
                    <a:pt x="296" y="260"/>
                    <a:pt x="0" y="1"/>
                    <a:pt x="0" y="149"/>
                  </a:cubicBezTo>
                  <a:cubicBezTo>
                    <a:pt x="0" y="223"/>
                    <a:pt x="37" y="260"/>
                    <a:pt x="111" y="26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6" name="Google Shape;6426;p39"/>
            <p:cNvSpPr/>
            <p:nvPr/>
          </p:nvSpPr>
          <p:spPr>
            <a:xfrm>
              <a:off x="2724182" y="4294964"/>
              <a:ext cx="390691" cy="84264"/>
            </a:xfrm>
            <a:custGeom>
              <a:avLst/>
              <a:gdLst/>
              <a:ahLst/>
              <a:cxnLst/>
              <a:rect l="l" t="t" r="r" b="b"/>
              <a:pathLst>
                <a:path w="2921" h="630" extrusionOk="0">
                  <a:moveTo>
                    <a:pt x="0" y="1"/>
                  </a:moveTo>
                  <a:lnTo>
                    <a:pt x="0" y="629"/>
                  </a:lnTo>
                  <a:lnTo>
                    <a:pt x="2921" y="629"/>
                  </a:lnTo>
                  <a:lnTo>
                    <a:pt x="2921"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7" name="Google Shape;6427;p39"/>
            <p:cNvSpPr/>
            <p:nvPr/>
          </p:nvSpPr>
          <p:spPr>
            <a:xfrm>
              <a:off x="5013641" y="4299913"/>
              <a:ext cx="281950" cy="277135"/>
            </a:xfrm>
            <a:custGeom>
              <a:avLst/>
              <a:gdLst/>
              <a:ahLst/>
              <a:cxnLst/>
              <a:rect l="l" t="t" r="r" b="b"/>
              <a:pathLst>
                <a:path w="2108" h="2072" extrusionOk="0">
                  <a:moveTo>
                    <a:pt x="777" y="149"/>
                  </a:moveTo>
                  <a:cubicBezTo>
                    <a:pt x="38" y="407"/>
                    <a:pt x="1" y="1406"/>
                    <a:pt x="666" y="1738"/>
                  </a:cubicBezTo>
                  <a:cubicBezTo>
                    <a:pt x="1369" y="2071"/>
                    <a:pt x="2108" y="1443"/>
                    <a:pt x="1886" y="703"/>
                  </a:cubicBezTo>
                  <a:cubicBezTo>
                    <a:pt x="1701" y="260"/>
                    <a:pt x="1221"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8" name="Google Shape;6428;p39"/>
            <p:cNvSpPr/>
            <p:nvPr/>
          </p:nvSpPr>
          <p:spPr>
            <a:xfrm>
              <a:off x="5048283" y="4339504"/>
              <a:ext cx="212800" cy="183107"/>
            </a:xfrm>
            <a:custGeom>
              <a:avLst/>
              <a:gdLst/>
              <a:ahLst/>
              <a:cxnLst/>
              <a:rect l="l" t="t" r="r" b="b"/>
              <a:pathLst>
                <a:path w="1591" h="1369" extrusionOk="0">
                  <a:moveTo>
                    <a:pt x="629" y="185"/>
                  </a:moveTo>
                  <a:cubicBezTo>
                    <a:pt x="0" y="407"/>
                    <a:pt x="296" y="1368"/>
                    <a:pt x="962" y="1184"/>
                  </a:cubicBezTo>
                  <a:cubicBezTo>
                    <a:pt x="1590" y="962"/>
                    <a:pt x="1294"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9" name="Google Shape;6429;p39"/>
            <p:cNvSpPr/>
            <p:nvPr/>
          </p:nvSpPr>
          <p:spPr>
            <a:xfrm>
              <a:off x="5102720" y="4374146"/>
              <a:ext cx="108875" cy="113823"/>
            </a:xfrm>
            <a:custGeom>
              <a:avLst/>
              <a:gdLst/>
              <a:ahLst/>
              <a:cxnLst/>
              <a:rect l="l" t="t" r="r" b="b"/>
              <a:pathLst>
                <a:path w="814" h="851" extrusionOk="0">
                  <a:moveTo>
                    <a:pt x="296" y="111"/>
                  </a:moveTo>
                  <a:cubicBezTo>
                    <a:pt x="111" y="148"/>
                    <a:pt x="0" y="370"/>
                    <a:pt x="74" y="518"/>
                  </a:cubicBezTo>
                  <a:cubicBezTo>
                    <a:pt x="148" y="814"/>
                    <a:pt x="555" y="851"/>
                    <a:pt x="703" y="592"/>
                  </a:cubicBezTo>
                  <a:cubicBezTo>
                    <a:pt x="813" y="296"/>
                    <a:pt x="555" y="0"/>
                    <a:pt x="296"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0" name="Google Shape;6430;p39"/>
            <p:cNvSpPr/>
            <p:nvPr/>
          </p:nvSpPr>
          <p:spPr>
            <a:xfrm>
              <a:off x="5127331" y="4403839"/>
              <a:ext cx="59520" cy="64335"/>
            </a:xfrm>
            <a:custGeom>
              <a:avLst/>
              <a:gdLst/>
              <a:ahLst/>
              <a:cxnLst/>
              <a:rect l="l" t="t" r="r" b="b"/>
              <a:pathLst>
                <a:path w="445" h="481" extrusionOk="0">
                  <a:moveTo>
                    <a:pt x="149" y="37"/>
                  </a:moveTo>
                  <a:cubicBezTo>
                    <a:pt x="75" y="74"/>
                    <a:pt x="1" y="148"/>
                    <a:pt x="38" y="259"/>
                  </a:cubicBezTo>
                  <a:cubicBezTo>
                    <a:pt x="112" y="481"/>
                    <a:pt x="445" y="370"/>
                    <a:pt x="371" y="148"/>
                  </a:cubicBezTo>
                  <a:cubicBezTo>
                    <a:pt x="334" y="74"/>
                    <a:pt x="260" y="0"/>
                    <a:pt x="14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1" name="Google Shape;6431;p39"/>
            <p:cNvSpPr/>
            <p:nvPr/>
          </p:nvSpPr>
          <p:spPr>
            <a:xfrm>
              <a:off x="4751618" y="4299913"/>
              <a:ext cx="286899" cy="277135"/>
            </a:xfrm>
            <a:custGeom>
              <a:avLst/>
              <a:gdLst/>
              <a:ahLst/>
              <a:cxnLst/>
              <a:rect l="l" t="t" r="r" b="b"/>
              <a:pathLst>
                <a:path w="2145" h="2072" extrusionOk="0">
                  <a:moveTo>
                    <a:pt x="814" y="149"/>
                  </a:moveTo>
                  <a:cubicBezTo>
                    <a:pt x="74" y="407"/>
                    <a:pt x="0" y="1406"/>
                    <a:pt x="703" y="1738"/>
                  </a:cubicBezTo>
                  <a:cubicBezTo>
                    <a:pt x="1368" y="2071"/>
                    <a:pt x="2144" y="1443"/>
                    <a:pt x="1886" y="703"/>
                  </a:cubicBezTo>
                  <a:cubicBezTo>
                    <a:pt x="1738" y="260"/>
                    <a:pt x="1257"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2" name="Google Shape;6432;p39"/>
            <p:cNvSpPr/>
            <p:nvPr/>
          </p:nvSpPr>
          <p:spPr>
            <a:xfrm>
              <a:off x="4820768" y="4344453"/>
              <a:ext cx="163312" cy="168261"/>
            </a:xfrm>
            <a:custGeom>
              <a:avLst/>
              <a:gdLst/>
              <a:ahLst/>
              <a:cxnLst/>
              <a:rect l="l" t="t" r="r" b="b"/>
              <a:pathLst>
                <a:path w="1221" h="1258" extrusionOk="0">
                  <a:moveTo>
                    <a:pt x="407" y="148"/>
                  </a:moveTo>
                  <a:cubicBezTo>
                    <a:pt x="149" y="259"/>
                    <a:pt x="1" y="555"/>
                    <a:pt x="75" y="814"/>
                  </a:cubicBezTo>
                  <a:cubicBezTo>
                    <a:pt x="223" y="1221"/>
                    <a:pt x="814" y="1258"/>
                    <a:pt x="1036" y="851"/>
                  </a:cubicBezTo>
                  <a:cubicBezTo>
                    <a:pt x="1221" y="481"/>
                    <a:pt x="814" y="1"/>
                    <a:pt x="407" y="14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3" name="Google Shape;6433;p39"/>
            <p:cNvSpPr/>
            <p:nvPr/>
          </p:nvSpPr>
          <p:spPr>
            <a:xfrm>
              <a:off x="4845512" y="4379095"/>
              <a:ext cx="103926" cy="103926"/>
            </a:xfrm>
            <a:custGeom>
              <a:avLst/>
              <a:gdLst/>
              <a:ahLst/>
              <a:cxnLst/>
              <a:rect l="l" t="t" r="r" b="b"/>
              <a:pathLst>
                <a:path w="777" h="777" extrusionOk="0">
                  <a:moveTo>
                    <a:pt x="259" y="74"/>
                  </a:moveTo>
                  <a:cubicBezTo>
                    <a:pt x="112" y="111"/>
                    <a:pt x="1" y="333"/>
                    <a:pt x="38" y="481"/>
                  </a:cubicBezTo>
                  <a:cubicBezTo>
                    <a:pt x="112" y="666"/>
                    <a:pt x="296" y="777"/>
                    <a:pt x="481" y="703"/>
                  </a:cubicBezTo>
                  <a:cubicBezTo>
                    <a:pt x="666" y="666"/>
                    <a:pt x="777" y="444"/>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4" name="Google Shape;6434;p39"/>
            <p:cNvSpPr/>
            <p:nvPr/>
          </p:nvSpPr>
          <p:spPr>
            <a:xfrm>
              <a:off x="4870257" y="4403839"/>
              <a:ext cx="59520" cy="64335"/>
            </a:xfrm>
            <a:custGeom>
              <a:avLst/>
              <a:gdLst/>
              <a:ahLst/>
              <a:cxnLst/>
              <a:rect l="l" t="t" r="r" b="b"/>
              <a:pathLst>
                <a:path w="445" h="481" extrusionOk="0">
                  <a:moveTo>
                    <a:pt x="148" y="37"/>
                  </a:moveTo>
                  <a:cubicBezTo>
                    <a:pt x="37" y="74"/>
                    <a:pt x="0" y="148"/>
                    <a:pt x="37" y="259"/>
                  </a:cubicBezTo>
                  <a:cubicBezTo>
                    <a:pt x="111" y="481"/>
                    <a:pt x="444" y="370"/>
                    <a:pt x="370" y="148"/>
                  </a:cubicBezTo>
                  <a:cubicBezTo>
                    <a:pt x="333" y="74"/>
                    <a:pt x="222" y="0"/>
                    <a:pt x="148"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5" name="Google Shape;6435;p39"/>
            <p:cNvSpPr/>
            <p:nvPr/>
          </p:nvSpPr>
          <p:spPr>
            <a:xfrm>
              <a:off x="4494410" y="4299913"/>
              <a:ext cx="286899" cy="277135"/>
            </a:xfrm>
            <a:custGeom>
              <a:avLst/>
              <a:gdLst/>
              <a:ahLst/>
              <a:cxnLst/>
              <a:rect l="l" t="t" r="r" b="b"/>
              <a:pathLst>
                <a:path w="2145" h="2072" extrusionOk="0">
                  <a:moveTo>
                    <a:pt x="814" y="149"/>
                  </a:moveTo>
                  <a:cubicBezTo>
                    <a:pt x="75" y="407"/>
                    <a:pt x="1" y="1406"/>
                    <a:pt x="703" y="1738"/>
                  </a:cubicBezTo>
                  <a:cubicBezTo>
                    <a:pt x="1369" y="2071"/>
                    <a:pt x="2145" y="1443"/>
                    <a:pt x="1886" y="703"/>
                  </a:cubicBezTo>
                  <a:cubicBezTo>
                    <a:pt x="1738" y="260"/>
                    <a:pt x="1258" y="1"/>
                    <a:pt x="814"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6" name="Google Shape;6436;p39"/>
            <p:cNvSpPr/>
            <p:nvPr/>
          </p:nvSpPr>
          <p:spPr>
            <a:xfrm>
              <a:off x="4553796" y="4354351"/>
              <a:ext cx="168261" cy="163312"/>
            </a:xfrm>
            <a:custGeom>
              <a:avLst/>
              <a:gdLst/>
              <a:ahLst/>
              <a:cxnLst/>
              <a:rect l="l" t="t" r="r" b="b"/>
              <a:pathLst>
                <a:path w="1258" h="1221" extrusionOk="0">
                  <a:moveTo>
                    <a:pt x="481" y="74"/>
                  </a:moveTo>
                  <a:cubicBezTo>
                    <a:pt x="37" y="222"/>
                    <a:pt x="0" y="814"/>
                    <a:pt x="407" y="1036"/>
                  </a:cubicBezTo>
                  <a:cubicBezTo>
                    <a:pt x="814" y="1220"/>
                    <a:pt x="1257" y="851"/>
                    <a:pt x="1109" y="407"/>
                  </a:cubicBezTo>
                  <a:cubicBezTo>
                    <a:pt x="1036" y="148"/>
                    <a:pt x="740" y="0"/>
                    <a:pt x="481" y="74"/>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7" name="Google Shape;6437;p39"/>
            <p:cNvSpPr/>
            <p:nvPr/>
          </p:nvSpPr>
          <p:spPr>
            <a:xfrm>
              <a:off x="4588438" y="4379095"/>
              <a:ext cx="108875" cy="118772"/>
            </a:xfrm>
            <a:custGeom>
              <a:avLst/>
              <a:gdLst/>
              <a:ahLst/>
              <a:cxnLst/>
              <a:rect l="l" t="t" r="r" b="b"/>
              <a:pathLst>
                <a:path w="814" h="888" extrusionOk="0">
                  <a:moveTo>
                    <a:pt x="259" y="74"/>
                  </a:moveTo>
                  <a:cubicBezTo>
                    <a:pt x="74" y="111"/>
                    <a:pt x="0" y="333"/>
                    <a:pt x="37" y="481"/>
                  </a:cubicBezTo>
                  <a:cubicBezTo>
                    <a:pt x="222" y="888"/>
                    <a:pt x="813" y="703"/>
                    <a:pt x="703" y="259"/>
                  </a:cubicBezTo>
                  <a:cubicBezTo>
                    <a:pt x="629" y="111"/>
                    <a:pt x="444" y="0"/>
                    <a:pt x="259"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8" name="Google Shape;6438;p39"/>
            <p:cNvSpPr/>
            <p:nvPr/>
          </p:nvSpPr>
          <p:spPr>
            <a:xfrm>
              <a:off x="4598336" y="4403839"/>
              <a:ext cx="74233" cy="54437"/>
            </a:xfrm>
            <a:custGeom>
              <a:avLst/>
              <a:gdLst/>
              <a:ahLst/>
              <a:cxnLst/>
              <a:rect l="l" t="t" r="r" b="b"/>
              <a:pathLst>
                <a:path w="555" h="407" extrusionOk="0">
                  <a:moveTo>
                    <a:pt x="259" y="37"/>
                  </a:moveTo>
                  <a:cubicBezTo>
                    <a:pt x="0" y="111"/>
                    <a:pt x="555" y="407"/>
                    <a:pt x="444" y="148"/>
                  </a:cubicBezTo>
                  <a:cubicBezTo>
                    <a:pt x="444" y="74"/>
                    <a:pt x="333" y="0"/>
                    <a:pt x="259"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9" name="Google Shape;6439;p39"/>
            <p:cNvSpPr/>
            <p:nvPr/>
          </p:nvSpPr>
          <p:spPr>
            <a:xfrm>
              <a:off x="4237335" y="4299913"/>
              <a:ext cx="281950" cy="277135"/>
            </a:xfrm>
            <a:custGeom>
              <a:avLst/>
              <a:gdLst/>
              <a:ahLst/>
              <a:cxnLst/>
              <a:rect l="l" t="t" r="r" b="b"/>
              <a:pathLst>
                <a:path w="2108" h="2072" extrusionOk="0">
                  <a:moveTo>
                    <a:pt x="777" y="149"/>
                  </a:moveTo>
                  <a:cubicBezTo>
                    <a:pt x="74" y="407"/>
                    <a:pt x="0" y="1406"/>
                    <a:pt x="703" y="1738"/>
                  </a:cubicBezTo>
                  <a:cubicBezTo>
                    <a:pt x="1368" y="2071"/>
                    <a:pt x="2108" y="1443"/>
                    <a:pt x="1886" y="703"/>
                  </a:cubicBezTo>
                  <a:cubicBezTo>
                    <a:pt x="1738" y="260"/>
                    <a:pt x="1257" y="1"/>
                    <a:pt x="777" y="14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0" name="Google Shape;6440;p39"/>
            <p:cNvSpPr/>
            <p:nvPr/>
          </p:nvSpPr>
          <p:spPr>
            <a:xfrm>
              <a:off x="4276793" y="4339504"/>
              <a:ext cx="212800" cy="183107"/>
            </a:xfrm>
            <a:custGeom>
              <a:avLst/>
              <a:gdLst/>
              <a:ahLst/>
              <a:cxnLst/>
              <a:rect l="l" t="t" r="r" b="b"/>
              <a:pathLst>
                <a:path w="1591" h="1369" extrusionOk="0">
                  <a:moveTo>
                    <a:pt x="629" y="185"/>
                  </a:moveTo>
                  <a:cubicBezTo>
                    <a:pt x="1" y="407"/>
                    <a:pt x="297" y="1368"/>
                    <a:pt x="962" y="1184"/>
                  </a:cubicBezTo>
                  <a:cubicBezTo>
                    <a:pt x="1591" y="962"/>
                    <a:pt x="1258" y="1"/>
                    <a:pt x="629" y="185"/>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1" name="Google Shape;6441;p39"/>
            <p:cNvSpPr/>
            <p:nvPr/>
          </p:nvSpPr>
          <p:spPr>
            <a:xfrm>
              <a:off x="4326281" y="4379095"/>
              <a:ext cx="109008" cy="113823"/>
            </a:xfrm>
            <a:custGeom>
              <a:avLst/>
              <a:gdLst/>
              <a:ahLst/>
              <a:cxnLst/>
              <a:rect l="l" t="t" r="r" b="b"/>
              <a:pathLst>
                <a:path w="815" h="851" extrusionOk="0">
                  <a:moveTo>
                    <a:pt x="296" y="74"/>
                  </a:moveTo>
                  <a:cubicBezTo>
                    <a:pt x="112" y="111"/>
                    <a:pt x="1" y="333"/>
                    <a:pt x="75" y="481"/>
                  </a:cubicBezTo>
                  <a:cubicBezTo>
                    <a:pt x="259" y="851"/>
                    <a:pt x="814" y="666"/>
                    <a:pt x="740" y="296"/>
                  </a:cubicBezTo>
                  <a:cubicBezTo>
                    <a:pt x="666" y="111"/>
                    <a:pt x="481" y="0"/>
                    <a:pt x="296" y="7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2" name="Google Shape;6442;p39"/>
            <p:cNvSpPr/>
            <p:nvPr/>
          </p:nvSpPr>
          <p:spPr>
            <a:xfrm>
              <a:off x="4355975" y="4403839"/>
              <a:ext cx="49622" cy="49488"/>
            </a:xfrm>
            <a:custGeom>
              <a:avLst/>
              <a:gdLst/>
              <a:ahLst/>
              <a:cxnLst/>
              <a:rect l="l" t="t" r="r" b="b"/>
              <a:pathLst>
                <a:path w="371" h="370" extrusionOk="0">
                  <a:moveTo>
                    <a:pt x="111" y="37"/>
                  </a:moveTo>
                  <a:cubicBezTo>
                    <a:pt x="37" y="74"/>
                    <a:pt x="1" y="148"/>
                    <a:pt x="37" y="259"/>
                  </a:cubicBezTo>
                  <a:cubicBezTo>
                    <a:pt x="37" y="333"/>
                    <a:pt x="148" y="370"/>
                    <a:pt x="222" y="370"/>
                  </a:cubicBezTo>
                  <a:cubicBezTo>
                    <a:pt x="333" y="333"/>
                    <a:pt x="370" y="222"/>
                    <a:pt x="333" y="148"/>
                  </a:cubicBezTo>
                  <a:cubicBezTo>
                    <a:pt x="296" y="74"/>
                    <a:pt x="222" y="0"/>
                    <a:pt x="111" y="37"/>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3" name="Google Shape;6443;p39"/>
            <p:cNvSpPr/>
            <p:nvPr/>
          </p:nvSpPr>
          <p:spPr>
            <a:xfrm>
              <a:off x="2026925" y="3231892"/>
              <a:ext cx="6235675" cy="1112687"/>
            </a:xfrm>
            <a:custGeom>
              <a:avLst/>
              <a:gdLst/>
              <a:ahLst/>
              <a:cxnLst/>
              <a:rect l="l" t="t" r="r" b="b"/>
              <a:pathLst>
                <a:path w="46621" h="8319" extrusionOk="0">
                  <a:moveTo>
                    <a:pt x="9650" y="1331"/>
                  </a:moveTo>
                  <a:lnTo>
                    <a:pt x="27174" y="1331"/>
                  </a:lnTo>
                  <a:cubicBezTo>
                    <a:pt x="30612" y="1109"/>
                    <a:pt x="34346" y="629"/>
                    <a:pt x="38006" y="887"/>
                  </a:cubicBezTo>
                  <a:cubicBezTo>
                    <a:pt x="41962" y="1183"/>
                    <a:pt x="46620" y="0"/>
                    <a:pt x="46620" y="666"/>
                  </a:cubicBezTo>
                  <a:cubicBezTo>
                    <a:pt x="46620" y="1442"/>
                    <a:pt x="35862" y="5398"/>
                    <a:pt x="29318" y="7579"/>
                  </a:cubicBezTo>
                  <a:lnTo>
                    <a:pt x="24845" y="8319"/>
                  </a:lnTo>
                  <a:lnTo>
                    <a:pt x="6877" y="8282"/>
                  </a:lnTo>
                  <a:cubicBezTo>
                    <a:pt x="3734" y="8282"/>
                    <a:pt x="2034" y="7690"/>
                    <a:pt x="962" y="6803"/>
                  </a:cubicBezTo>
                  <a:cubicBezTo>
                    <a:pt x="0" y="6063"/>
                    <a:pt x="259" y="5435"/>
                    <a:pt x="1109" y="4769"/>
                  </a:cubicBezTo>
                  <a:cubicBezTo>
                    <a:pt x="1664" y="4437"/>
                    <a:pt x="2182" y="4141"/>
                    <a:pt x="2736" y="3771"/>
                  </a:cubicBezTo>
                  <a:cubicBezTo>
                    <a:pt x="4215" y="2107"/>
                    <a:pt x="6470" y="1183"/>
                    <a:pt x="965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4" name="Google Shape;6444;p39"/>
            <p:cNvSpPr/>
            <p:nvPr/>
          </p:nvSpPr>
          <p:spPr>
            <a:xfrm>
              <a:off x="2115871" y="3345582"/>
              <a:ext cx="6126935" cy="998997"/>
            </a:xfrm>
            <a:custGeom>
              <a:avLst/>
              <a:gdLst/>
              <a:ahLst/>
              <a:cxnLst/>
              <a:rect l="l" t="t" r="r" b="b"/>
              <a:pathLst>
                <a:path w="45808" h="7469" extrusionOk="0">
                  <a:moveTo>
                    <a:pt x="45807" y="0"/>
                  </a:moveTo>
                  <a:cubicBezTo>
                    <a:pt x="44550" y="1147"/>
                    <a:pt x="34827" y="4659"/>
                    <a:pt x="28653" y="6729"/>
                  </a:cubicBezTo>
                  <a:lnTo>
                    <a:pt x="24180" y="7469"/>
                  </a:lnTo>
                  <a:lnTo>
                    <a:pt x="6212" y="7432"/>
                  </a:lnTo>
                  <a:cubicBezTo>
                    <a:pt x="3069" y="7432"/>
                    <a:pt x="1369" y="6840"/>
                    <a:pt x="297" y="5953"/>
                  </a:cubicBezTo>
                  <a:cubicBezTo>
                    <a:pt x="186" y="5879"/>
                    <a:pt x="75" y="5805"/>
                    <a:pt x="1" y="5694"/>
                  </a:cubicBezTo>
                  <a:cubicBezTo>
                    <a:pt x="1443" y="5953"/>
                    <a:pt x="2737" y="5657"/>
                    <a:pt x="3402" y="5102"/>
                  </a:cubicBezTo>
                  <a:cubicBezTo>
                    <a:pt x="5472" y="3402"/>
                    <a:pt x="7321" y="1849"/>
                    <a:pt x="10500" y="1997"/>
                  </a:cubicBezTo>
                  <a:cubicBezTo>
                    <a:pt x="19817" y="1997"/>
                    <a:pt x="26546" y="2330"/>
                    <a:pt x="36639" y="1294"/>
                  </a:cubicBezTo>
                  <a:cubicBezTo>
                    <a:pt x="38635" y="1110"/>
                    <a:pt x="42961" y="296"/>
                    <a:pt x="458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5" name="Google Shape;6445;p39"/>
            <p:cNvSpPr/>
            <p:nvPr/>
          </p:nvSpPr>
          <p:spPr>
            <a:xfrm>
              <a:off x="2115871" y="3345582"/>
              <a:ext cx="6126935" cy="939611"/>
            </a:xfrm>
            <a:custGeom>
              <a:avLst/>
              <a:gdLst/>
              <a:ahLst/>
              <a:cxnLst/>
              <a:rect l="l" t="t" r="r" b="b"/>
              <a:pathLst>
                <a:path w="45808" h="7025" extrusionOk="0">
                  <a:moveTo>
                    <a:pt x="45807" y="0"/>
                  </a:moveTo>
                  <a:cubicBezTo>
                    <a:pt x="45660" y="148"/>
                    <a:pt x="45475" y="259"/>
                    <a:pt x="45290" y="370"/>
                  </a:cubicBezTo>
                  <a:cubicBezTo>
                    <a:pt x="40262" y="2182"/>
                    <a:pt x="31685" y="4733"/>
                    <a:pt x="27137" y="5842"/>
                  </a:cubicBezTo>
                  <a:cubicBezTo>
                    <a:pt x="22257" y="7025"/>
                    <a:pt x="12238" y="6544"/>
                    <a:pt x="4733" y="6507"/>
                  </a:cubicBezTo>
                  <a:cubicBezTo>
                    <a:pt x="3180" y="6581"/>
                    <a:pt x="1627" y="6359"/>
                    <a:pt x="149" y="5842"/>
                  </a:cubicBezTo>
                  <a:cubicBezTo>
                    <a:pt x="112" y="5805"/>
                    <a:pt x="38" y="5731"/>
                    <a:pt x="1" y="5694"/>
                  </a:cubicBezTo>
                  <a:cubicBezTo>
                    <a:pt x="1036" y="5583"/>
                    <a:pt x="2034" y="5139"/>
                    <a:pt x="2774" y="4400"/>
                  </a:cubicBezTo>
                  <a:cubicBezTo>
                    <a:pt x="4289" y="2773"/>
                    <a:pt x="7321" y="1849"/>
                    <a:pt x="10500" y="1997"/>
                  </a:cubicBezTo>
                  <a:cubicBezTo>
                    <a:pt x="19817" y="1997"/>
                    <a:pt x="26546" y="2293"/>
                    <a:pt x="36639" y="1294"/>
                  </a:cubicBezTo>
                  <a:cubicBezTo>
                    <a:pt x="38635" y="1110"/>
                    <a:pt x="42961" y="296"/>
                    <a:pt x="45807" y="0"/>
                  </a:cubicBez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6" name="Google Shape;6446;p39"/>
            <p:cNvSpPr/>
            <p:nvPr/>
          </p:nvSpPr>
          <p:spPr>
            <a:xfrm>
              <a:off x="5419181" y="1926325"/>
              <a:ext cx="2937339" cy="1577611"/>
            </a:xfrm>
            <a:custGeom>
              <a:avLst/>
              <a:gdLst/>
              <a:ahLst/>
              <a:cxnLst/>
              <a:rect l="l" t="t" r="r" b="b"/>
              <a:pathLst>
                <a:path w="21961" h="11795" extrusionOk="0">
                  <a:moveTo>
                    <a:pt x="0" y="11794"/>
                  </a:moveTo>
                  <a:lnTo>
                    <a:pt x="10389" y="8985"/>
                  </a:lnTo>
                  <a:cubicBezTo>
                    <a:pt x="11165" y="8652"/>
                    <a:pt x="11757" y="8060"/>
                    <a:pt x="12127" y="7321"/>
                  </a:cubicBezTo>
                  <a:lnTo>
                    <a:pt x="16119" y="408"/>
                  </a:lnTo>
                  <a:cubicBezTo>
                    <a:pt x="16267" y="149"/>
                    <a:pt x="16526" y="1"/>
                    <a:pt x="16822" y="1"/>
                  </a:cubicBezTo>
                  <a:lnTo>
                    <a:pt x="21517" y="1"/>
                  </a:lnTo>
                  <a:cubicBezTo>
                    <a:pt x="21739" y="1"/>
                    <a:pt x="21961" y="223"/>
                    <a:pt x="21961" y="481"/>
                  </a:cubicBezTo>
                  <a:lnTo>
                    <a:pt x="21961" y="481"/>
                  </a:lnTo>
                  <a:cubicBezTo>
                    <a:pt x="21961" y="740"/>
                    <a:pt x="21739" y="851"/>
                    <a:pt x="21517" y="925"/>
                  </a:cubicBezTo>
                  <a:lnTo>
                    <a:pt x="20852" y="1110"/>
                  </a:lnTo>
                  <a:lnTo>
                    <a:pt x="19595" y="10574"/>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7" name="Google Shape;6447;p39"/>
            <p:cNvSpPr/>
            <p:nvPr/>
          </p:nvSpPr>
          <p:spPr>
            <a:xfrm>
              <a:off x="5883975" y="1965916"/>
              <a:ext cx="2472549" cy="1508327"/>
            </a:xfrm>
            <a:custGeom>
              <a:avLst/>
              <a:gdLst/>
              <a:ahLst/>
              <a:cxnLst/>
              <a:rect l="l" t="t" r="r" b="b"/>
              <a:pathLst>
                <a:path w="18486" h="11277" extrusionOk="0">
                  <a:moveTo>
                    <a:pt x="18449" y="38"/>
                  </a:moveTo>
                  <a:cubicBezTo>
                    <a:pt x="18486" y="75"/>
                    <a:pt x="18486" y="148"/>
                    <a:pt x="18486" y="185"/>
                  </a:cubicBezTo>
                  <a:lnTo>
                    <a:pt x="18486" y="185"/>
                  </a:lnTo>
                  <a:cubicBezTo>
                    <a:pt x="18486" y="444"/>
                    <a:pt x="18264" y="592"/>
                    <a:pt x="18042" y="629"/>
                  </a:cubicBezTo>
                  <a:lnTo>
                    <a:pt x="17377" y="814"/>
                  </a:lnTo>
                  <a:lnTo>
                    <a:pt x="16120" y="10278"/>
                  </a:lnTo>
                  <a:lnTo>
                    <a:pt x="0" y="11277"/>
                  </a:lnTo>
                  <a:lnTo>
                    <a:pt x="7506" y="8948"/>
                  </a:lnTo>
                  <a:cubicBezTo>
                    <a:pt x="8245" y="8615"/>
                    <a:pt x="8836" y="8060"/>
                    <a:pt x="9206" y="7321"/>
                  </a:cubicBezTo>
                  <a:lnTo>
                    <a:pt x="12940" y="370"/>
                  </a:lnTo>
                  <a:cubicBezTo>
                    <a:pt x="13088" y="148"/>
                    <a:pt x="13347" y="1"/>
                    <a:pt x="13606" y="1"/>
                  </a:cubicBezTo>
                  <a:lnTo>
                    <a:pt x="18301" y="1"/>
                  </a:lnTo>
                  <a:cubicBezTo>
                    <a:pt x="18338" y="1"/>
                    <a:pt x="18412" y="1"/>
                    <a:pt x="18449" y="3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8" name="Google Shape;6448;p39"/>
            <p:cNvSpPr/>
            <p:nvPr/>
          </p:nvSpPr>
          <p:spPr>
            <a:xfrm>
              <a:off x="7758129" y="2010456"/>
              <a:ext cx="593460" cy="64335"/>
            </a:xfrm>
            <a:custGeom>
              <a:avLst/>
              <a:gdLst/>
              <a:ahLst/>
              <a:cxnLst/>
              <a:rect l="l" t="t" r="r" b="b"/>
              <a:pathLst>
                <a:path w="4437" h="481" extrusionOk="0">
                  <a:moveTo>
                    <a:pt x="4437" y="0"/>
                  </a:moveTo>
                  <a:cubicBezTo>
                    <a:pt x="4363" y="148"/>
                    <a:pt x="4178" y="259"/>
                    <a:pt x="4030" y="296"/>
                  </a:cubicBezTo>
                  <a:lnTo>
                    <a:pt x="3402" y="481"/>
                  </a:lnTo>
                  <a:lnTo>
                    <a:pt x="0" y="444"/>
                  </a:lnTo>
                  <a:cubicBezTo>
                    <a:pt x="1775" y="370"/>
                    <a:pt x="3808" y="333"/>
                    <a:pt x="4437" y="0"/>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9" name="Google Shape;6449;p39"/>
            <p:cNvSpPr/>
            <p:nvPr/>
          </p:nvSpPr>
          <p:spPr>
            <a:xfrm>
              <a:off x="3792204" y="3612554"/>
              <a:ext cx="2116633" cy="732027"/>
            </a:xfrm>
            <a:custGeom>
              <a:avLst/>
              <a:gdLst/>
              <a:ahLst/>
              <a:cxnLst/>
              <a:rect l="l" t="t" r="r" b="b"/>
              <a:pathLst>
                <a:path w="15825" h="5473" extrusionOk="0">
                  <a:moveTo>
                    <a:pt x="15824" y="4807"/>
                  </a:moveTo>
                  <a:lnTo>
                    <a:pt x="11647" y="5473"/>
                  </a:lnTo>
                  <a:lnTo>
                    <a:pt x="3032" y="5473"/>
                  </a:lnTo>
                  <a:lnTo>
                    <a:pt x="1" y="1"/>
                  </a:lnTo>
                  <a:cubicBezTo>
                    <a:pt x="4696" y="1"/>
                    <a:pt x="8800" y="112"/>
                    <a:pt x="13125" y="1"/>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0" name="Google Shape;6450;p39"/>
            <p:cNvSpPr/>
            <p:nvPr/>
          </p:nvSpPr>
          <p:spPr>
            <a:xfrm>
              <a:off x="3208771" y="3335685"/>
              <a:ext cx="1968168" cy="430282"/>
            </a:xfrm>
            <a:custGeom>
              <a:avLst/>
              <a:gdLst/>
              <a:ahLst/>
              <a:cxnLst/>
              <a:rect l="l" t="t" r="r" b="b"/>
              <a:pathLst>
                <a:path w="14715" h="3217" extrusionOk="0">
                  <a:moveTo>
                    <a:pt x="13273" y="2699"/>
                  </a:moveTo>
                  <a:cubicBezTo>
                    <a:pt x="8836" y="2478"/>
                    <a:pt x="4474" y="3217"/>
                    <a:pt x="0" y="555"/>
                  </a:cubicBezTo>
                  <a:cubicBezTo>
                    <a:pt x="1516" y="185"/>
                    <a:pt x="3069" y="0"/>
                    <a:pt x="4622" y="0"/>
                  </a:cubicBezTo>
                  <a:lnTo>
                    <a:pt x="14715" y="555"/>
                  </a:lnTo>
                  <a:cubicBezTo>
                    <a:pt x="14271" y="1553"/>
                    <a:pt x="13753" y="1701"/>
                    <a:pt x="13273" y="2699"/>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1" name="Google Shape;6451;p39"/>
            <p:cNvSpPr/>
            <p:nvPr/>
          </p:nvSpPr>
          <p:spPr>
            <a:xfrm>
              <a:off x="3337308" y="3370327"/>
              <a:ext cx="1829734" cy="380927"/>
            </a:xfrm>
            <a:custGeom>
              <a:avLst/>
              <a:gdLst/>
              <a:ahLst/>
              <a:cxnLst/>
              <a:rect l="l" t="t" r="r" b="b"/>
              <a:pathLst>
                <a:path w="13680" h="2848" extrusionOk="0">
                  <a:moveTo>
                    <a:pt x="12312" y="2440"/>
                  </a:moveTo>
                  <a:cubicBezTo>
                    <a:pt x="8208" y="2219"/>
                    <a:pt x="4141" y="2847"/>
                    <a:pt x="1" y="814"/>
                  </a:cubicBezTo>
                  <a:cubicBezTo>
                    <a:pt x="1036" y="370"/>
                    <a:pt x="1664" y="0"/>
                    <a:pt x="3919" y="0"/>
                  </a:cubicBezTo>
                  <a:lnTo>
                    <a:pt x="13680" y="555"/>
                  </a:lnTo>
                  <a:cubicBezTo>
                    <a:pt x="13236" y="1368"/>
                    <a:pt x="12755" y="1516"/>
                    <a:pt x="12312" y="244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2" name="Google Shape;6452;p39"/>
            <p:cNvSpPr/>
            <p:nvPr/>
          </p:nvSpPr>
          <p:spPr>
            <a:xfrm>
              <a:off x="3515334" y="3419682"/>
              <a:ext cx="1577611" cy="316726"/>
            </a:xfrm>
            <a:custGeom>
              <a:avLst/>
              <a:gdLst/>
              <a:ahLst/>
              <a:cxnLst/>
              <a:rect l="l" t="t" r="r" b="b"/>
              <a:pathLst>
                <a:path w="11795" h="2368" extrusionOk="0">
                  <a:moveTo>
                    <a:pt x="10981" y="2071"/>
                  </a:moveTo>
                  <a:cubicBezTo>
                    <a:pt x="7284" y="1886"/>
                    <a:pt x="3661" y="2367"/>
                    <a:pt x="0" y="999"/>
                  </a:cubicBezTo>
                  <a:cubicBezTo>
                    <a:pt x="1221" y="519"/>
                    <a:pt x="2625" y="1"/>
                    <a:pt x="3993" y="112"/>
                  </a:cubicBezTo>
                  <a:cubicBezTo>
                    <a:pt x="6988" y="223"/>
                    <a:pt x="9058" y="703"/>
                    <a:pt x="11794" y="925"/>
                  </a:cubicBezTo>
                  <a:cubicBezTo>
                    <a:pt x="11461" y="1258"/>
                    <a:pt x="11203" y="1628"/>
                    <a:pt x="10981" y="2071"/>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3" name="Google Shape;6453;p39"/>
            <p:cNvSpPr/>
            <p:nvPr/>
          </p:nvSpPr>
          <p:spPr>
            <a:xfrm>
              <a:off x="4004872" y="3488966"/>
              <a:ext cx="1552867" cy="237544"/>
            </a:xfrm>
            <a:custGeom>
              <a:avLst/>
              <a:gdLst/>
              <a:ahLst/>
              <a:cxnLst/>
              <a:rect l="l" t="t" r="r" b="b"/>
              <a:pathLst>
                <a:path w="11610" h="1776" extrusionOk="0">
                  <a:moveTo>
                    <a:pt x="11609" y="259"/>
                  </a:moveTo>
                  <a:cubicBezTo>
                    <a:pt x="8171" y="481"/>
                    <a:pt x="6877" y="1479"/>
                    <a:pt x="5546" y="1775"/>
                  </a:cubicBezTo>
                  <a:lnTo>
                    <a:pt x="1" y="1295"/>
                  </a:lnTo>
                  <a:cubicBezTo>
                    <a:pt x="814" y="740"/>
                    <a:pt x="2847" y="333"/>
                    <a:pt x="5694" y="75"/>
                  </a:cubicBezTo>
                  <a:cubicBezTo>
                    <a:pt x="7543" y="296"/>
                    <a:pt x="9761" y="1"/>
                    <a:pt x="11609"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4" name="Google Shape;6454;p39"/>
            <p:cNvSpPr/>
            <p:nvPr/>
          </p:nvSpPr>
          <p:spPr>
            <a:xfrm>
              <a:off x="4069207" y="3518659"/>
              <a:ext cx="1290712" cy="193005"/>
            </a:xfrm>
            <a:custGeom>
              <a:avLst/>
              <a:gdLst/>
              <a:ahLst/>
              <a:cxnLst/>
              <a:rect l="l" t="t" r="r" b="b"/>
              <a:pathLst>
                <a:path w="9650" h="1443" extrusionOk="0">
                  <a:moveTo>
                    <a:pt x="9650" y="74"/>
                  </a:moveTo>
                  <a:cubicBezTo>
                    <a:pt x="7173" y="444"/>
                    <a:pt x="6063" y="1183"/>
                    <a:pt x="4917" y="1442"/>
                  </a:cubicBezTo>
                  <a:lnTo>
                    <a:pt x="0" y="1036"/>
                  </a:lnTo>
                  <a:cubicBezTo>
                    <a:pt x="961" y="555"/>
                    <a:pt x="2847" y="222"/>
                    <a:pt x="5361" y="0"/>
                  </a:cubicBezTo>
                  <a:cubicBezTo>
                    <a:pt x="6766" y="111"/>
                    <a:pt x="8208" y="111"/>
                    <a:pt x="9650" y="74"/>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5" name="Google Shape;6455;p39"/>
            <p:cNvSpPr/>
            <p:nvPr/>
          </p:nvSpPr>
          <p:spPr>
            <a:xfrm>
              <a:off x="2392875" y="3622452"/>
              <a:ext cx="534074" cy="148465"/>
            </a:xfrm>
            <a:custGeom>
              <a:avLst/>
              <a:gdLst/>
              <a:ahLst/>
              <a:cxnLst/>
              <a:rect l="l" t="t" r="r" b="b"/>
              <a:pathLst>
                <a:path w="3993" h="1110" extrusionOk="0">
                  <a:moveTo>
                    <a:pt x="2625" y="925"/>
                  </a:moveTo>
                  <a:lnTo>
                    <a:pt x="2625" y="703"/>
                  </a:lnTo>
                  <a:lnTo>
                    <a:pt x="2884" y="1"/>
                  </a:lnTo>
                  <a:lnTo>
                    <a:pt x="3438" y="1"/>
                  </a:lnTo>
                  <a:lnTo>
                    <a:pt x="3993" y="1110"/>
                  </a:lnTo>
                  <a:cubicBezTo>
                    <a:pt x="3512" y="1073"/>
                    <a:pt x="3069" y="999"/>
                    <a:pt x="2588" y="925"/>
                  </a:cubicBezTo>
                  <a:close/>
                  <a:moveTo>
                    <a:pt x="2625" y="223"/>
                  </a:moveTo>
                  <a:lnTo>
                    <a:pt x="2699" y="1"/>
                  </a:lnTo>
                  <a:lnTo>
                    <a:pt x="2625" y="1"/>
                  </a:lnTo>
                  <a:close/>
                  <a:moveTo>
                    <a:pt x="1590" y="1"/>
                  </a:moveTo>
                  <a:lnTo>
                    <a:pt x="1701" y="1"/>
                  </a:lnTo>
                  <a:lnTo>
                    <a:pt x="1590" y="223"/>
                  </a:lnTo>
                  <a:close/>
                  <a:moveTo>
                    <a:pt x="2625" y="1"/>
                  </a:moveTo>
                  <a:lnTo>
                    <a:pt x="1886" y="1"/>
                  </a:lnTo>
                  <a:lnTo>
                    <a:pt x="1590" y="592"/>
                  </a:lnTo>
                  <a:lnTo>
                    <a:pt x="1590" y="814"/>
                  </a:lnTo>
                  <a:cubicBezTo>
                    <a:pt x="1812" y="814"/>
                    <a:pt x="2034" y="851"/>
                    <a:pt x="2292" y="888"/>
                  </a:cubicBezTo>
                  <a:lnTo>
                    <a:pt x="2625" y="223"/>
                  </a:lnTo>
                  <a:close/>
                  <a:moveTo>
                    <a:pt x="2625" y="703"/>
                  </a:moveTo>
                  <a:lnTo>
                    <a:pt x="2625" y="925"/>
                  </a:lnTo>
                  <a:lnTo>
                    <a:pt x="2514" y="925"/>
                  </a:lnTo>
                  <a:close/>
                  <a:moveTo>
                    <a:pt x="887" y="1"/>
                  </a:moveTo>
                  <a:lnTo>
                    <a:pt x="1590" y="1"/>
                  </a:lnTo>
                  <a:lnTo>
                    <a:pt x="1590" y="223"/>
                  </a:lnTo>
                  <a:lnTo>
                    <a:pt x="1220" y="814"/>
                  </a:lnTo>
                  <a:cubicBezTo>
                    <a:pt x="813" y="777"/>
                    <a:pt x="407" y="777"/>
                    <a:pt x="0" y="851"/>
                  </a:cubicBezTo>
                  <a:lnTo>
                    <a:pt x="0" y="851"/>
                  </a:lnTo>
                  <a:cubicBezTo>
                    <a:pt x="259" y="555"/>
                    <a:pt x="555" y="260"/>
                    <a:pt x="887" y="1"/>
                  </a:cubicBezTo>
                  <a:close/>
                  <a:moveTo>
                    <a:pt x="1590" y="592"/>
                  </a:moveTo>
                  <a:lnTo>
                    <a:pt x="1442" y="814"/>
                  </a:lnTo>
                  <a:lnTo>
                    <a:pt x="1590" y="814"/>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6" name="Google Shape;6456;p39"/>
            <p:cNvSpPr/>
            <p:nvPr/>
          </p:nvSpPr>
          <p:spPr>
            <a:xfrm>
              <a:off x="2392875" y="3671941"/>
              <a:ext cx="514412" cy="98977"/>
            </a:xfrm>
            <a:custGeom>
              <a:avLst/>
              <a:gdLst/>
              <a:ahLst/>
              <a:cxnLst/>
              <a:rect l="l" t="t" r="r" b="b"/>
              <a:pathLst>
                <a:path w="3846" h="740" extrusionOk="0">
                  <a:moveTo>
                    <a:pt x="1479" y="37"/>
                  </a:moveTo>
                  <a:lnTo>
                    <a:pt x="1479" y="37"/>
                  </a:lnTo>
                  <a:close/>
                  <a:moveTo>
                    <a:pt x="1479" y="444"/>
                  </a:moveTo>
                  <a:cubicBezTo>
                    <a:pt x="1738" y="444"/>
                    <a:pt x="2034" y="481"/>
                    <a:pt x="2329" y="518"/>
                  </a:cubicBezTo>
                  <a:lnTo>
                    <a:pt x="2477" y="148"/>
                  </a:lnTo>
                  <a:cubicBezTo>
                    <a:pt x="2218" y="111"/>
                    <a:pt x="1960" y="74"/>
                    <a:pt x="1701" y="37"/>
                  </a:cubicBezTo>
                  <a:lnTo>
                    <a:pt x="1479" y="407"/>
                  </a:lnTo>
                  <a:close/>
                  <a:moveTo>
                    <a:pt x="2662" y="185"/>
                  </a:moveTo>
                  <a:cubicBezTo>
                    <a:pt x="3106" y="296"/>
                    <a:pt x="3475" y="481"/>
                    <a:pt x="3845" y="740"/>
                  </a:cubicBezTo>
                  <a:lnTo>
                    <a:pt x="2514" y="555"/>
                  </a:lnTo>
                  <a:close/>
                  <a:moveTo>
                    <a:pt x="1479" y="37"/>
                  </a:moveTo>
                  <a:lnTo>
                    <a:pt x="1257" y="444"/>
                  </a:lnTo>
                  <a:cubicBezTo>
                    <a:pt x="850" y="407"/>
                    <a:pt x="407" y="407"/>
                    <a:pt x="0" y="481"/>
                  </a:cubicBezTo>
                  <a:lnTo>
                    <a:pt x="0" y="481"/>
                  </a:lnTo>
                  <a:cubicBezTo>
                    <a:pt x="148" y="333"/>
                    <a:pt x="296" y="185"/>
                    <a:pt x="481" y="0"/>
                  </a:cubicBezTo>
                  <a:lnTo>
                    <a:pt x="1072" y="0"/>
                  </a:lnTo>
                  <a:lnTo>
                    <a:pt x="1516" y="0"/>
                  </a:lnTo>
                  <a:lnTo>
                    <a:pt x="1516" y="37"/>
                  </a:lnTo>
                  <a:close/>
                  <a:moveTo>
                    <a:pt x="1479" y="407"/>
                  </a:moveTo>
                  <a:lnTo>
                    <a:pt x="1479" y="444"/>
                  </a:lnTo>
                  <a:lnTo>
                    <a:pt x="1479" y="44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7" name="Google Shape;6457;p39"/>
            <p:cNvSpPr/>
            <p:nvPr/>
          </p:nvSpPr>
          <p:spPr>
            <a:xfrm>
              <a:off x="3757695" y="3632350"/>
              <a:ext cx="1028557" cy="371029"/>
            </a:xfrm>
            <a:custGeom>
              <a:avLst/>
              <a:gdLst/>
              <a:ahLst/>
              <a:cxnLst/>
              <a:rect l="l" t="t" r="r" b="b"/>
              <a:pathLst>
                <a:path w="7690" h="2774" extrusionOk="0">
                  <a:moveTo>
                    <a:pt x="481" y="75"/>
                  </a:moveTo>
                  <a:cubicBezTo>
                    <a:pt x="2736" y="1"/>
                    <a:pt x="4991" y="186"/>
                    <a:pt x="7246" y="592"/>
                  </a:cubicBezTo>
                  <a:cubicBezTo>
                    <a:pt x="7468" y="629"/>
                    <a:pt x="7690" y="814"/>
                    <a:pt x="7690" y="1073"/>
                  </a:cubicBezTo>
                  <a:lnTo>
                    <a:pt x="7690" y="1812"/>
                  </a:lnTo>
                  <a:cubicBezTo>
                    <a:pt x="7690" y="2034"/>
                    <a:pt x="7468" y="2256"/>
                    <a:pt x="7246" y="2256"/>
                  </a:cubicBezTo>
                  <a:cubicBezTo>
                    <a:pt x="4991" y="2626"/>
                    <a:pt x="2736" y="2774"/>
                    <a:pt x="481" y="2663"/>
                  </a:cubicBezTo>
                  <a:cubicBezTo>
                    <a:pt x="222" y="2663"/>
                    <a:pt x="0" y="2441"/>
                    <a:pt x="0" y="2182"/>
                  </a:cubicBezTo>
                  <a:lnTo>
                    <a:pt x="0" y="518"/>
                  </a:lnTo>
                  <a:cubicBezTo>
                    <a:pt x="0"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8" name="Google Shape;6458;p39"/>
            <p:cNvSpPr/>
            <p:nvPr/>
          </p:nvSpPr>
          <p:spPr>
            <a:xfrm>
              <a:off x="3836744" y="3671941"/>
              <a:ext cx="949509" cy="326490"/>
            </a:xfrm>
            <a:custGeom>
              <a:avLst/>
              <a:gdLst/>
              <a:ahLst/>
              <a:cxnLst/>
              <a:rect l="l" t="t" r="r" b="b"/>
              <a:pathLst>
                <a:path w="7099" h="2441" extrusionOk="0">
                  <a:moveTo>
                    <a:pt x="7062" y="592"/>
                  </a:moveTo>
                  <a:cubicBezTo>
                    <a:pt x="7062" y="629"/>
                    <a:pt x="7099" y="703"/>
                    <a:pt x="7099" y="740"/>
                  </a:cubicBezTo>
                  <a:lnTo>
                    <a:pt x="7099" y="1479"/>
                  </a:lnTo>
                  <a:cubicBezTo>
                    <a:pt x="7062" y="1738"/>
                    <a:pt x="6877" y="1923"/>
                    <a:pt x="6618" y="1960"/>
                  </a:cubicBezTo>
                  <a:cubicBezTo>
                    <a:pt x="4437" y="2293"/>
                    <a:pt x="2256" y="2441"/>
                    <a:pt x="38" y="2367"/>
                  </a:cubicBezTo>
                  <a:cubicBezTo>
                    <a:pt x="1" y="2293"/>
                    <a:pt x="1" y="2256"/>
                    <a:pt x="1" y="2219"/>
                  </a:cubicBezTo>
                  <a:lnTo>
                    <a:pt x="1" y="518"/>
                  </a:lnTo>
                  <a:cubicBezTo>
                    <a:pt x="1" y="259"/>
                    <a:pt x="222" y="74"/>
                    <a:pt x="481" y="74"/>
                  </a:cubicBezTo>
                  <a:cubicBezTo>
                    <a:pt x="2662" y="0"/>
                    <a:pt x="4881" y="185"/>
                    <a:pt x="7062" y="59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9" name="Google Shape;6459;p39"/>
            <p:cNvSpPr/>
            <p:nvPr/>
          </p:nvSpPr>
          <p:spPr>
            <a:xfrm>
              <a:off x="3841692" y="3627401"/>
              <a:ext cx="944560" cy="296797"/>
            </a:xfrm>
            <a:custGeom>
              <a:avLst/>
              <a:gdLst/>
              <a:ahLst/>
              <a:cxnLst/>
              <a:rect l="l" t="t" r="r" b="b"/>
              <a:pathLst>
                <a:path w="7062" h="2219" extrusionOk="0">
                  <a:moveTo>
                    <a:pt x="7025" y="925"/>
                  </a:moveTo>
                  <a:cubicBezTo>
                    <a:pt x="7025"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6988" y="1664"/>
                    <a:pt x="6729" y="1701"/>
                  </a:cubicBezTo>
                  <a:cubicBezTo>
                    <a:pt x="4511" y="2071"/>
                    <a:pt x="2256" y="2219"/>
                    <a:pt x="1" y="2145"/>
                  </a:cubicBezTo>
                  <a:lnTo>
                    <a:pt x="1" y="444"/>
                  </a:lnTo>
                  <a:cubicBezTo>
                    <a:pt x="1" y="186"/>
                    <a:pt x="185" y="1"/>
                    <a:pt x="444" y="1"/>
                  </a:cubicBezTo>
                  <a:cubicBezTo>
                    <a:pt x="2662" y="75"/>
                    <a:pt x="4881" y="370"/>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0" name="Google Shape;6460;p39"/>
            <p:cNvSpPr/>
            <p:nvPr/>
          </p:nvSpPr>
          <p:spPr>
            <a:xfrm>
              <a:off x="4103849" y="3632350"/>
              <a:ext cx="682405" cy="252391"/>
            </a:xfrm>
            <a:custGeom>
              <a:avLst/>
              <a:gdLst/>
              <a:ahLst/>
              <a:cxnLst/>
              <a:rect l="l" t="t" r="r" b="b"/>
              <a:pathLst>
                <a:path w="5102" h="1887" extrusionOk="0">
                  <a:moveTo>
                    <a:pt x="5065" y="888"/>
                  </a:moveTo>
                  <a:cubicBezTo>
                    <a:pt x="5065" y="925"/>
                    <a:pt x="5102" y="999"/>
                    <a:pt x="5102" y="1036"/>
                  </a:cubicBez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lnTo>
                    <a:pt x="5102" y="1036"/>
                  </a:lnTo>
                  <a:cubicBezTo>
                    <a:pt x="5065" y="1295"/>
                    <a:pt x="4880" y="1517"/>
                    <a:pt x="4621" y="1517"/>
                  </a:cubicBezTo>
                  <a:cubicBezTo>
                    <a:pt x="3438" y="1701"/>
                    <a:pt x="2255" y="1849"/>
                    <a:pt x="1072" y="1886"/>
                  </a:cubicBezTo>
                  <a:lnTo>
                    <a:pt x="0" y="1"/>
                  </a:lnTo>
                  <a:cubicBezTo>
                    <a:pt x="1701" y="149"/>
                    <a:pt x="3401" y="444"/>
                    <a:pt x="5065"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1" name="Google Shape;6461;p39"/>
            <p:cNvSpPr/>
            <p:nvPr/>
          </p:nvSpPr>
          <p:spPr>
            <a:xfrm>
              <a:off x="4682333" y="3706583"/>
              <a:ext cx="103926" cy="237411"/>
            </a:xfrm>
            <a:custGeom>
              <a:avLst/>
              <a:gdLst/>
              <a:ahLst/>
              <a:cxnLst/>
              <a:rect l="l" t="t" r="r" b="b"/>
              <a:pathLst>
                <a:path w="777" h="1775" extrusionOk="0">
                  <a:moveTo>
                    <a:pt x="1" y="0"/>
                  </a:moveTo>
                  <a:lnTo>
                    <a:pt x="333" y="37"/>
                  </a:lnTo>
                  <a:cubicBezTo>
                    <a:pt x="555" y="74"/>
                    <a:pt x="777" y="259"/>
                    <a:pt x="777" y="518"/>
                  </a:cubicBezTo>
                  <a:lnTo>
                    <a:pt x="777" y="1257"/>
                  </a:lnTo>
                  <a:cubicBezTo>
                    <a:pt x="777" y="1479"/>
                    <a:pt x="555" y="1701"/>
                    <a:pt x="333" y="1701"/>
                  </a:cubicBezTo>
                  <a:lnTo>
                    <a:pt x="1" y="1775"/>
                  </a:lnTo>
                  <a:close/>
                </a:path>
              </a:pathLst>
            </a:custGeom>
            <a:solidFill>
              <a:srgbClr val="6D6E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2" name="Google Shape;6462;p39"/>
            <p:cNvSpPr/>
            <p:nvPr/>
          </p:nvSpPr>
          <p:spPr>
            <a:xfrm>
              <a:off x="4662538" y="3488966"/>
              <a:ext cx="1552867" cy="237544"/>
            </a:xfrm>
            <a:custGeom>
              <a:avLst/>
              <a:gdLst/>
              <a:ahLst/>
              <a:cxnLst/>
              <a:rect l="l" t="t" r="r" b="b"/>
              <a:pathLst>
                <a:path w="11610" h="1776" extrusionOk="0">
                  <a:moveTo>
                    <a:pt x="11610" y="259"/>
                  </a:moveTo>
                  <a:cubicBezTo>
                    <a:pt x="8171" y="481"/>
                    <a:pt x="6877" y="1479"/>
                    <a:pt x="5546" y="1775"/>
                  </a:cubicBezTo>
                  <a:lnTo>
                    <a:pt x="1" y="1295"/>
                  </a:lnTo>
                  <a:cubicBezTo>
                    <a:pt x="814" y="740"/>
                    <a:pt x="2847" y="333"/>
                    <a:pt x="5657" y="75"/>
                  </a:cubicBezTo>
                  <a:cubicBezTo>
                    <a:pt x="7506" y="296"/>
                    <a:pt x="9761" y="1"/>
                    <a:pt x="11610" y="259"/>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3" name="Google Shape;6463;p39"/>
            <p:cNvSpPr/>
            <p:nvPr/>
          </p:nvSpPr>
          <p:spPr>
            <a:xfrm>
              <a:off x="4697180" y="3533506"/>
              <a:ext cx="1290712" cy="193005"/>
            </a:xfrm>
            <a:custGeom>
              <a:avLst/>
              <a:gdLst/>
              <a:ahLst/>
              <a:cxnLst/>
              <a:rect l="l" t="t" r="r" b="b"/>
              <a:pathLst>
                <a:path w="9650" h="1443" extrusionOk="0">
                  <a:moveTo>
                    <a:pt x="9650" y="37"/>
                  </a:moveTo>
                  <a:cubicBezTo>
                    <a:pt x="7173" y="407"/>
                    <a:pt x="6064" y="1183"/>
                    <a:pt x="4918" y="1442"/>
                  </a:cubicBezTo>
                  <a:lnTo>
                    <a:pt x="0" y="1035"/>
                  </a:lnTo>
                  <a:cubicBezTo>
                    <a:pt x="962" y="555"/>
                    <a:pt x="2847" y="222"/>
                    <a:pt x="5361" y="0"/>
                  </a:cubicBezTo>
                  <a:cubicBezTo>
                    <a:pt x="6803" y="74"/>
                    <a:pt x="8208" y="111"/>
                    <a:pt x="9650" y="37"/>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4" name="Google Shape;6464;p39"/>
            <p:cNvSpPr/>
            <p:nvPr/>
          </p:nvSpPr>
          <p:spPr>
            <a:xfrm>
              <a:off x="3777357" y="4057686"/>
              <a:ext cx="1903967" cy="400589"/>
            </a:xfrm>
            <a:custGeom>
              <a:avLst/>
              <a:gdLst/>
              <a:ahLst/>
              <a:cxnLst/>
              <a:rect l="l" t="t" r="r" b="b"/>
              <a:pathLst>
                <a:path w="14235" h="2995" extrusionOk="0">
                  <a:moveTo>
                    <a:pt x="1" y="1257"/>
                  </a:moveTo>
                  <a:cubicBezTo>
                    <a:pt x="3920" y="0"/>
                    <a:pt x="10575" y="0"/>
                    <a:pt x="14235" y="1442"/>
                  </a:cubicBezTo>
                  <a:cubicBezTo>
                    <a:pt x="10944" y="2995"/>
                    <a:pt x="2515" y="2514"/>
                    <a:pt x="1" y="125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5" name="Google Shape;6465;p39"/>
            <p:cNvSpPr/>
            <p:nvPr/>
          </p:nvSpPr>
          <p:spPr>
            <a:xfrm>
              <a:off x="4093952" y="4062634"/>
              <a:ext cx="1587375" cy="341336"/>
            </a:xfrm>
            <a:custGeom>
              <a:avLst/>
              <a:gdLst/>
              <a:ahLst/>
              <a:cxnLst/>
              <a:rect l="l" t="t" r="r" b="b"/>
              <a:pathLst>
                <a:path w="11868" h="2552" extrusionOk="0">
                  <a:moveTo>
                    <a:pt x="0" y="666"/>
                  </a:moveTo>
                  <a:cubicBezTo>
                    <a:pt x="3882" y="0"/>
                    <a:pt x="8873" y="185"/>
                    <a:pt x="11868" y="1405"/>
                  </a:cubicBezTo>
                  <a:cubicBezTo>
                    <a:pt x="9797" y="2403"/>
                    <a:pt x="5620" y="2551"/>
                    <a:pt x="2218" y="2218"/>
                  </a:cubicBezTo>
                  <a:cubicBezTo>
                    <a:pt x="1701" y="1442"/>
                    <a:pt x="924" y="887"/>
                    <a:pt x="0" y="66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6" name="Google Shape;6466;p39"/>
            <p:cNvSpPr/>
            <p:nvPr/>
          </p:nvSpPr>
          <p:spPr>
            <a:xfrm>
              <a:off x="4499358" y="3632350"/>
              <a:ext cx="1028690" cy="371029"/>
            </a:xfrm>
            <a:custGeom>
              <a:avLst/>
              <a:gdLst/>
              <a:ahLst/>
              <a:cxnLst/>
              <a:rect l="l" t="t" r="r" b="b"/>
              <a:pathLst>
                <a:path w="7691" h="2774" extrusionOk="0">
                  <a:moveTo>
                    <a:pt x="481" y="75"/>
                  </a:moveTo>
                  <a:cubicBezTo>
                    <a:pt x="2736" y="1"/>
                    <a:pt x="4992" y="186"/>
                    <a:pt x="7210" y="592"/>
                  </a:cubicBezTo>
                  <a:cubicBezTo>
                    <a:pt x="7469" y="629"/>
                    <a:pt x="7654" y="814"/>
                    <a:pt x="7691" y="1073"/>
                  </a:cubicBezTo>
                  <a:lnTo>
                    <a:pt x="7691" y="1812"/>
                  </a:lnTo>
                  <a:cubicBezTo>
                    <a:pt x="7691" y="2034"/>
                    <a:pt x="7469" y="2256"/>
                    <a:pt x="7210" y="2256"/>
                  </a:cubicBezTo>
                  <a:cubicBezTo>
                    <a:pt x="4992" y="2626"/>
                    <a:pt x="2736" y="2774"/>
                    <a:pt x="481" y="2663"/>
                  </a:cubicBezTo>
                  <a:cubicBezTo>
                    <a:pt x="222" y="2663"/>
                    <a:pt x="1" y="2441"/>
                    <a:pt x="1" y="2182"/>
                  </a:cubicBezTo>
                  <a:lnTo>
                    <a:pt x="1" y="518"/>
                  </a:lnTo>
                  <a:cubicBezTo>
                    <a:pt x="1" y="260"/>
                    <a:pt x="222" y="75"/>
                    <a:pt x="481" y="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7" name="Google Shape;6467;p39"/>
            <p:cNvSpPr/>
            <p:nvPr/>
          </p:nvSpPr>
          <p:spPr>
            <a:xfrm>
              <a:off x="4919746" y="3647196"/>
              <a:ext cx="603358" cy="331439"/>
            </a:xfrm>
            <a:custGeom>
              <a:avLst/>
              <a:gdLst/>
              <a:ahLst/>
              <a:cxnLst/>
              <a:rect l="l" t="t" r="r" b="b"/>
              <a:pathLst>
                <a:path w="4511" h="2478" extrusionOk="0">
                  <a:moveTo>
                    <a:pt x="0" y="1"/>
                  </a:moveTo>
                  <a:cubicBezTo>
                    <a:pt x="1368" y="75"/>
                    <a:pt x="2699" y="259"/>
                    <a:pt x="4067" y="481"/>
                  </a:cubicBezTo>
                  <a:cubicBezTo>
                    <a:pt x="4326" y="518"/>
                    <a:pt x="4511" y="703"/>
                    <a:pt x="4511" y="962"/>
                  </a:cubicBezTo>
                  <a:lnTo>
                    <a:pt x="4511" y="1701"/>
                  </a:lnTo>
                  <a:cubicBezTo>
                    <a:pt x="4511" y="1923"/>
                    <a:pt x="4326" y="2145"/>
                    <a:pt x="4067" y="2145"/>
                  </a:cubicBezTo>
                  <a:cubicBezTo>
                    <a:pt x="3180" y="2293"/>
                    <a:pt x="2255" y="2404"/>
                    <a:pt x="1331" y="2478"/>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8" name="Google Shape;6468;p39"/>
            <p:cNvSpPr/>
            <p:nvPr/>
          </p:nvSpPr>
          <p:spPr>
            <a:xfrm>
              <a:off x="4578540" y="3676890"/>
              <a:ext cx="944560" cy="321541"/>
            </a:xfrm>
            <a:custGeom>
              <a:avLst/>
              <a:gdLst/>
              <a:ahLst/>
              <a:cxnLst/>
              <a:rect l="l" t="t" r="r" b="b"/>
              <a:pathLst>
                <a:path w="7062" h="2404" extrusionOk="0">
                  <a:moveTo>
                    <a:pt x="7025" y="555"/>
                  </a:moveTo>
                  <a:cubicBezTo>
                    <a:pt x="7062" y="592"/>
                    <a:pt x="7062" y="666"/>
                    <a:pt x="7062" y="703"/>
                  </a:cubicBezTo>
                  <a:lnTo>
                    <a:pt x="7062" y="1442"/>
                  </a:lnTo>
                  <a:cubicBezTo>
                    <a:pt x="7062" y="1701"/>
                    <a:pt x="6877" y="1923"/>
                    <a:pt x="6618" y="1923"/>
                  </a:cubicBezTo>
                  <a:cubicBezTo>
                    <a:pt x="4437" y="2256"/>
                    <a:pt x="2218" y="2404"/>
                    <a:pt x="37" y="2330"/>
                  </a:cubicBezTo>
                  <a:cubicBezTo>
                    <a:pt x="0" y="2256"/>
                    <a:pt x="0" y="2219"/>
                    <a:pt x="37" y="2182"/>
                  </a:cubicBezTo>
                  <a:lnTo>
                    <a:pt x="37" y="481"/>
                  </a:lnTo>
                  <a:cubicBezTo>
                    <a:pt x="37" y="222"/>
                    <a:pt x="222" y="37"/>
                    <a:pt x="481" y="37"/>
                  </a:cubicBezTo>
                  <a:cubicBezTo>
                    <a:pt x="2699" y="0"/>
                    <a:pt x="4880" y="148"/>
                    <a:pt x="7025" y="55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9" name="Google Shape;6469;p39"/>
            <p:cNvSpPr/>
            <p:nvPr/>
          </p:nvSpPr>
          <p:spPr>
            <a:xfrm>
              <a:off x="4578540" y="3627401"/>
              <a:ext cx="944560" cy="316592"/>
            </a:xfrm>
            <a:custGeom>
              <a:avLst/>
              <a:gdLst/>
              <a:ahLst/>
              <a:cxnLst/>
              <a:rect l="l" t="t" r="r" b="b"/>
              <a:pathLst>
                <a:path w="7062" h="2367" extrusionOk="0">
                  <a:moveTo>
                    <a:pt x="7025" y="925"/>
                  </a:moveTo>
                  <a:cubicBezTo>
                    <a:pt x="7062" y="962"/>
                    <a:pt x="7062" y="1036"/>
                    <a:pt x="7062" y="1073"/>
                  </a:cubicBez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lnTo>
                    <a:pt x="7062" y="1073"/>
                  </a:lnTo>
                  <a:cubicBezTo>
                    <a:pt x="7062" y="1332"/>
                    <a:pt x="7025" y="1775"/>
                    <a:pt x="6803" y="1812"/>
                  </a:cubicBezTo>
                  <a:cubicBezTo>
                    <a:pt x="4548" y="2219"/>
                    <a:pt x="2292" y="2367"/>
                    <a:pt x="0" y="2293"/>
                  </a:cubicBezTo>
                  <a:lnTo>
                    <a:pt x="0" y="481"/>
                  </a:lnTo>
                  <a:cubicBezTo>
                    <a:pt x="0" y="223"/>
                    <a:pt x="222" y="1"/>
                    <a:pt x="481" y="1"/>
                  </a:cubicBezTo>
                  <a:cubicBezTo>
                    <a:pt x="2699" y="75"/>
                    <a:pt x="4880" y="407"/>
                    <a:pt x="7025" y="925"/>
                  </a:cubicBez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0" name="Google Shape;6470;p39"/>
            <p:cNvSpPr/>
            <p:nvPr/>
          </p:nvSpPr>
          <p:spPr>
            <a:xfrm>
              <a:off x="4939541" y="3632350"/>
              <a:ext cx="583562" cy="267237"/>
            </a:xfrm>
            <a:custGeom>
              <a:avLst/>
              <a:gdLst/>
              <a:ahLst/>
              <a:cxnLst/>
              <a:rect l="l" t="t" r="r" b="b"/>
              <a:pathLst>
                <a:path w="4363" h="1998" extrusionOk="0">
                  <a:moveTo>
                    <a:pt x="4326" y="888"/>
                  </a:moveTo>
                  <a:cubicBezTo>
                    <a:pt x="4363" y="925"/>
                    <a:pt x="4363" y="999"/>
                    <a:pt x="4363" y="1036"/>
                  </a:cubicBez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lnTo>
                    <a:pt x="4363" y="1036"/>
                  </a:lnTo>
                  <a:cubicBezTo>
                    <a:pt x="4363" y="1295"/>
                    <a:pt x="4252" y="1590"/>
                    <a:pt x="3993" y="1664"/>
                  </a:cubicBezTo>
                  <a:cubicBezTo>
                    <a:pt x="3069" y="1812"/>
                    <a:pt x="2107" y="1923"/>
                    <a:pt x="1109" y="1997"/>
                  </a:cubicBezTo>
                  <a:lnTo>
                    <a:pt x="0" y="1"/>
                  </a:lnTo>
                  <a:cubicBezTo>
                    <a:pt x="1479" y="186"/>
                    <a:pt x="2921" y="481"/>
                    <a:pt x="4326" y="888"/>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1" name="Google Shape;6471;p39"/>
            <p:cNvSpPr/>
            <p:nvPr/>
          </p:nvSpPr>
          <p:spPr>
            <a:xfrm>
              <a:off x="5419181" y="3706583"/>
              <a:ext cx="108875" cy="237411"/>
            </a:xfrm>
            <a:custGeom>
              <a:avLst/>
              <a:gdLst/>
              <a:ahLst/>
              <a:cxnLst/>
              <a:rect l="l" t="t" r="r" b="b"/>
              <a:pathLst>
                <a:path w="814" h="1775" extrusionOk="0">
                  <a:moveTo>
                    <a:pt x="0" y="0"/>
                  </a:moveTo>
                  <a:lnTo>
                    <a:pt x="333" y="37"/>
                  </a:lnTo>
                  <a:cubicBezTo>
                    <a:pt x="592" y="74"/>
                    <a:pt x="777" y="259"/>
                    <a:pt x="814" y="518"/>
                  </a:cubicBezTo>
                  <a:lnTo>
                    <a:pt x="814" y="1257"/>
                  </a:lnTo>
                  <a:cubicBezTo>
                    <a:pt x="814" y="1479"/>
                    <a:pt x="592" y="1701"/>
                    <a:pt x="333" y="1701"/>
                  </a:cubicBezTo>
                  <a:lnTo>
                    <a:pt x="0" y="1775"/>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2" name="Google Shape;6472;p39"/>
            <p:cNvSpPr/>
            <p:nvPr/>
          </p:nvSpPr>
          <p:spPr>
            <a:xfrm>
              <a:off x="5419181" y="3731327"/>
              <a:ext cx="103926" cy="178158"/>
            </a:xfrm>
            <a:custGeom>
              <a:avLst/>
              <a:gdLst/>
              <a:ahLst/>
              <a:cxnLst/>
              <a:rect l="l" t="t" r="r" b="b"/>
              <a:pathLst>
                <a:path w="777" h="1332" extrusionOk="0">
                  <a:moveTo>
                    <a:pt x="777" y="148"/>
                  </a:moveTo>
                  <a:cubicBezTo>
                    <a:pt x="777" y="185"/>
                    <a:pt x="777" y="259"/>
                    <a:pt x="777" y="296"/>
                  </a:cubicBezTo>
                  <a:lnTo>
                    <a:pt x="777" y="1035"/>
                  </a:lnTo>
                  <a:cubicBezTo>
                    <a:pt x="777" y="1109"/>
                    <a:pt x="777" y="1146"/>
                    <a:pt x="777" y="1220"/>
                  </a:cubicBezTo>
                  <a:cubicBezTo>
                    <a:pt x="629" y="1257"/>
                    <a:pt x="481" y="1294"/>
                    <a:pt x="333" y="1331"/>
                  </a:cubicBezTo>
                  <a:lnTo>
                    <a:pt x="0" y="1331"/>
                  </a:lnTo>
                  <a:lnTo>
                    <a:pt x="0" y="0"/>
                  </a:lnTo>
                  <a:lnTo>
                    <a:pt x="333" y="37"/>
                  </a:lnTo>
                  <a:cubicBezTo>
                    <a:pt x="481" y="37"/>
                    <a:pt x="629" y="74"/>
                    <a:pt x="777" y="14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3" name="Google Shape;6473;p39"/>
            <p:cNvSpPr/>
            <p:nvPr/>
          </p:nvSpPr>
          <p:spPr>
            <a:xfrm>
              <a:off x="5419181" y="3765836"/>
              <a:ext cx="103926" cy="64469"/>
            </a:xfrm>
            <a:custGeom>
              <a:avLst/>
              <a:gdLst/>
              <a:ahLst/>
              <a:cxnLst/>
              <a:rect l="l" t="t" r="r" b="b"/>
              <a:pathLst>
                <a:path w="777" h="482" extrusionOk="0">
                  <a:moveTo>
                    <a:pt x="777" y="38"/>
                  </a:moveTo>
                  <a:lnTo>
                    <a:pt x="777" y="445"/>
                  </a:lnTo>
                  <a:cubicBezTo>
                    <a:pt x="666" y="445"/>
                    <a:pt x="481" y="445"/>
                    <a:pt x="296" y="482"/>
                  </a:cubicBezTo>
                  <a:lnTo>
                    <a:pt x="0" y="482"/>
                  </a:lnTo>
                  <a:lnTo>
                    <a:pt x="0" y="1"/>
                  </a:lnTo>
                  <a:lnTo>
                    <a:pt x="296" y="1"/>
                  </a:lnTo>
                  <a:cubicBezTo>
                    <a:pt x="481" y="1"/>
                    <a:pt x="629" y="1"/>
                    <a:pt x="777" y="38"/>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4" name="Google Shape;6474;p39"/>
            <p:cNvSpPr/>
            <p:nvPr/>
          </p:nvSpPr>
          <p:spPr>
            <a:xfrm>
              <a:off x="7644438" y="2168686"/>
              <a:ext cx="548920" cy="801177"/>
            </a:xfrm>
            <a:custGeom>
              <a:avLst/>
              <a:gdLst/>
              <a:ahLst/>
              <a:cxnLst/>
              <a:rect l="l" t="t" r="r" b="b"/>
              <a:pathLst>
                <a:path w="4104" h="5990" extrusionOk="0">
                  <a:moveTo>
                    <a:pt x="3327" y="5990"/>
                  </a:moveTo>
                  <a:lnTo>
                    <a:pt x="0" y="0"/>
                  </a:lnTo>
                  <a:lnTo>
                    <a:pt x="3364" y="74"/>
                  </a:lnTo>
                  <a:lnTo>
                    <a:pt x="4104" y="111"/>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5" name="Google Shape;6475;p39"/>
            <p:cNvSpPr/>
            <p:nvPr/>
          </p:nvSpPr>
          <p:spPr>
            <a:xfrm>
              <a:off x="7614745" y="2119197"/>
              <a:ext cx="816024" cy="104059"/>
            </a:xfrm>
            <a:custGeom>
              <a:avLst/>
              <a:gdLst/>
              <a:ahLst/>
              <a:cxnLst/>
              <a:rect l="l" t="t" r="r" b="b"/>
              <a:pathLst>
                <a:path w="6101" h="778" extrusionOk="0">
                  <a:moveTo>
                    <a:pt x="998" y="1"/>
                  </a:moveTo>
                  <a:cubicBezTo>
                    <a:pt x="2736" y="1"/>
                    <a:pt x="6100" y="333"/>
                    <a:pt x="6100" y="777"/>
                  </a:cubicBezTo>
                  <a:lnTo>
                    <a:pt x="998" y="777"/>
                  </a:lnTo>
                  <a:cubicBezTo>
                    <a:pt x="0" y="777"/>
                    <a:pt x="37" y="1"/>
                    <a:pt x="9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6" name="Google Shape;6476;p39"/>
            <p:cNvSpPr/>
            <p:nvPr/>
          </p:nvSpPr>
          <p:spPr>
            <a:xfrm>
              <a:off x="7758129" y="2163737"/>
              <a:ext cx="672641" cy="54571"/>
            </a:xfrm>
            <a:custGeom>
              <a:avLst/>
              <a:gdLst/>
              <a:ahLst/>
              <a:cxnLst/>
              <a:rect l="l" t="t" r="r" b="b"/>
              <a:pathLst>
                <a:path w="5029" h="408" extrusionOk="0">
                  <a:moveTo>
                    <a:pt x="5028" y="407"/>
                  </a:moveTo>
                  <a:lnTo>
                    <a:pt x="5028" y="407"/>
                  </a:lnTo>
                  <a:lnTo>
                    <a:pt x="37" y="407"/>
                  </a:lnTo>
                  <a:cubicBezTo>
                    <a:pt x="0" y="222"/>
                    <a:pt x="259" y="0"/>
                    <a:pt x="777" y="0"/>
                  </a:cubicBezTo>
                  <a:cubicBezTo>
                    <a:pt x="2182" y="37"/>
                    <a:pt x="3623" y="148"/>
                    <a:pt x="502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7" name="Google Shape;6477;p39"/>
            <p:cNvSpPr/>
            <p:nvPr/>
          </p:nvSpPr>
          <p:spPr>
            <a:xfrm>
              <a:off x="3099896" y="3558250"/>
              <a:ext cx="113957" cy="257206"/>
            </a:xfrm>
            <a:custGeom>
              <a:avLst/>
              <a:gdLst/>
              <a:ahLst/>
              <a:cxnLst/>
              <a:rect l="l" t="t" r="r" b="b"/>
              <a:pathLst>
                <a:path w="852" h="1923" extrusionOk="0">
                  <a:moveTo>
                    <a:pt x="1" y="0"/>
                  </a:moveTo>
                  <a:lnTo>
                    <a:pt x="1" y="259"/>
                  </a:lnTo>
                  <a:lnTo>
                    <a:pt x="556" y="259"/>
                  </a:lnTo>
                  <a:cubicBezTo>
                    <a:pt x="556" y="259"/>
                    <a:pt x="556" y="296"/>
                    <a:pt x="556" y="296"/>
                  </a:cubicBezTo>
                  <a:cubicBezTo>
                    <a:pt x="519" y="370"/>
                    <a:pt x="519" y="407"/>
                    <a:pt x="482" y="444"/>
                  </a:cubicBezTo>
                  <a:lnTo>
                    <a:pt x="408" y="740"/>
                  </a:lnTo>
                  <a:cubicBezTo>
                    <a:pt x="334" y="850"/>
                    <a:pt x="297" y="1035"/>
                    <a:pt x="260" y="1220"/>
                  </a:cubicBezTo>
                  <a:cubicBezTo>
                    <a:pt x="186" y="1442"/>
                    <a:pt x="149" y="1701"/>
                    <a:pt x="112" y="1923"/>
                  </a:cubicBezTo>
                  <a:lnTo>
                    <a:pt x="445" y="1923"/>
                  </a:lnTo>
                  <a:cubicBezTo>
                    <a:pt x="482" y="1442"/>
                    <a:pt x="592" y="998"/>
                    <a:pt x="740" y="555"/>
                  </a:cubicBezTo>
                  <a:cubicBezTo>
                    <a:pt x="777" y="481"/>
                    <a:pt x="814" y="407"/>
                    <a:pt x="814" y="333"/>
                  </a:cubicBezTo>
                  <a:cubicBezTo>
                    <a:pt x="851" y="296"/>
                    <a:pt x="851" y="259"/>
                    <a:pt x="851" y="222"/>
                  </a:cubicBezTo>
                  <a:lnTo>
                    <a:pt x="8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8" name="Google Shape;6478;p39"/>
            <p:cNvSpPr/>
            <p:nvPr/>
          </p:nvSpPr>
          <p:spPr>
            <a:xfrm>
              <a:off x="3228566" y="3558250"/>
              <a:ext cx="74233" cy="257206"/>
            </a:xfrm>
            <a:custGeom>
              <a:avLst/>
              <a:gdLst/>
              <a:ahLst/>
              <a:cxnLst/>
              <a:rect l="l" t="t" r="r" b="b"/>
              <a:pathLst>
                <a:path w="555" h="1923" extrusionOk="0">
                  <a:moveTo>
                    <a:pt x="333" y="0"/>
                  </a:moveTo>
                  <a:cubicBezTo>
                    <a:pt x="296" y="74"/>
                    <a:pt x="259" y="111"/>
                    <a:pt x="185" y="148"/>
                  </a:cubicBezTo>
                  <a:cubicBezTo>
                    <a:pt x="148" y="222"/>
                    <a:pt x="74" y="222"/>
                    <a:pt x="0" y="259"/>
                  </a:cubicBezTo>
                  <a:lnTo>
                    <a:pt x="0" y="444"/>
                  </a:lnTo>
                  <a:lnTo>
                    <a:pt x="148" y="444"/>
                  </a:lnTo>
                  <a:cubicBezTo>
                    <a:pt x="185" y="407"/>
                    <a:pt x="222" y="407"/>
                    <a:pt x="259" y="370"/>
                  </a:cubicBezTo>
                  <a:lnTo>
                    <a:pt x="259" y="1923"/>
                  </a:lnTo>
                  <a:lnTo>
                    <a:pt x="555" y="1923"/>
                  </a:lnTo>
                  <a:lnTo>
                    <a:pt x="5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9" name="Google Shape;6479;p39"/>
            <p:cNvSpPr/>
            <p:nvPr/>
          </p:nvSpPr>
          <p:spPr>
            <a:xfrm>
              <a:off x="3342257" y="3558250"/>
              <a:ext cx="98977" cy="262155"/>
            </a:xfrm>
            <a:custGeom>
              <a:avLst/>
              <a:gdLst/>
              <a:ahLst/>
              <a:cxnLst/>
              <a:rect l="l" t="t" r="r" b="b"/>
              <a:pathLst>
                <a:path w="740" h="1960" extrusionOk="0">
                  <a:moveTo>
                    <a:pt x="1" y="0"/>
                  </a:moveTo>
                  <a:lnTo>
                    <a:pt x="1" y="998"/>
                  </a:lnTo>
                  <a:lnTo>
                    <a:pt x="259" y="998"/>
                  </a:lnTo>
                  <a:cubicBezTo>
                    <a:pt x="259" y="850"/>
                    <a:pt x="296" y="777"/>
                    <a:pt x="370" y="777"/>
                  </a:cubicBezTo>
                  <a:cubicBezTo>
                    <a:pt x="407" y="777"/>
                    <a:pt x="444" y="814"/>
                    <a:pt x="444" y="850"/>
                  </a:cubicBezTo>
                  <a:cubicBezTo>
                    <a:pt x="481" y="887"/>
                    <a:pt x="481" y="961"/>
                    <a:pt x="481" y="998"/>
                  </a:cubicBezTo>
                  <a:lnTo>
                    <a:pt x="481" y="1479"/>
                  </a:lnTo>
                  <a:cubicBezTo>
                    <a:pt x="481" y="1627"/>
                    <a:pt x="444" y="1664"/>
                    <a:pt x="370" y="1664"/>
                  </a:cubicBezTo>
                  <a:cubicBezTo>
                    <a:pt x="370" y="1682"/>
                    <a:pt x="361" y="1692"/>
                    <a:pt x="352" y="1692"/>
                  </a:cubicBezTo>
                  <a:cubicBezTo>
                    <a:pt x="342" y="1692"/>
                    <a:pt x="333" y="1682"/>
                    <a:pt x="333" y="1664"/>
                  </a:cubicBezTo>
                  <a:cubicBezTo>
                    <a:pt x="259" y="1664"/>
                    <a:pt x="259" y="1590"/>
                    <a:pt x="259" y="1516"/>
                  </a:cubicBezTo>
                  <a:lnTo>
                    <a:pt x="259" y="1294"/>
                  </a:lnTo>
                  <a:lnTo>
                    <a:pt x="1" y="1294"/>
                  </a:lnTo>
                  <a:lnTo>
                    <a:pt x="1" y="1553"/>
                  </a:lnTo>
                  <a:cubicBezTo>
                    <a:pt x="1" y="1812"/>
                    <a:pt x="111" y="1960"/>
                    <a:pt x="370" y="1960"/>
                  </a:cubicBezTo>
                  <a:cubicBezTo>
                    <a:pt x="481" y="1960"/>
                    <a:pt x="592" y="1923"/>
                    <a:pt x="666" y="1812"/>
                  </a:cubicBezTo>
                  <a:cubicBezTo>
                    <a:pt x="703" y="1775"/>
                    <a:pt x="740" y="1701"/>
                    <a:pt x="740" y="1627"/>
                  </a:cubicBezTo>
                  <a:cubicBezTo>
                    <a:pt x="740" y="1479"/>
                    <a:pt x="740" y="1331"/>
                    <a:pt x="740" y="1183"/>
                  </a:cubicBezTo>
                  <a:cubicBezTo>
                    <a:pt x="740" y="1035"/>
                    <a:pt x="703" y="850"/>
                    <a:pt x="666" y="703"/>
                  </a:cubicBezTo>
                  <a:cubicBezTo>
                    <a:pt x="629" y="629"/>
                    <a:pt x="518" y="555"/>
                    <a:pt x="444" y="555"/>
                  </a:cubicBezTo>
                  <a:cubicBezTo>
                    <a:pt x="407" y="555"/>
                    <a:pt x="370" y="555"/>
                    <a:pt x="333" y="592"/>
                  </a:cubicBezTo>
                  <a:cubicBezTo>
                    <a:pt x="296" y="592"/>
                    <a:pt x="259" y="629"/>
                    <a:pt x="259" y="666"/>
                  </a:cubicBezTo>
                  <a:lnTo>
                    <a:pt x="259" y="259"/>
                  </a:lnTo>
                  <a:lnTo>
                    <a:pt x="703" y="259"/>
                  </a:lnTo>
                  <a:lnTo>
                    <a:pt x="70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0" name="Google Shape;6480;p39"/>
            <p:cNvSpPr/>
            <p:nvPr/>
          </p:nvSpPr>
          <p:spPr>
            <a:xfrm>
              <a:off x="3114742" y="3612554"/>
              <a:ext cx="331439" cy="207851"/>
            </a:xfrm>
            <a:custGeom>
              <a:avLst/>
              <a:gdLst/>
              <a:ahLst/>
              <a:cxnLst/>
              <a:rect l="l" t="t" r="r" b="b"/>
              <a:pathLst>
                <a:path w="2478" h="1554" extrusionOk="0">
                  <a:moveTo>
                    <a:pt x="334" y="1517"/>
                  </a:moveTo>
                  <a:lnTo>
                    <a:pt x="1" y="1517"/>
                  </a:lnTo>
                  <a:cubicBezTo>
                    <a:pt x="38" y="1295"/>
                    <a:pt x="75" y="1036"/>
                    <a:pt x="149" y="814"/>
                  </a:cubicBezTo>
                  <a:cubicBezTo>
                    <a:pt x="186" y="629"/>
                    <a:pt x="223" y="444"/>
                    <a:pt x="297" y="334"/>
                  </a:cubicBezTo>
                  <a:lnTo>
                    <a:pt x="371" y="112"/>
                  </a:lnTo>
                  <a:lnTo>
                    <a:pt x="666" y="75"/>
                  </a:lnTo>
                  <a:lnTo>
                    <a:pt x="629" y="149"/>
                  </a:lnTo>
                  <a:cubicBezTo>
                    <a:pt x="481" y="592"/>
                    <a:pt x="371" y="1036"/>
                    <a:pt x="334" y="1517"/>
                  </a:cubicBezTo>
                  <a:close/>
                  <a:moveTo>
                    <a:pt x="851" y="38"/>
                  </a:moveTo>
                  <a:close/>
                  <a:moveTo>
                    <a:pt x="1110" y="38"/>
                  </a:moveTo>
                  <a:lnTo>
                    <a:pt x="1406" y="1"/>
                  </a:lnTo>
                  <a:lnTo>
                    <a:pt x="1406" y="1517"/>
                  </a:lnTo>
                  <a:lnTo>
                    <a:pt x="1110" y="1517"/>
                  </a:lnTo>
                  <a:close/>
                  <a:moveTo>
                    <a:pt x="1702" y="1"/>
                  </a:moveTo>
                  <a:lnTo>
                    <a:pt x="1960" y="1"/>
                  </a:lnTo>
                  <a:lnTo>
                    <a:pt x="1960" y="260"/>
                  </a:lnTo>
                  <a:cubicBezTo>
                    <a:pt x="1997" y="223"/>
                    <a:pt x="1997" y="223"/>
                    <a:pt x="2034" y="186"/>
                  </a:cubicBezTo>
                  <a:cubicBezTo>
                    <a:pt x="2071" y="186"/>
                    <a:pt x="2108" y="149"/>
                    <a:pt x="2182" y="149"/>
                  </a:cubicBezTo>
                  <a:cubicBezTo>
                    <a:pt x="2256" y="149"/>
                    <a:pt x="2367" y="223"/>
                    <a:pt x="2404" y="297"/>
                  </a:cubicBezTo>
                  <a:cubicBezTo>
                    <a:pt x="2441" y="481"/>
                    <a:pt x="2478" y="629"/>
                    <a:pt x="2478" y="777"/>
                  </a:cubicBezTo>
                  <a:cubicBezTo>
                    <a:pt x="2478" y="925"/>
                    <a:pt x="2478" y="1073"/>
                    <a:pt x="2478" y="1221"/>
                  </a:cubicBezTo>
                  <a:cubicBezTo>
                    <a:pt x="2441" y="1295"/>
                    <a:pt x="2441" y="1369"/>
                    <a:pt x="2404" y="1443"/>
                  </a:cubicBezTo>
                  <a:cubicBezTo>
                    <a:pt x="2330" y="1517"/>
                    <a:pt x="2219" y="1554"/>
                    <a:pt x="2108" y="1554"/>
                  </a:cubicBezTo>
                  <a:cubicBezTo>
                    <a:pt x="1849" y="1554"/>
                    <a:pt x="1702" y="1406"/>
                    <a:pt x="1702" y="1147"/>
                  </a:cubicBezTo>
                  <a:lnTo>
                    <a:pt x="1702" y="925"/>
                  </a:lnTo>
                  <a:lnTo>
                    <a:pt x="1997" y="925"/>
                  </a:lnTo>
                  <a:lnTo>
                    <a:pt x="1997" y="1147"/>
                  </a:lnTo>
                  <a:cubicBezTo>
                    <a:pt x="1997" y="1221"/>
                    <a:pt x="1997" y="1258"/>
                    <a:pt x="2034" y="1295"/>
                  </a:cubicBezTo>
                  <a:cubicBezTo>
                    <a:pt x="2071" y="1295"/>
                    <a:pt x="2071" y="1295"/>
                    <a:pt x="2108" y="1295"/>
                  </a:cubicBezTo>
                  <a:lnTo>
                    <a:pt x="2108" y="1295"/>
                  </a:lnTo>
                  <a:cubicBezTo>
                    <a:pt x="2182" y="1295"/>
                    <a:pt x="2182" y="1221"/>
                    <a:pt x="2182" y="1110"/>
                  </a:cubicBezTo>
                  <a:lnTo>
                    <a:pt x="2182" y="629"/>
                  </a:lnTo>
                  <a:cubicBezTo>
                    <a:pt x="2182" y="555"/>
                    <a:pt x="2182" y="518"/>
                    <a:pt x="2182" y="444"/>
                  </a:cubicBezTo>
                  <a:cubicBezTo>
                    <a:pt x="2145" y="444"/>
                    <a:pt x="2108" y="408"/>
                    <a:pt x="2108" y="408"/>
                  </a:cubicBezTo>
                  <a:cubicBezTo>
                    <a:pt x="2034" y="408"/>
                    <a:pt x="1997" y="481"/>
                    <a:pt x="1997" y="592"/>
                  </a:cubicBezTo>
                  <a:lnTo>
                    <a:pt x="1738" y="592"/>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1" name="Google Shape;6481;p39"/>
            <p:cNvSpPr/>
            <p:nvPr/>
          </p:nvSpPr>
          <p:spPr>
            <a:xfrm>
              <a:off x="3080234" y="3889557"/>
              <a:ext cx="187922" cy="336388"/>
            </a:xfrm>
            <a:custGeom>
              <a:avLst/>
              <a:gdLst/>
              <a:ahLst/>
              <a:cxnLst/>
              <a:rect l="l" t="t" r="r" b="b"/>
              <a:pathLst>
                <a:path w="1405" h="2515" extrusionOk="0">
                  <a:moveTo>
                    <a:pt x="1183" y="74"/>
                  </a:moveTo>
                  <a:cubicBezTo>
                    <a:pt x="1257" y="74"/>
                    <a:pt x="1294" y="111"/>
                    <a:pt x="1294" y="185"/>
                  </a:cubicBezTo>
                  <a:lnTo>
                    <a:pt x="1294" y="2292"/>
                  </a:lnTo>
                  <a:cubicBezTo>
                    <a:pt x="1294" y="2366"/>
                    <a:pt x="1257" y="2403"/>
                    <a:pt x="1183" y="2403"/>
                  </a:cubicBezTo>
                  <a:lnTo>
                    <a:pt x="185" y="2403"/>
                  </a:lnTo>
                  <a:cubicBezTo>
                    <a:pt x="111" y="2403"/>
                    <a:pt x="74" y="2366"/>
                    <a:pt x="74" y="2292"/>
                  </a:cubicBezTo>
                  <a:lnTo>
                    <a:pt x="74" y="185"/>
                  </a:lnTo>
                  <a:cubicBezTo>
                    <a:pt x="74" y="111"/>
                    <a:pt x="111" y="74"/>
                    <a:pt x="185" y="74"/>
                  </a:cubicBezTo>
                  <a:close/>
                  <a:moveTo>
                    <a:pt x="185" y="0"/>
                  </a:moveTo>
                  <a:cubicBezTo>
                    <a:pt x="74" y="0"/>
                    <a:pt x="0" y="74"/>
                    <a:pt x="0" y="185"/>
                  </a:cubicBezTo>
                  <a:lnTo>
                    <a:pt x="0" y="2292"/>
                  </a:lnTo>
                  <a:cubicBezTo>
                    <a:pt x="0" y="2403"/>
                    <a:pt x="74" y="2477"/>
                    <a:pt x="185" y="2514"/>
                  </a:cubicBezTo>
                  <a:lnTo>
                    <a:pt x="1183" y="2514"/>
                  </a:lnTo>
                  <a:cubicBezTo>
                    <a:pt x="1294" y="2477"/>
                    <a:pt x="1405" y="2403"/>
                    <a:pt x="1368" y="2292"/>
                  </a:cubicBezTo>
                  <a:lnTo>
                    <a:pt x="1368" y="185"/>
                  </a:lnTo>
                  <a:cubicBezTo>
                    <a:pt x="1405" y="74"/>
                    <a:pt x="1294" y="0"/>
                    <a:pt x="1183"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2" name="Google Shape;6482;p39"/>
            <p:cNvSpPr/>
            <p:nvPr/>
          </p:nvSpPr>
          <p:spPr>
            <a:xfrm>
              <a:off x="3075285" y="3879660"/>
              <a:ext cx="187922" cy="336388"/>
            </a:xfrm>
            <a:custGeom>
              <a:avLst/>
              <a:gdLst/>
              <a:ahLst/>
              <a:cxnLst/>
              <a:rect l="l" t="t" r="r" b="b"/>
              <a:pathLst>
                <a:path w="1405" h="2515" extrusionOk="0">
                  <a:moveTo>
                    <a:pt x="1183" y="74"/>
                  </a:moveTo>
                  <a:cubicBezTo>
                    <a:pt x="1257" y="111"/>
                    <a:pt x="1294" y="148"/>
                    <a:pt x="1294" y="222"/>
                  </a:cubicBezTo>
                  <a:lnTo>
                    <a:pt x="1294" y="2329"/>
                  </a:lnTo>
                  <a:cubicBezTo>
                    <a:pt x="1294" y="2366"/>
                    <a:pt x="1257" y="2440"/>
                    <a:pt x="1183" y="2440"/>
                  </a:cubicBezTo>
                  <a:lnTo>
                    <a:pt x="185" y="2440"/>
                  </a:lnTo>
                  <a:cubicBezTo>
                    <a:pt x="111" y="2440"/>
                    <a:pt x="74" y="2366"/>
                    <a:pt x="74" y="2329"/>
                  </a:cubicBezTo>
                  <a:lnTo>
                    <a:pt x="74" y="222"/>
                  </a:lnTo>
                  <a:cubicBezTo>
                    <a:pt x="74" y="148"/>
                    <a:pt x="111" y="111"/>
                    <a:pt x="185" y="74"/>
                  </a:cubicBezTo>
                  <a:close/>
                  <a:moveTo>
                    <a:pt x="185" y="0"/>
                  </a:moveTo>
                  <a:cubicBezTo>
                    <a:pt x="74" y="0"/>
                    <a:pt x="0" y="111"/>
                    <a:pt x="0" y="222"/>
                  </a:cubicBezTo>
                  <a:lnTo>
                    <a:pt x="0" y="2329"/>
                  </a:lnTo>
                  <a:cubicBezTo>
                    <a:pt x="0" y="2440"/>
                    <a:pt x="74" y="2514"/>
                    <a:pt x="185" y="2514"/>
                  </a:cubicBezTo>
                  <a:lnTo>
                    <a:pt x="1183" y="2514"/>
                  </a:lnTo>
                  <a:cubicBezTo>
                    <a:pt x="1294" y="2514"/>
                    <a:pt x="1405" y="2440"/>
                    <a:pt x="1368" y="2329"/>
                  </a:cubicBezTo>
                  <a:lnTo>
                    <a:pt x="1368" y="222"/>
                  </a:lnTo>
                  <a:cubicBezTo>
                    <a:pt x="1405" y="111"/>
                    <a:pt x="1294" y="0"/>
                    <a:pt x="11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3" name="Google Shape;6483;p39"/>
            <p:cNvSpPr/>
            <p:nvPr/>
          </p:nvSpPr>
          <p:spPr>
            <a:xfrm>
              <a:off x="3134538" y="3938913"/>
              <a:ext cx="69418" cy="74366"/>
            </a:xfrm>
            <a:custGeom>
              <a:avLst/>
              <a:gdLst/>
              <a:ahLst/>
              <a:cxnLst/>
              <a:rect l="l" t="t" r="r" b="b"/>
              <a:pathLst>
                <a:path w="519" h="556" extrusionOk="0">
                  <a:moveTo>
                    <a:pt x="260" y="555"/>
                  </a:moveTo>
                  <a:cubicBezTo>
                    <a:pt x="407" y="555"/>
                    <a:pt x="518" y="445"/>
                    <a:pt x="518" y="297"/>
                  </a:cubicBezTo>
                  <a:cubicBezTo>
                    <a:pt x="518" y="112"/>
                    <a:pt x="407" y="1"/>
                    <a:pt x="260" y="1"/>
                  </a:cubicBezTo>
                  <a:cubicBezTo>
                    <a:pt x="112" y="1"/>
                    <a:pt x="1" y="112"/>
                    <a:pt x="1" y="297"/>
                  </a:cubicBezTo>
                  <a:cubicBezTo>
                    <a:pt x="1" y="445"/>
                    <a:pt x="112" y="555"/>
                    <a:pt x="260" y="555"/>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4" name="Google Shape;6484;p39"/>
            <p:cNvSpPr/>
            <p:nvPr/>
          </p:nvSpPr>
          <p:spPr>
            <a:xfrm>
              <a:off x="3129589" y="3933964"/>
              <a:ext cx="74366" cy="74366"/>
            </a:xfrm>
            <a:custGeom>
              <a:avLst/>
              <a:gdLst/>
              <a:ahLst/>
              <a:cxnLst/>
              <a:rect l="l" t="t" r="r" b="b"/>
              <a:pathLst>
                <a:path w="556" h="556" extrusionOk="0">
                  <a:moveTo>
                    <a:pt x="297" y="555"/>
                  </a:moveTo>
                  <a:cubicBezTo>
                    <a:pt x="444" y="555"/>
                    <a:pt x="555" y="445"/>
                    <a:pt x="555" y="297"/>
                  </a:cubicBezTo>
                  <a:cubicBezTo>
                    <a:pt x="555" y="149"/>
                    <a:pt x="444" y="1"/>
                    <a:pt x="297" y="1"/>
                  </a:cubicBezTo>
                  <a:cubicBezTo>
                    <a:pt x="149" y="1"/>
                    <a:pt x="1" y="149"/>
                    <a:pt x="1" y="297"/>
                  </a:cubicBezTo>
                  <a:cubicBezTo>
                    <a:pt x="1" y="445"/>
                    <a:pt x="149" y="555"/>
                    <a:pt x="297" y="55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5" name="Google Shape;6485;p39"/>
            <p:cNvSpPr/>
            <p:nvPr/>
          </p:nvSpPr>
          <p:spPr>
            <a:xfrm>
              <a:off x="3134538" y="3948810"/>
              <a:ext cx="69418" cy="74366"/>
            </a:xfrm>
            <a:custGeom>
              <a:avLst/>
              <a:gdLst/>
              <a:ahLst/>
              <a:cxnLst/>
              <a:rect l="l" t="t" r="r" b="b"/>
              <a:pathLst>
                <a:path w="519" h="556" extrusionOk="0">
                  <a:moveTo>
                    <a:pt x="518" y="112"/>
                  </a:moveTo>
                  <a:cubicBezTo>
                    <a:pt x="518" y="112"/>
                    <a:pt x="518" y="149"/>
                    <a:pt x="518" y="186"/>
                  </a:cubicBezTo>
                  <a:cubicBezTo>
                    <a:pt x="481" y="444"/>
                    <a:pt x="186" y="555"/>
                    <a:pt x="38" y="371"/>
                  </a:cubicBezTo>
                  <a:cubicBezTo>
                    <a:pt x="1" y="334"/>
                    <a:pt x="1" y="297"/>
                    <a:pt x="38" y="260"/>
                  </a:cubicBezTo>
                  <a:cubicBezTo>
                    <a:pt x="38" y="112"/>
                    <a:pt x="149" y="1"/>
                    <a:pt x="297" y="1"/>
                  </a:cubicBezTo>
                  <a:cubicBezTo>
                    <a:pt x="370" y="1"/>
                    <a:pt x="444" y="38"/>
                    <a:pt x="518" y="11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6" name="Google Shape;6486;p39"/>
            <p:cNvSpPr/>
            <p:nvPr/>
          </p:nvSpPr>
          <p:spPr>
            <a:xfrm>
              <a:off x="3520283" y="3676890"/>
              <a:ext cx="74366" cy="79181"/>
            </a:xfrm>
            <a:custGeom>
              <a:avLst/>
              <a:gdLst/>
              <a:ahLst/>
              <a:cxnLst/>
              <a:rect l="l" t="t" r="r" b="b"/>
              <a:pathLst>
                <a:path w="556" h="592" extrusionOk="0">
                  <a:moveTo>
                    <a:pt x="296" y="592"/>
                  </a:moveTo>
                  <a:cubicBezTo>
                    <a:pt x="444" y="592"/>
                    <a:pt x="555" y="481"/>
                    <a:pt x="555" y="333"/>
                  </a:cubicBezTo>
                  <a:cubicBezTo>
                    <a:pt x="518" y="0"/>
                    <a:pt x="37" y="0"/>
                    <a:pt x="0" y="333"/>
                  </a:cubicBezTo>
                  <a:cubicBezTo>
                    <a:pt x="0" y="481"/>
                    <a:pt x="111" y="592"/>
                    <a:pt x="296" y="592"/>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7" name="Google Shape;6487;p39"/>
            <p:cNvSpPr/>
            <p:nvPr/>
          </p:nvSpPr>
          <p:spPr>
            <a:xfrm>
              <a:off x="3520283" y="3681838"/>
              <a:ext cx="74366" cy="69418"/>
            </a:xfrm>
            <a:custGeom>
              <a:avLst/>
              <a:gdLst/>
              <a:ahLst/>
              <a:cxnLst/>
              <a:rect l="l" t="t" r="r" b="b"/>
              <a:pathLst>
                <a:path w="556" h="519" extrusionOk="0">
                  <a:moveTo>
                    <a:pt x="296" y="518"/>
                  </a:moveTo>
                  <a:cubicBezTo>
                    <a:pt x="444" y="518"/>
                    <a:pt x="555" y="407"/>
                    <a:pt x="555" y="259"/>
                  </a:cubicBezTo>
                  <a:cubicBezTo>
                    <a:pt x="555" y="111"/>
                    <a:pt x="444" y="0"/>
                    <a:pt x="296" y="0"/>
                  </a:cubicBezTo>
                  <a:cubicBezTo>
                    <a:pt x="111" y="0"/>
                    <a:pt x="0" y="111"/>
                    <a:pt x="0" y="259"/>
                  </a:cubicBezTo>
                  <a:cubicBezTo>
                    <a:pt x="0" y="407"/>
                    <a:pt x="111" y="518"/>
                    <a:pt x="296" y="51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8" name="Google Shape;6488;p39"/>
            <p:cNvSpPr/>
            <p:nvPr/>
          </p:nvSpPr>
          <p:spPr>
            <a:xfrm>
              <a:off x="3525232" y="3691736"/>
              <a:ext cx="64469" cy="59520"/>
            </a:xfrm>
            <a:custGeom>
              <a:avLst/>
              <a:gdLst/>
              <a:ahLst/>
              <a:cxnLst/>
              <a:rect l="l" t="t" r="r" b="b"/>
              <a:pathLst>
                <a:path w="482" h="445" extrusionOk="0">
                  <a:moveTo>
                    <a:pt x="481" y="111"/>
                  </a:moveTo>
                  <a:cubicBezTo>
                    <a:pt x="481" y="148"/>
                    <a:pt x="481" y="148"/>
                    <a:pt x="481" y="185"/>
                  </a:cubicBezTo>
                  <a:cubicBezTo>
                    <a:pt x="481" y="333"/>
                    <a:pt x="370" y="444"/>
                    <a:pt x="222" y="444"/>
                  </a:cubicBezTo>
                  <a:cubicBezTo>
                    <a:pt x="148" y="444"/>
                    <a:pt x="37" y="407"/>
                    <a:pt x="0" y="370"/>
                  </a:cubicBezTo>
                  <a:cubicBezTo>
                    <a:pt x="0" y="333"/>
                    <a:pt x="0" y="296"/>
                    <a:pt x="0" y="259"/>
                  </a:cubicBezTo>
                  <a:cubicBezTo>
                    <a:pt x="0" y="111"/>
                    <a:pt x="111" y="0"/>
                    <a:pt x="259"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9" name="Google Shape;6489;p39"/>
            <p:cNvSpPr/>
            <p:nvPr/>
          </p:nvSpPr>
          <p:spPr>
            <a:xfrm>
              <a:off x="5775233" y="3820273"/>
              <a:ext cx="183107" cy="336388"/>
            </a:xfrm>
            <a:custGeom>
              <a:avLst/>
              <a:gdLst/>
              <a:ahLst/>
              <a:cxnLst/>
              <a:rect l="l" t="t" r="r" b="b"/>
              <a:pathLst>
                <a:path w="1369" h="2515" extrusionOk="0">
                  <a:moveTo>
                    <a:pt x="1183" y="75"/>
                  </a:moveTo>
                  <a:cubicBezTo>
                    <a:pt x="1257" y="75"/>
                    <a:pt x="1294" y="148"/>
                    <a:pt x="1294" y="222"/>
                  </a:cubicBezTo>
                  <a:lnTo>
                    <a:pt x="1294" y="2293"/>
                  </a:lnTo>
                  <a:cubicBezTo>
                    <a:pt x="1294" y="2367"/>
                    <a:pt x="1257" y="2441"/>
                    <a:pt x="1183" y="2441"/>
                  </a:cubicBezTo>
                  <a:lnTo>
                    <a:pt x="185" y="2441"/>
                  </a:lnTo>
                  <a:cubicBezTo>
                    <a:pt x="111" y="2404"/>
                    <a:pt x="74" y="2367"/>
                    <a:pt x="74" y="2293"/>
                  </a:cubicBezTo>
                  <a:lnTo>
                    <a:pt x="74" y="222"/>
                  </a:lnTo>
                  <a:cubicBezTo>
                    <a:pt x="74" y="148"/>
                    <a:pt x="111" y="75"/>
                    <a:pt x="185" y="75"/>
                  </a:cubicBezTo>
                  <a:close/>
                  <a:moveTo>
                    <a:pt x="185" y="1"/>
                  </a:moveTo>
                  <a:cubicBezTo>
                    <a:pt x="74" y="1"/>
                    <a:pt x="0" y="112"/>
                    <a:pt x="0" y="222"/>
                  </a:cubicBezTo>
                  <a:lnTo>
                    <a:pt x="0" y="2293"/>
                  </a:lnTo>
                  <a:cubicBezTo>
                    <a:pt x="0" y="2404"/>
                    <a:pt x="74" y="2515"/>
                    <a:pt x="185" y="2515"/>
                  </a:cubicBezTo>
                  <a:lnTo>
                    <a:pt x="1183" y="2515"/>
                  </a:lnTo>
                  <a:cubicBezTo>
                    <a:pt x="1294" y="2515"/>
                    <a:pt x="1368" y="2404"/>
                    <a:pt x="1368" y="2293"/>
                  </a:cubicBezTo>
                  <a:lnTo>
                    <a:pt x="1368" y="222"/>
                  </a:lnTo>
                  <a:cubicBezTo>
                    <a:pt x="1368" y="112"/>
                    <a:pt x="1294" y="1"/>
                    <a:pt x="1183"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0" name="Google Shape;6490;p39"/>
            <p:cNvSpPr/>
            <p:nvPr/>
          </p:nvSpPr>
          <p:spPr>
            <a:xfrm>
              <a:off x="5770284" y="3815324"/>
              <a:ext cx="183107" cy="336388"/>
            </a:xfrm>
            <a:custGeom>
              <a:avLst/>
              <a:gdLst/>
              <a:ahLst/>
              <a:cxnLst/>
              <a:rect l="l" t="t" r="r" b="b"/>
              <a:pathLst>
                <a:path w="1369" h="2515" extrusionOk="0">
                  <a:moveTo>
                    <a:pt x="1183" y="75"/>
                  </a:moveTo>
                  <a:cubicBezTo>
                    <a:pt x="1257" y="75"/>
                    <a:pt x="1294" y="112"/>
                    <a:pt x="1294" y="185"/>
                  </a:cubicBezTo>
                  <a:lnTo>
                    <a:pt x="1294" y="2293"/>
                  </a:lnTo>
                  <a:cubicBezTo>
                    <a:pt x="1294" y="2367"/>
                    <a:pt x="1257" y="2441"/>
                    <a:pt x="1183" y="2441"/>
                  </a:cubicBezTo>
                  <a:lnTo>
                    <a:pt x="185" y="2441"/>
                  </a:lnTo>
                  <a:cubicBezTo>
                    <a:pt x="111" y="2441"/>
                    <a:pt x="74" y="2367"/>
                    <a:pt x="74" y="2293"/>
                  </a:cubicBezTo>
                  <a:lnTo>
                    <a:pt x="74" y="185"/>
                  </a:lnTo>
                  <a:cubicBezTo>
                    <a:pt x="74" y="112"/>
                    <a:pt x="111" y="75"/>
                    <a:pt x="185" y="75"/>
                  </a:cubicBezTo>
                  <a:close/>
                  <a:moveTo>
                    <a:pt x="185" y="1"/>
                  </a:moveTo>
                  <a:cubicBezTo>
                    <a:pt x="74" y="1"/>
                    <a:pt x="0" y="75"/>
                    <a:pt x="0" y="185"/>
                  </a:cubicBezTo>
                  <a:lnTo>
                    <a:pt x="0" y="2293"/>
                  </a:lnTo>
                  <a:cubicBezTo>
                    <a:pt x="0" y="2404"/>
                    <a:pt x="74" y="2478"/>
                    <a:pt x="185" y="2515"/>
                  </a:cubicBezTo>
                  <a:lnTo>
                    <a:pt x="1183" y="2515"/>
                  </a:lnTo>
                  <a:cubicBezTo>
                    <a:pt x="1294" y="2478"/>
                    <a:pt x="1368" y="2404"/>
                    <a:pt x="1368" y="2293"/>
                  </a:cubicBezTo>
                  <a:lnTo>
                    <a:pt x="1368" y="185"/>
                  </a:lnTo>
                  <a:cubicBezTo>
                    <a:pt x="1368" y="75"/>
                    <a:pt x="1294" y="1"/>
                    <a:pt x="11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1" name="Google Shape;6491;p39"/>
            <p:cNvSpPr/>
            <p:nvPr/>
          </p:nvSpPr>
          <p:spPr>
            <a:xfrm>
              <a:off x="5824588" y="3849966"/>
              <a:ext cx="99111" cy="98977"/>
            </a:xfrm>
            <a:custGeom>
              <a:avLst/>
              <a:gdLst/>
              <a:ahLst/>
              <a:cxnLst/>
              <a:rect l="l" t="t" r="r" b="b"/>
              <a:pathLst>
                <a:path w="741" h="740" extrusionOk="0">
                  <a:moveTo>
                    <a:pt x="297" y="703"/>
                  </a:moveTo>
                  <a:cubicBezTo>
                    <a:pt x="740" y="740"/>
                    <a:pt x="1" y="0"/>
                    <a:pt x="38" y="444"/>
                  </a:cubicBezTo>
                  <a:cubicBezTo>
                    <a:pt x="38" y="592"/>
                    <a:pt x="149" y="703"/>
                    <a:pt x="297" y="703"/>
                  </a:cubicBezTo>
                  <a:close/>
                </a:path>
              </a:pathLst>
            </a:custGeom>
            <a:solidFill>
              <a:srgbClr val="8B92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2" name="Google Shape;6492;p39"/>
            <p:cNvSpPr/>
            <p:nvPr/>
          </p:nvSpPr>
          <p:spPr>
            <a:xfrm>
              <a:off x="5824588" y="3845018"/>
              <a:ext cx="94162" cy="98977"/>
            </a:xfrm>
            <a:custGeom>
              <a:avLst/>
              <a:gdLst/>
              <a:ahLst/>
              <a:cxnLst/>
              <a:rect l="l" t="t" r="r" b="b"/>
              <a:pathLst>
                <a:path w="704" h="740" extrusionOk="0">
                  <a:moveTo>
                    <a:pt x="260" y="740"/>
                  </a:moveTo>
                  <a:cubicBezTo>
                    <a:pt x="703" y="740"/>
                    <a:pt x="1" y="0"/>
                    <a:pt x="1" y="444"/>
                  </a:cubicBezTo>
                  <a:cubicBezTo>
                    <a:pt x="1" y="592"/>
                    <a:pt x="112" y="740"/>
                    <a:pt x="260" y="74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3" name="Google Shape;6493;p39"/>
            <p:cNvSpPr/>
            <p:nvPr/>
          </p:nvSpPr>
          <p:spPr>
            <a:xfrm>
              <a:off x="5829537" y="3879660"/>
              <a:ext cx="69418" cy="74233"/>
            </a:xfrm>
            <a:custGeom>
              <a:avLst/>
              <a:gdLst/>
              <a:ahLst/>
              <a:cxnLst/>
              <a:rect l="l" t="t" r="r" b="b"/>
              <a:pathLst>
                <a:path w="519" h="555" extrusionOk="0">
                  <a:moveTo>
                    <a:pt x="481" y="111"/>
                  </a:moveTo>
                  <a:cubicBezTo>
                    <a:pt x="518" y="148"/>
                    <a:pt x="518" y="185"/>
                    <a:pt x="481" y="185"/>
                  </a:cubicBezTo>
                  <a:cubicBezTo>
                    <a:pt x="518" y="444"/>
                    <a:pt x="186" y="555"/>
                    <a:pt x="1" y="370"/>
                  </a:cubicBezTo>
                  <a:cubicBezTo>
                    <a:pt x="1" y="333"/>
                    <a:pt x="1" y="296"/>
                    <a:pt x="1" y="296"/>
                  </a:cubicBezTo>
                  <a:cubicBezTo>
                    <a:pt x="1" y="148"/>
                    <a:pt x="149" y="0"/>
                    <a:pt x="297" y="0"/>
                  </a:cubicBezTo>
                  <a:cubicBezTo>
                    <a:pt x="370" y="0"/>
                    <a:pt x="444" y="37"/>
                    <a:pt x="481" y="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4" name="Google Shape;6494;p39"/>
            <p:cNvSpPr/>
            <p:nvPr/>
          </p:nvSpPr>
          <p:spPr>
            <a:xfrm>
              <a:off x="7861921" y="2944991"/>
              <a:ext cx="227647" cy="10031"/>
            </a:xfrm>
            <a:custGeom>
              <a:avLst/>
              <a:gdLst/>
              <a:ahLst/>
              <a:cxnLst/>
              <a:rect l="l" t="t" r="r" b="b"/>
              <a:pathLst>
                <a:path w="1702" h="75" extrusionOk="0">
                  <a:moveTo>
                    <a:pt x="1" y="1"/>
                  </a:moveTo>
                  <a:lnTo>
                    <a:pt x="1" y="75"/>
                  </a:lnTo>
                  <a:lnTo>
                    <a:pt x="1664" y="75"/>
                  </a:lnTo>
                  <a:lnTo>
                    <a:pt x="1701"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5" name="Google Shape;6495;p39"/>
            <p:cNvSpPr/>
            <p:nvPr/>
          </p:nvSpPr>
          <p:spPr>
            <a:xfrm>
              <a:off x="7861921" y="2935093"/>
              <a:ext cx="232596" cy="10031"/>
            </a:xfrm>
            <a:custGeom>
              <a:avLst/>
              <a:gdLst/>
              <a:ahLst/>
              <a:cxnLst/>
              <a:rect l="l" t="t" r="r" b="b"/>
              <a:pathLst>
                <a:path w="1739" h="75" extrusionOk="0">
                  <a:moveTo>
                    <a:pt x="1" y="1"/>
                  </a:moveTo>
                  <a:lnTo>
                    <a:pt x="1" y="75"/>
                  </a:lnTo>
                  <a:lnTo>
                    <a:pt x="1701" y="75"/>
                  </a:lnTo>
                  <a:lnTo>
                    <a:pt x="17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6" name="Google Shape;6496;p39"/>
            <p:cNvSpPr/>
            <p:nvPr/>
          </p:nvSpPr>
          <p:spPr>
            <a:xfrm>
              <a:off x="7901512" y="2702764"/>
              <a:ext cx="217749" cy="10031"/>
            </a:xfrm>
            <a:custGeom>
              <a:avLst/>
              <a:gdLst/>
              <a:ahLst/>
              <a:cxnLst/>
              <a:rect l="l" t="t" r="r" b="b"/>
              <a:pathLst>
                <a:path w="1628" h="75" extrusionOk="0">
                  <a:moveTo>
                    <a:pt x="1" y="0"/>
                  </a:moveTo>
                  <a:lnTo>
                    <a:pt x="1"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7" name="Google Shape;6497;p39"/>
            <p:cNvSpPr/>
            <p:nvPr/>
          </p:nvSpPr>
          <p:spPr>
            <a:xfrm>
              <a:off x="7901512" y="2687917"/>
              <a:ext cx="222698" cy="14980"/>
            </a:xfrm>
            <a:custGeom>
              <a:avLst/>
              <a:gdLst/>
              <a:ahLst/>
              <a:cxnLst/>
              <a:rect l="l" t="t" r="r" b="b"/>
              <a:pathLst>
                <a:path w="1665" h="112" extrusionOk="0">
                  <a:moveTo>
                    <a:pt x="1" y="0"/>
                  </a:moveTo>
                  <a:lnTo>
                    <a:pt x="1" y="111"/>
                  </a:lnTo>
                  <a:lnTo>
                    <a:pt x="1627" y="111"/>
                  </a:lnTo>
                  <a:lnTo>
                    <a:pt x="1664" y="37"/>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8" name="Google Shape;6498;p39"/>
            <p:cNvSpPr/>
            <p:nvPr/>
          </p:nvSpPr>
          <p:spPr>
            <a:xfrm>
              <a:off x="7931206" y="2495044"/>
              <a:ext cx="217749" cy="10031"/>
            </a:xfrm>
            <a:custGeom>
              <a:avLst/>
              <a:gdLst/>
              <a:ahLst/>
              <a:cxnLst/>
              <a:rect l="l" t="t" r="r" b="b"/>
              <a:pathLst>
                <a:path w="1628" h="75" extrusionOk="0">
                  <a:moveTo>
                    <a:pt x="0" y="0"/>
                  </a:moveTo>
                  <a:lnTo>
                    <a:pt x="0" y="74"/>
                  </a:lnTo>
                  <a:lnTo>
                    <a:pt x="1590" y="74"/>
                  </a:lnTo>
                  <a:lnTo>
                    <a:pt x="1627" y="0"/>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9" name="Google Shape;6499;p39"/>
            <p:cNvSpPr/>
            <p:nvPr/>
          </p:nvSpPr>
          <p:spPr>
            <a:xfrm>
              <a:off x="7931206" y="2485147"/>
              <a:ext cx="222698" cy="10031"/>
            </a:xfrm>
            <a:custGeom>
              <a:avLst/>
              <a:gdLst/>
              <a:ahLst/>
              <a:cxnLst/>
              <a:rect l="l" t="t" r="r" b="b"/>
              <a:pathLst>
                <a:path w="1665" h="75" extrusionOk="0">
                  <a:moveTo>
                    <a:pt x="0" y="1"/>
                  </a:moveTo>
                  <a:lnTo>
                    <a:pt x="0" y="74"/>
                  </a:lnTo>
                  <a:lnTo>
                    <a:pt x="1627" y="74"/>
                  </a:lnTo>
                  <a:lnTo>
                    <a:pt x="166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0" name="Google Shape;6500;p39"/>
            <p:cNvSpPr/>
            <p:nvPr/>
          </p:nvSpPr>
          <p:spPr>
            <a:xfrm>
              <a:off x="7817515" y="2282377"/>
              <a:ext cx="365947" cy="890257"/>
            </a:xfrm>
            <a:custGeom>
              <a:avLst/>
              <a:gdLst/>
              <a:ahLst/>
              <a:cxnLst/>
              <a:rect l="l" t="t" r="r" b="b"/>
              <a:pathLst>
                <a:path w="2736" h="6656" extrusionOk="0">
                  <a:moveTo>
                    <a:pt x="1812" y="1"/>
                  </a:moveTo>
                  <a:cubicBezTo>
                    <a:pt x="1590" y="1"/>
                    <a:pt x="1368" y="38"/>
                    <a:pt x="1146" y="75"/>
                  </a:cubicBezTo>
                  <a:cubicBezTo>
                    <a:pt x="1072" y="112"/>
                    <a:pt x="1035" y="186"/>
                    <a:pt x="998" y="260"/>
                  </a:cubicBezTo>
                  <a:lnTo>
                    <a:pt x="0" y="6434"/>
                  </a:lnTo>
                  <a:cubicBezTo>
                    <a:pt x="0" y="6471"/>
                    <a:pt x="0" y="6545"/>
                    <a:pt x="37" y="6582"/>
                  </a:cubicBezTo>
                  <a:cubicBezTo>
                    <a:pt x="74" y="6618"/>
                    <a:pt x="111" y="6655"/>
                    <a:pt x="185" y="6655"/>
                  </a:cubicBezTo>
                  <a:lnTo>
                    <a:pt x="1812" y="6655"/>
                  </a:lnTo>
                  <a:lnTo>
                    <a:pt x="1849" y="6582"/>
                  </a:lnTo>
                  <a:lnTo>
                    <a:pt x="185" y="6582"/>
                  </a:lnTo>
                  <a:cubicBezTo>
                    <a:pt x="148" y="6582"/>
                    <a:pt x="111" y="6545"/>
                    <a:pt x="111" y="6545"/>
                  </a:cubicBezTo>
                  <a:cubicBezTo>
                    <a:pt x="74" y="6508"/>
                    <a:pt x="74" y="6471"/>
                    <a:pt x="111" y="6434"/>
                  </a:cubicBezTo>
                  <a:lnTo>
                    <a:pt x="1072" y="260"/>
                  </a:lnTo>
                  <a:cubicBezTo>
                    <a:pt x="1109" y="223"/>
                    <a:pt x="1146" y="149"/>
                    <a:pt x="1183" y="149"/>
                  </a:cubicBezTo>
                  <a:cubicBezTo>
                    <a:pt x="1368" y="112"/>
                    <a:pt x="1553" y="75"/>
                    <a:pt x="1775" y="75"/>
                  </a:cubicBezTo>
                  <a:lnTo>
                    <a:pt x="2699" y="75"/>
                  </a:lnTo>
                  <a:lnTo>
                    <a:pt x="2736" y="1"/>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1" name="Google Shape;6501;p39"/>
            <p:cNvSpPr/>
            <p:nvPr/>
          </p:nvSpPr>
          <p:spPr>
            <a:xfrm>
              <a:off x="7812566" y="2272479"/>
              <a:ext cx="375845" cy="890257"/>
            </a:xfrm>
            <a:custGeom>
              <a:avLst/>
              <a:gdLst/>
              <a:ahLst/>
              <a:cxnLst/>
              <a:rect l="l" t="t" r="r" b="b"/>
              <a:pathLst>
                <a:path w="2810" h="6656" extrusionOk="0">
                  <a:moveTo>
                    <a:pt x="1775" y="1"/>
                  </a:moveTo>
                  <a:cubicBezTo>
                    <a:pt x="1553" y="1"/>
                    <a:pt x="1331" y="38"/>
                    <a:pt x="1146" y="75"/>
                  </a:cubicBezTo>
                  <a:cubicBezTo>
                    <a:pt x="1072" y="112"/>
                    <a:pt x="1035" y="186"/>
                    <a:pt x="998" y="260"/>
                  </a:cubicBezTo>
                  <a:lnTo>
                    <a:pt x="37" y="6434"/>
                  </a:lnTo>
                  <a:cubicBezTo>
                    <a:pt x="0" y="6471"/>
                    <a:pt x="0" y="6545"/>
                    <a:pt x="37" y="6582"/>
                  </a:cubicBezTo>
                  <a:cubicBezTo>
                    <a:pt x="74" y="6619"/>
                    <a:pt x="111" y="6656"/>
                    <a:pt x="185" y="6656"/>
                  </a:cubicBezTo>
                  <a:lnTo>
                    <a:pt x="1886" y="6656"/>
                  </a:lnTo>
                  <a:lnTo>
                    <a:pt x="1923" y="6582"/>
                  </a:lnTo>
                  <a:lnTo>
                    <a:pt x="185" y="6582"/>
                  </a:lnTo>
                  <a:cubicBezTo>
                    <a:pt x="148" y="6582"/>
                    <a:pt x="111" y="6545"/>
                    <a:pt x="74" y="6545"/>
                  </a:cubicBezTo>
                  <a:cubicBezTo>
                    <a:pt x="74" y="6508"/>
                    <a:pt x="74" y="6471"/>
                    <a:pt x="74" y="6434"/>
                  </a:cubicBezTo>
                  <a:lnTo>
                    <a:pt x="1072" y="260"/>
                  </a:lnTo>
                  <a:cubicBezTo>
                    <a:pt x="1109" y="186"/>
                    <a:pt x="1109" y="149"/>
                    <a:pt x="1183" y="112"/>
                  </a:cubicBezTo>
                  <a:cubicBezTo>
                    <a:pt x="1368" y="112"/>
                    <a:pt x="1553" y="75"/>
                    <a:pt x="1775" y="75"/>
                  </a:cubicBezTo>
                  <a:lnTo>
                    <a:pt x="2773" y="75"/>
                  </a:lnTo>
                  <a:lnTo>
                    <a:pt x="281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2" name="Google Shape;6502;p39"/>
            <p:cNvSpPr/>
            <p:nvPr/>
          </p:nvSpPr>
          <p:spPr>
            <a:xfrm>
              <a:off x="3515334" y="3291145"/>
              <a:ext cx="3451751" cy="420518"/>
            </a:xfrm>
            <a:custGeom>
              <a:avLst/>
              <a:gdLst/>
              <a:ahLst/>
              <a:cxnLst/>
              <a:rect l="l" t="t" r="r" b="b"/>
              <a:pathLst>
                <a:path w="25807" h="3144" extrusionOk="0">
                  <a:moveTo>
                    <a:pt x="25806" y="2219"/>
                  </a:moveTo>
                  <a:cubicBezTo>
                    <a:pt x="21739" y="1849"/>
                    <a:pt x="17303" y="1110"/>
                    <a:pt x="13273" y="555"/>
                  </a:cubicBezTo>
                  <a:cubicBezTo>
                    <a:pt x="9798" y="112"/>
                    <a:pt x="6322" y="1"/>
                    <a:pt x="2847" y="223"/>
                  </a:cubicBezTo>
                  <a:cubicBezTo>
                    <a:pt x="0" y="481"/>
                    <a:pt x="629" y="1480"/>
                    <a:pt x="1923" y="1554"/>
                  </a:cubicBezTo>
                  <a:lnTo>
                    <a:pt x="20889" y="3143"/>
                  </a:lnTo>
                  <a:close/>
                </a:path>
              </a:pathLst>
            </a:custGeom>
            <a:solidFill>
              <a:srgbClr val="381E11">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3" name="Google Shape;6503;p39"/>
            <p:cNvSpPr/>
            <p:nvPr/>
          </p:nvSpPr>
          <p:spPr>
            <a:xfrm>
              <a:off x="3515334" y="3291145"/>
              <a:ext cx="3506054" cy="395774"/>
            </a:xfrm>
            <a:custGeom>
              <a:avLst/>
              <a:gdLst/>
              <a:ahLst/>
              <a:cxnLst/>
              <a:rect l="l" t="t" r="r" b="b"/>
              <a:pathLst>
                <a:path w="26213" h="2959" extrusionOk="0">
                  <a:moveTo>
                    <a:pt x="26213" y="2182"/>
                  </a:moveTo>
                  <a:cubicBezTo>
                    <a:pt x="22072" y="1664"/>
                    <a:pt x="17303" y="1110"/>
                    <a:pt x="13273" y="555"/>
                  </a:cubicBezTo>
                  <a:cubicBezTo>
                    <a:pt x="9798" y="112"/>
                    <a:pt x="6322" y="1"/>
                    <a:pt x="2847" y="223"/>
                  </a:cubicBezTo>
                  <a:cubicBezTo>
                    <a:pt x="0" y="481"/>
                    <a:pt x="592" y="1332"/>
                    <a:pt x="1849" y="1406"/>
                  </a:cubicBezTo>
                  <a:lnTo>
                    <a:pt x="20778" y="2958"/>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4" name="Google Shape;6504;p39"/>
            <p:cNvSpPr/>
            <p:nvPr/>
          </p:nvSpPr>
          <p:spPr>
            <a:xfrm>
              <a:off x="3609229" y="3291145"/>
              <a:ext cx="3357857" cy="375978"/>
            </a:xfrm>
            <a:custGeom>
              <a:avLst/>
              <a:gdLst/>
              <a:ahLst/>
              <a:cxnLst/>
              <a:rect l="l" t="t" r="r" b="b"/>
              <a:pathLst>
                <a:path w="25105" h="2811" extrusionOk="0">
                  <a:moveTo>
                    <a:pt x="25104" y="2219"/>
                  </a:moveTo>
                  <a:cubicBezTo>
                    <a:pt x="21037" y="1849"/>
                    <a:pt x="16601" y="1110"/>
                    <a:pt x="12571" y="555"/>
                  </a:cubicBezTo>
                  <a:cubicBezTo>
                    <a:pt x="9096" y="112"/>
                    <a:pt x="5620" y="1"/>
                    <a:pt x="2145" y="223"/>
                  </a:cubicBezTo>
                  <a:cubicBezTo>
                    <a:pt x="1406" y="260"/>
                    <a:pt x="666" y="407"/>
                    <a:pt x="1" y="703"/>
                  </a:cubicBezTo>
                  <a:lnTo>
                    <a:pt x="20742" y="2811"/>
                  </a:lnTo>
                  <a:lnTo>
                    <a:pt x="23256" y="2552"/>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5" name="Google Shape;6505;p39"/>
            <p:cNvSpPr/>
            <p:nvPr/>
          </p:nvSpPr>
          <p:spPr>
            <a:xfrm>
              <a:off x="6220231" y="3568148"/>
              <a:ext cx="781382" cy="143516"/>
            </a:xfrm>
            <a:custGeom>
              <a:avLst/>
              <a:gdLst/>
              <a:ahLst/>
              <a:cxnLst/>
              <a:rect l="l" t="t" r="r" b="b"/>
              <a:pathLst>
                <a:path w="5842" h="1073" extrusionOk="0">
                  <a:moveTo>
                    <a:pt x="888" y="407"/>
                  </a:moveTo>
                  <a:cubicBezTo>
                    <a:pt x="2514" y="185"/>
                    <a:pt x="5398" y="0"/>
                    <a:pt x="5842" y="185"/>
                  </a:cubicBezTo>
                  <a:cubicBezTo>
                    <a:pt x="5842" y="333"/>
                    <a:pt x="2625" y="1072"/>
                    <a:pt x="888" y="1072"/>
                  </a:cubicBezTo>
                  <a:cubicBezTo>
                    <a:pt x="37" y="1072"/>
                    <a:pt x="0" y="481"/>
                    <a:pt x="888" y="4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6" name="Google Shape;6506;p39"/>
            <p:cNvSpPr/>
            <p:nvPr/>
          </p:nvSpPr>
          <p:spPr>
            <a:xfrm>
              <a:off x="3549976" y="4008197"/>
              <a:ext cx="588511" cy="207851"/>
            </a:xfrm>
            <a:custGeom>
              <a:avLst/>
              <a:gdLst/>
              <a:ahLst/>
              <a:cxnLst/>
              <a:rect l="l" t="t" r="r" b="b"/>
              <a:pathLst>
                <a:path w="4400" h="1554" extrusionOk="0">
                  <a:moveTo>
                    <a:pt x="4289" y="74"/>
                  </a:moveTo>
                  <a:cubicBezTo>
                    <a:pt x="4289" y="74"/>
                    <a:pt x="4326" y="74"/>
                    <a:pt x="4363" y="111"/>
                  </a:cubicBezTo>
                  <a:cubicBezTo>
                    <a:pt x="4363" y="148"/>
                    <a:pt x="4363" y="148"/>
                    <a:pt x="4363" y="185"/>
                  </a:cubicBezTo>
                  <a:lnTo>
                    <a:pt x="4289" y="740"/>
                  </a:lnTo>
                  <a:cubicBezTo>
                    <a:pt x="4289" y="777"/>
                    <a:pt x="4215" y="814"/>
                    <a:pt x="4178" y="814"/>
                  </a:cubicBezTo>
                  <a:lnTo>
                    <a:pt x="333" y="1479"/>
                  </a:lnTo>
                  <a:cubicBezTo>
                    <a:pt x="296" y="1479"/>
                    <a:pt x="259" y="1442"/>
                    <a:pt x="259" y="1368"/>
                  </a:cubicBezTo>
                  <a:lnTo>
                    <a:pt x="111" y="148"/>
                  </a:lnTo>
                  <a:cubicBezTo>
                    <a:pt x="111" y="148"/>
                    <a:pt x="111" y="111"/>
                    <a:pt x="111" y="111"/>
                  </a:cubicBezTo>
                  <a:cubicBezTo>
                    <a:pt x="111" y="74"/>
                    <a:pt x="148" y="74"/>
                    <a:pt x="185" y="74"/>
                  </a:cubicBezTo>
                  <a:close/>
                  <a:moveTo>
                    <a:pt x="185" y="0"/>
                  </a:moveTo>
                  <a:cubicBezTo>
                    <a:pt x="148" y="0"/>
                    <a:pt x="74" y="0"/>
                    <a:pt x="37" y="74"/>
                  </a:cubicBezTo>
                  <a:cubicBezTo>
                    <a:pt x="37" y="74"/>
                    <a:pt x="0" y="111"/>
                    <a:pt x="0" y="185"/>
                  </a:cubicBezTo>
                  <a:lnTo>
                    <a:pt x="148" y="1368"/>
                  </a:lnTo>
                  <a:cubicBezTo>
                    <a:pt x="148" y="1479"/>
                    <a:pt x="259" y="1553"/>
                    <a:pt x="333" y="1553"/>
                  </a:cubicBezTo>
                  <a:lnTo>
                    <a:pt x="4178" y="888"/>
                  </a:lnTo>
                  <a:cubicBezTo>
                    <a:pt x="4252" y="888"/>
                    <a:pt x="4326" y="814"/>
                    <a:pt x="4363" y="740"/>
                  </a:cubicBezTo>
                  <a:lnTo>
                    <a:pt x="4400" y="185"/>
                  </a:lnTo>
                  <a:cubicBezTo>
                    <a:pt x="4400" y="148"/>
                    <a:pt x="4400" y="74"/>
                    <a:pt x="4363" y="37"/>
                  </a:cubicBezTo>
                  <a:cubicBezTo>
                    <a:pt x="4326" y="0"/>
                    <a:pt x="4252" y="0"/>
                    <a:pt x="4215"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7" name="Google Shape;6507;p39"/>
            <p:cNvSpPr/>
            <p:nvPr/>
          </p:nvSpPr>
          <p:spPr>
            <a:xfrm>
              <a:off x="3554925" y="4003248"/>
              <a:ext cx="593460" cy="207851"/>
            </a:xfrm>
            <a:custGeom>
              <a:avLst/>
              <a:gdLst/>
              <a:ahLst/>
              <a:cxnLst/>
              <a:rect l="l" t="t" r="r" b="b"/>
              <a:pathLst>
                <a:path w="4437" h="1554" extrusionOk="0">
                  <a:moveTo>
                    <a:pt x="4252" y="74"/>
                  </a:moveTo>
                  <a:cubicBezTo>
                    <a:pt x="4289" y="74"/>
                    <a:pt x="4326" y="74"/>
                    <a:pt x="4326" y="111"/>
                  </a:cubicBezTo>
                  <a:cubicBezTo>
                    <a:pt x="4363" y="111"/>
                    <a:pt x="4363" y="148"/>
                    <a:pt x="4363" y="185"/>
                  </a:cubicBezTo>
                  <a:lnTo>
                    <a:pt x="4289" y="740"/>
                  </a:lnTo>
                  <a:cubicBezTo>
                    <a:pt x="4289" y="777"/>
                    <a:pt x="4215" y="814"/>
                    <a:pt x="4178" y="814"/>
                  </a:cubicBezTo>
                  <a:lnTo>
                    <a:pt x="333" y="1479"/>
                  </a:lnTo>
                  <a:cubicBezTo>
                    <a:pt x="296" y="1479"/>
                    <a:pt x="259" y="1405"/>
                    <a:pt x="259" y="1368"/>
                  </a:cubicBezTo>
                  <a:lnTo>
                    <a:pt x="111" y="148"/>
                  </a:lnTo>
                  <a:cubicBezTo>
                    <a:pt x="111" y="148"/>
                    <a:pt x="111" y="111"/>
                    <a:pt x="111" y="111"/>
                  </a:cubicBezTo>
                  <a:cubicBezTo>
                    <a:pt x="111" y="74"/>
                    <a:pt x="148" y="74"/>
                    <a:pt x="185" y="74"/>
                  </a:cubicBezTo>
                  <a:close/>
                  <a:moveTo>
                    <a:pt x="185" y="1"/>
                  </a:moveTo>
                  <a:cubicBezTo>
                    <a:pt x="148" y="1"/>
                    <a:pt x="74" y="1"/>
                    <a:pt x="37" y="37"/>
                  </a:cubicBezTo>
                  <a:cubicBezTo>
                    <a:pt x="0" y="74"/>
                    <a:pt x="0" y="111"/>
                    <a:pt x="0" y="185"/>
                  </a:cubicBezTo>
                  <a:lnTo>
                    <a:pt x="148" y="1368"/>
                  </a:lnTo>
                  <a:cubicBezTo>
                    <a:pt x="148" y="1479"/>
                    <a:pt x="259" y="1553"/>
                    <a:pt x="333" y="1553"/>
                  </a:cubicBezTo>
                  <a:lnTo>
                    <a:pt x="4178" y="888"/>
                  </a:lnTo>
                  <a:cubicBezTo>
                    <a:pt x="4289" y="888"/>
                    <a:pt x="4363" y="814"/>
                    <a:pt x="4363" y="740"/>
                  </a:cubicBezTo>
                  <a:lnTo>
                    <a:pt x="4437" y="185"/>
                  </a:lnTo>
                  <a:cubicBezTo>
                    <a:pt x="4437" y="148"/>
                    <a:pt x="4400" y="74"/>
                    <a:pt x="4363" y="37"/>
                  </a:cubicBezTo>
                  <a:cubicBezTo>
                    <a:pt x="4326" y="1"/>
                    <a:pt x="4289" y="1"/>
                    <a:pt x="42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8" name="Google Shape;6508;p39"/>
            <p:cNvSpPr/>
            <p:nvPr/>
          </p:nvSpPr>
          <p:spPr>
            <a:xfrm>
              <a:off x="6012512" y="3864813"/>
              <a:ext cx="24878" cy="29827"/>
            </a:xfrm>
            <a:custGeom>
              <a:avLst/>
              <a:gdLst/>
              <a:ahLst/>
              <a:cxnLst/>
              <a:rect l="l" t="t" r="r" b="b"/>
              <a:pathLst>
                <a:path w="186" h="223" extrusionOk="0">
                  <a:moveTo>
                    <a:pt x="75" y="222"/>
                  </a:moveTo>
                  <a:cubicBezTo>
                    <a:pt x="186" y="222"/>
                    <a:pt x="186" y="0"/>
                    <a:pt x="75" y="37"/>
                  </a:cubicBezTo>
                  <a:cubicBezTo>
                    <a:pt x="38" y="37"/>
                    <a:pt x="1" y="74"/>
                    <a:pt x="1" y="111"/>
                  </a:cubicBezTo>
                  <a:cubicBezTo>
                    <a:pt x="1" y="185"/>
                    <a:pt x="38" y="222"/>
                    <a:pt x="75"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9" name="Google Shape;6509;p39"/>
            <p:cNvSpPr/>
            <p:nvPr/>
          </p:nvSpPr>
          <p:spPr>
            <a:xfrm>
              <a:off x="6002614" y="3864813"/>
              <a:ext cx="34776" cy="24878"/>
            </a:xfrm>
            <a:custGeom>
              <a:avLst/>
              <a:gdLst/>
              <a:ahLst/>
              <a:cxnLst/>
              <a:rect l="l" t="t" r="r" b="b"/>
              <a:pathLst>
                <a:path w="260" h="186" extrusionOk="0">
                  <a:moveTo>
                    <a:pt x="112" y="185"/>
                  </a:moveTo>
                  <a:cubicBezTo>
                    <a:pt x="260" y="185"/>
                    <a:pt x="260" y="0"/>
                    <a:pt x="112" y="0"/>
                  </a:cubicBezTo>
                  <a:cubicBezTo>
                    <a:pt x="1" y="0"/>
                    <a:pt x="1"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0" name="Google Shape;6510;p39"/>
            <p:cNvSpPr/>
            <p:nvPr/>
          </p:nvSpPr>
          <p:spPr>
            <a:xfrm>
              <a:off x="6081796" y="3864813"/>
              <a:ext cx="24878" cy="29827"/>
            </a:xfrm>
            <a:custGeom>
              <a:avLst/>
              <a:gdLst/>
              <a:ahLst/>
              <a:cxnLst/>
              <a:rect l="l" t="t" r="r" b="b"/>
              <a:pathLst>
                <a:path w="186" h="223" extrusionOk="0">
                  <a:moveTo>
                    <a:pt x="74" y="222"/>
                  </a:moveTo>
                  <a:cubicBezTo>
                    <a:pt x="185" y="222"/>
                    <a:pt x="185" y="0"/>
                    <a:pt x="74" y="37"/>
                  </a:cubicBezTo>
                  <a:cubicBezTo>
                    <a:pt x="37" y="37"/>
                    <a:pt x="0" y="74"/>
                    <a:pt x="0" y="111"/>
                  </a:cubicBezTo>
                  <a:cubicBezTo>
                    <a:pt x="0" y="185"/>
                    <a:pt x="37" y="222"/>
                    <a:pt x="74" y="22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1" name="Google Shape;6511;p39"/>
            <p:cNvSpPr/>
            <p:nvPr/>
          </p:nvSpPr>
          <p:spPr>
            <a:xfrm>
              <a:off x="6071898" y="3864813"/>
              <a:ext cx="29827" cy="24878"/>
            </a:xfrm>
            <a:custGeom>
              <a:avLst/>
              <a:gdLst/>
              <a:ahLst/>
              <a:cxnLst/>
              <a:rect l="l" t="t" r="r" b="b"/>
              <a:pathLst>
                <a:path w="223" h="186" extrusionOk="0">
                  <a:moveTo>
                    <a:pt x="111" y="185"/>
                  </a:moveTo>
                  <a:cubicBezTo>
                    <a:pt x="222" y="185"/>
                    <a:pt x="222" y="0"/>
                    <a:pt x="111" y="0"/>
                  </a:cubicBezTo>
                  <a:cubicBezTo>
                    <a:pt x="0" y="0"/>
                    <a:pt x="0"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2" name="Google Shape;6512;p39"/>
            <p:cNvSpPr/>
            <p:nvPr/>
          </p:nvSpPr>
          <p:spPr>
            <a:xfrm>
              <a:off x="4642742" y="3889557"/>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3" name="Google Shape;6513;p39"/>
            <p:cNvSpPr/>
            <p:nvPr/>
          </p:nvSpPr>
          <p:spPr>
            <a:xfrm>
              <a:off x="4642742" y="3884609"/>
              <a:ext cx="19929" cy="19929"/>
            </a:xfrm>
            <a:custGeom>
              <a:avLst/>
              <a:gdLst/>
              <a:ahLst/>
              <a:cxnLst/>
              <a:rect l="l" t="t" r="r" b="b"/>
              <a:pathLst>
                <a:path w="149" h="149" extrusionOk="0">
                  <a:moveTo>
                    <a:pt x="75" y="148"/>
                  </a:moveTo>
                  <a:cubicBezTo>
                    <a:pt x="112" y="148"/>
                    <a:pt x="149" y="111"/>
                    <a:pt x="149" y="74"/>
                  </a:cubicBezTo>
                  <a:cubicBezTo>
                    <a:pt x="149" y="37"/>
                    <a:pt x="112" y="0"/>
                    <a:pt x="75" y="0"/>
                  </a:cubicBezTo>
                  <a:cubicBezTo>
                    <a:pt x="38" y="0"/>
                    <a:pt x="1" y="37"/>
                    <a:pt x="1" y="74"/>
                  </a:cubicBezTo>
                  <a:cubicBezTo>
                    <a:pt x="1" y="111"/>
                    <a:pt x="38" y="148"/>
                    <a:pt x="75"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4" name="Google Shape;6514;p39"/>
            <p:cNvSpPr/>
            <p:nvPr/>
          </p:nvSpPr>
          <p:spPr>
            <a:xfrm>
              <a:off x="4712026" y="3884609"/>
              <a:ext cx="29827" cy="24878"/>
            </a:xfrm>
            <a:custGeom>
              <a:avLst/>
              <a:gdLst/>
              <a:ahLst/>
              <a:cxnLst/>
              <a:rect l="l" t="t" r="r" b="b"/>
              <a:pathLst>
                <a:path w="223" h="186" extrusionOk="0">
                  <a:moveTo>
                    <a:pt x="111" y="185"/>
                  </a:moveTo>
                  <a:cubicBezTo>
                    <a:pt x="148" y="185"/>
                    <a:pt x="185" y="148"/>
                    <a:pt x="185" y="111"/>
                  </a:cubicBezTo>
                  <a:cubicBezTo>
                    <a:pt x="222" y="0"/>
                    <a:pt x="0" y="0"/>
                    <a:pt x="0" y="111"/>
                  </a:cubicBezTo>
                  <a:cubicBezTo>
                    <a:pt x="0" y="148"/>
                    <a:pt x="74"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5" name="Google Shape;6515;p39"/>
            <p:cNvSpPr/>
            <p:nvPr/>
          </p:nvSpPr>
          <p:spPr>
            <a:xfrm>
              <a:off x="4712026" y="3874711"/>
              <a:ext cx="29827" cy="29827"/>
            </a:xfrm>
            <a:custGeom>
              <a:avLst/>
              <a:gdLst/>
              <a:ahLst/>
              <a:cxnLst/>
              <a:rect l="l" t="t" r="r" b="b"/>
              <a:pathLst>
                <a:path w="223" h="223" extrusionOk="0">
                  <a:moveTo>
                    <a:pt x="74" y="222"/>
                  </a:moveTo>
                  <a:cubicBezTo>
                    <a:pt x="222" y="222"/>
                    <a:pt x="0" y="0"/>
                    <a:pt x="0" y="148"/>
                  </a:cubicBezTo>
                  <a:cubicBezTo>
                    <a:pt x="0" y="185"/>
                    <a:pt x="37" y="222"/>
                    <a:pt x="74"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6" name="Google Shape;6516;p39"/>
            <p:cNvSpPr/>
            <p:nvPr/>
          </p:nvSpPr>
          <p:spPr>
            <a:xfrm>
              <a:off x="4781177" y="3884609"/>
              <a:ext cx="24878" cy="24878"/>
            </a:xfrm>
            <a:custGeom>
              <a:avLst/>
              <a:gdLst/>
              <a:ahLst/>
              <a:cxnLst/>
              <a:rect l="l" t="t" r="r" b="b"/>
              <a:pathLst>
                <a:path w="186" h="186" extrusionOk="0">
                  <a:moveTo>
                    <a:pt x="112" y="185"/>
                  </a:moveTo>
                  <a:cubicBezTo>
                    <a:pt x="149" y="185"/>
                    <a:pt x="186" y="148"/>
                    <a:pt x="186" y="111"/>
                  </a:cubicBezTo>
                  <a:cubicBezTo>
                    <a:pt x="186" y="0"/>
                    <a:pt x="1" y="0"/>
                    <a:pt x="1" y="111"/>
                  </a:cubicBezTo>
                  <a:cubicBezTo>
                    <a:pt x="1" y="148"/>
                    <a:pt x="38"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7" name="Google Shape;6517;p39"/>
            <p:cNvSpPr/>
            <p:nvPr/>
          </p:nvSpPr>
          <p:spPr>
            <a:xfrm>
              <a:off x="4781177" y="3884609"/>
              <a:ext cx="24878" cy="19929"/>
            </a:xfrm>
            <a:custGeom>
              <a:avLst/>
              <a:gdLst/>
              <a:ahLst/>
              <a:cxnLst/>
              <a:rect l="l" t="t" r="r" b="b"/>
              <a:pathLst>
                <a:path w="186" h="149" extrusionOk="0">
                  <a:moveTo>
                    <a:pt x="112" y="148"/>
                  </a:moveTo>
                  <a:cubicBezTo>
                    <a:pt x="149" y="148"/>
                    <a:pt x="186" y="111"/>
                    <a:pt x="186" y="74"/>
                  </a:cubicBezTo>
                  <a:cubicBezTo>
                    <a:pt x="186" y="37"/>
                    <a:pt x="149" y="0"/>
                    <a:pt x="112" y="0"/>
                  </a:cubicBezTo>
                  <a:cubicBezTo>
                    <a:pt x="38" y="0"/>
                    <a:pt x="1" y="37"/>
                    <a:pt x="1" y="74"/>
                  </a:cubicBezTo>
                  <a:cubicBezTo>
                    <a:pt x="1" y="111"/>
                    <a:pt x="38" y="148"/>
                    <a:pt x="112"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8" name="Google Shape;6518;p39"/>
            <p:cNvSpPr/>
            <p:nvPr/>
          </p:nvSpPr>
          <p:spPr>
            <a:xfrm>
              <a:off x="4850461" y="3884609"/>
              <a:ext cx="29827" cy="24878"/>
            </a:xfrm>
            <a:custGeom>
              <a:avLst/>
              <a:gdLst/>
              <a:ahLst/>
              <a:cxnLst/>
              <a:rect l="l" t="t" r="r" b="b"/>
              <a:pathLst>
                <a:path w="223" h="186" extrusionOk="0">
                  <a:moveTo>
                    <a:pt x="111" y="185"/>
                  </a:moveTo>
                  <a:cubicBezTo>
                    <a:pt x="148" y="185"/>
                    <a:pt x="222" y="148"/>
                    <a:pt x="222" y="111"/>
                  </a:cubicBezTo>
                  <a:cubicBezTo>
                    <a:pt x="222" y="0"/>
                    <a:pt x="1" y="0"/>
                    <a:pt x="38" y="111"/>
                  </a:cubicBezTo>
                  <a:cubicBezTo>
                    <a:pt x="38" y="148"/>
                    <a:pt x="75"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9" name="Google Shape;6519;p39"/>
            <p:cNvSpPr/>
            <p:nvPr/>
          </p:nvSpPr>
          <p:spPr>
            <a:xfrm>
              <a:off x="4850461" y="3874711"/>
              <a:ext cx="29827" cy="29827"/>
            </a:xfrm>
            <a:custGeom>
              <a:avLst/>
              <a:gdLst/>
              <a:ahLst/>
              <a:cxnLst/>
              <a:rect l="l" t="t" r="r" b="b"/>
              <a:pathLst>
                <a:path w="223" h="223" extrusionOk="0">
                  <a:moveTo>
                    <a:pt x="111" y="222"/>
                  </a:moveTo>
                  <a:cubicBezTo>
                    <a:pt x="222" y="222"/>
                    <a:pt x="1" y="0"/>
                    <a:pt x="1" y="148"/>
                  </a:cubicBezTo>
                  <a:cubicBezTo>
                    <a:pt x="1" y="185"/>
                    <a:pt x="38" y="222"/>
                    <a:pt x="111"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0" name="Google Shape;6520;p39"/>
            <p:cNvSpPr/>
            <p:nvPr/>
          </p:nvSpPr>
          <p:spPr>
            <a:xfrm>
              <a:off x="3901079" y="3889557"/>
              <a:ext cx="24878" cy="19929"/>
            </a:xfrm>
            <a:custGeom>
              <a:avLst/>
              <a:gdLst/>
              <a:ahLst/>
              <a:cxnLst/>
              <a:rect l="l" t="t" r="r" b="b"/>
              <a:pathLst>
                <a:path w="186" h="149" extrusionOk="0">
                  <a:moveTo>
                    <a:pt x="74" y="148"/>
                  </a:moveTo>
                  <a:cubicBezTo>
                    <a:pt x="148" y="148"/>
                    <a:pt x="185" y="111"/>
                    <a:pt x="185" y="74"/>
                  </a:cubicBezTo>
                  <a:cubicBezTo>
                    <a:pt x="185" y="37"/>
                    <a:pt x="148" y="0"/>
                    <a:pt x="74" y="0"/>
                  </a:cubicBezTo>
                  <a:cubicBezTo>
                    <a:pt x="37" y="0"/>
                    <a:pt x="0" y="37"/>
                    <a:pt x="0" y="74"/>
                  </a:cubicBezTo>
                  <a:cubicBezTo>
                    <a:pt x="0" y="111"/>
                    <a:pt x="37" y="148"/>
                    <a:pt x="74" y="1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1" name="Google Shape;6521;p39"/>
            <p:cNvSpPr/>
            <p:nvPr/>
          </p:nvSpPr>
          <p:spPr>
            <a:xfrm>
              <a:off x="3896130"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2" name="Google Shape;6522;p39"/>
            <p:cNvSpPr/>
            <p:nvPr/>
          </p:nvSpPr>
          <p:spPr>
            <a:xfrm>
              <a:off x="3965281" y="3884609"/>
              <a:ext cx="29827" cy="24878"/>
            </a:xfrm>
            <a:custGeom>
              <a:avLst/>
              <a:gdLst/>
              <a:ahLst/>
              <a:cxnLst/>
              <a:rect l="l" t="t" r="r" b="b"/>
              <a:pathLst>
                <a:path w="223" h="186" extrusionOk="0">
                  <a:moveTo>
                    <a:pt x="149" y="185"/>
                  </a:moveTo>
                  <a:cubicBezTo>
                    <a:pt x="186" y="185"/>
                    <a:pt x="223" y="148"/>
                    <a:pt x="223" y="111"/>
                  </a:cubicBezTo>
                  <a:cubicBezTo>
                    <a:pt x="223" y="0"/>
                    <a:pt x="1" y="0"/>
                    <a:pt x="38" y="111"/>
                  </a:cubicBezTo>
                  <a:cubicBezTo>
                    <a:pt x="38" y="148"/>
                    <a:pt x="75" y="185"/>
                    <a:pt x="149"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3" name="Google Shape;6523;p39"/>
            <p:cNvSpPr/>
            <p:nvPr/>
          </p:nvSpPr>
          <p:spPr>
            <a:xfrm>
              <a:off x="3965281" y="3874711"/>
              <a:ext cx="34776" cy="29827"/>
            </a:xfrm>
            <a:custGeom>
              <a:avLst/>
              <a:gdLst/>
              <a:ahLst/>
              <a:cxnLst/>
              <a:rect l="l" t="t" r="r" b="b"/>
              <a:pathLst>
                <a:path w="260" h="223" extrusionOk="0">
                  <a:moveTo>
                    <a:pt x="112" y="222"/>
                  </a:moveTo>
                  <a:cubicBezTo>
                    <a:pt x="260" y="222"/>
                    <a:pt x="1" y="0"/>
                    <a:pt x="1" y="148"/>
                  </a:cubicBezTo>
                  <a:cubicBezTo>
                    <a:pt x="1" y="185"/>
                    <a:pt x="38" y="222"/>
                    <a:pt x="112"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4" name="Google Shape;6524;p39"/>
            <p:cNvSpPr/>
            <p:nvPr/>
          </p:nvSpPr>
          <p:spPr>
            <a:xfrm>
              <a:off x="4039514" y="3884609"/>
              <a:ext cx="24878" cy="24878"/>
            </a:xfrm>
            <a:custGeom>
              <a:avLst/>
              <a:gdLst/>
              <a:ahLst/>
              <a:cxnLst/>
              <a:rect l="l" t="t" r="r" b="b"/>
              <a:pathLst>
                <a:path w="186" h="186" extrusionOk="0">
                  <a:moveTo>
                    <a:pt x="111" y="185"/>
                  </a:moveTo>
                  <a:cubicBezTo>
                    <a:pt x="148" y="185"/>
                    <a:pt x="185" y="148"/>
                    <a:pt x="185" y="111"/>
                  </a:cubicBezTo>
                  <a:cubicBezTo>
                    <a:pt x="185" y="0"/>
                    <a:pt x="0" y="0"/>
                    <a:pt x="0" y="111"/>
                  </a:cubicBezTo>
                  <a:cubicBezTo>
                    <a:pt x="0" y="148"/>
                    <a:pt x="37"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5" name="Google Shape;6525;p39"/>
            <p:cNvSpPr/>
            <p:nvPr/>
          </p:nvSpPr>
          <p:spPr>
            <a:xfrm>
              <a:off x="4039514" y="3884609"/>
              <a:ext cx="24878" cy="19929"/>
            </a:xfrm>
            <a:custGeom>
              <a:avLst/>
              <a:gdLst/>
              <a:ahLst/>
              <a:cxnLst/>
              <a:rect l="l" t="t" r="r" b="b"/>
              <a:pathLst>
                <a:path w="186" h="149" extrusionOk="0">
                  <a:moveTo>
                    <a:pt x="111" y="148"/>
                  </a:moveTo>
                  <a:cubicBezTo>
                    <a:pt x="148" y="148"/>
                    <a:pt x="185" y="111"/>
                    <a:pt x="185" y="74"/>
                  </a:cubicBezTo>
                  <a:cubicBezTo>
                    <a:pt x="185" y="37"/>
                    <a:pt x="148" y="0"/>
                    <a:pt x="111" y="0"/>
                  </a:cubicBezTo>
                  <a:cubicBezTo>
                    <a:pt x="37" y="0"/>
                    <a:pt x="0" y="37"/>
                    <a:pt x="0" y="74"/>
                  </a:cubicBezTo>
                  <a:cubicBezTo>
                    <a:pt x="0" y="111"/>
                    <a:pt x="37" y="148"/>
                    <a:pt x="111" y="1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6" name="Google Shape;6526;p39"/>
            <p:cNvSpPr/>
            <p:nvPr/>
          </p:nvSpPr>
          <p:spPr>
            <a:xfrm>
              <a:off x="4108664" y="3884609"/>
              <a:ext cx="29827" cy="24878"/>
            </a:xfrm>
            <a:custGeom>
              <a:avLst/>
              <a:gdLst/>
              <a:ahLst/>
              <a:cxnLst/>
              <a:rect l="l" t="t" r="r" b="b"/>
              <a:pathLst>
                <a:path w="223" h="186" extrusionOk="0">
                  <a:moveTo>
                    <a:pt x="112" y="185"/>
                  </a:moveTo>
                  <a:cubicBezTo>
                    <a:pt x="149" y="185"/>
                    <a:pt x="186" y="148"/>
                    <a:pt x="186" y="111"/>
                  </a:cubicBezTo>
                  <a:cubicBezTo>
                    <a:pt x="223" y="0"/>
                    <a:pt x="1" y="0"/>
                    <a:pt x="38" y="111"/>
                  </a:cubicBezTo>
                  <a:cubicBezTo>
                    <a:pt x="1" y="148"/>
                    <a:pt x="75" y="185"/>
                    <a:pt x="112"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7" name="Google Shape;6527;p39"/>
            <p:cNvSpPr/>
            <p:nvPr/>
          </p:nvSpPr>
          <p:spPr>
            <a:xfrm>
              <a:off x="4108664" y="3874711"/>
              <a:ext cx="29827" cy="29827"/>
            </a:xfrm>
            <a:custGeom>
              <a:avLst/>
              <a:gdLst/>
              <a:ahLst/>
              <a:cxnLst/>
              <a:rect l="l" t="t" r="r" b="b"/>
              <a:pathLst>
                <a:path w="223" h="223" extrusionOk="0">
                  <a:moveTo>
                    <a:pt x="75" y="222"/>
                  </a:moveTo>
                  <a:cubicBezTo>
                    <a:pt x="223" y="222"/>
                    <a:pt x="1" y="0"/>
                    <a:pt x="1" y="148"/>
                  </a:cubicBezTo>
                  <a:cubicBezTo>
                    <a:pt x="1" y="185"/>
                    <a:pt x="38" y="222"/>
                    <a:pt x="75" y="222"/>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8" name="Google Shape;6528;p39"/>
            <p:cNvSpPr/>
            <p:nvPr/>
          </p:nvSpPr>
          <p:spPr>
            <a:xfrm>
              <a:off x="3841692" y="4206018"/>
              <a:ext cx="1785195" cy="133619"/>
            </a:xfrm>
            <a:custGeom>
              <a:avLst/>
              <a:gdLst/>
              <a:ahLst/>
              <a:cxnLst/>
              <a:rect l="l" t="t" r="r" b="b"/>
              <a:pathLst>
                <a:path w="13347" h="999" extrusionOk="0">
                  <a:moveTo>
                    <a:pt x="38" y="0"/>
                  </a:moveTo>
                  <a:lnTo>
                    <a:pt x="1" y="74"/>
                  </a:lnTo>
                  <a:cubicBezTo>
                    <a:pt x="1627" y="629"/>
                    <a:pt x="4511" y="999"/>
                    <a:pt x="7284" y="999"/>
                  </a:cubicBezTo>
                  <a:cubicBezTo>
                    <a:pt x="9613" y="999"/>
                    <a:pt x="11868" y="740"/>
                    <a:pt x="13347" y="222"/>
                  </a:cubicBezTo>
                  <a:lnTo>
                    <a:pt x="13310" y="148"/>
                  </a:lnTo>
                  <a:cubicBezTo>
                    <a:pt x="11845" y="687"/>
                    <a:pt x="9575" y="927"/>
                    <a:pt x="7257" y="927"/>
                  </a:cubicBezTo>
                  <a:cubicBezTo>
                    <a:pt x="4486" y="927"/>
                    <a:pt x="1648" y="584"/>
                    <a:pt x="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9" name="Google Shape;6529;p39"/>
            <p:cNvSpPr/>
            <p:nvPr/>
          </p:nvSpPr>
          <p:spPr>
            <a:xfrm>
              <a:off x="3317513" y="4136734"/>
              <a:ext cx="24878" cy="29827"/>
            </a:xfrm>
            <a:custGeom>
              <a:avLst/>
              <a:gdLst/>
              <a:ahLst/>
              <a:cxnLst/>
              <a:rect l="l" t="t" r="r" b="b"/>
              <a:pathLst>
                <a:path w="186" h="223" extrusionOk="0">
                  <a:moveTo>
                    <a:pt x="75" y="186"/>
                  </a:moveTo>
                  <a:cubicBezTo>
                    <a:pt x="186" y="223"/>
                    <a:pt x="186" y="1"/>
                    <a:pt x="75" y="1"/>
                  </a:cubicBezTo>
                  <a:cubicBezTo>
                    <a:pt x="38" y="1"/>
                    <a:pt x="1" y="38"/>
                    <a:pt x="1" y="112"/>
                  </a:cubicBezTo>
                  <a:cubicBezTo>
                    <a:pt x="1" y="149"/>
                    <a:pt x="38" y="186"/>
                    <a:pt x="75"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0" name="Google Shape;6530;p39"/>
            <p:cNvSpPr/>
            <p:nvPr/>
          </p:nvSpPr>
          <p:spPr>
            <a:xfrm>
              <a:off x="3307615" y="4131785"/>
              <a:ext cx="34776" cy="24878"/>
            </a:xfrm>
            <a:custGeom>
              <a:avLst/>
              <a:gdLst/>
              <a:ahLst/>
              <a:cxnLst/>
              <a:rect l="l" t="t" r="r" b="b"/>
              <a:pathLst>
                <a:path w="260" h="186" extrusionOk="0">
                  <a:moveTo>
                    <a:pt x="112" y="186"/>
                  </a:moveTo>
                  <a:cubicBezTo>
                    <a:pt x="260" y="186"/>
                    <a:pt x="260" y="1"/>
                    <a:pt x="112" y="1"/>
                  </a:cubicBezTo>
                  <a:cubicBezTo>
                    <a:pt x="1" y="1"/>
                    <a:pt x="1" y="186"/>
                    <a:pt x="112"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1" name="Google Shape;6531;p39"/>
            <p:cNvSpPr/>
            <p:nvPr/>
          </p:nvSpPr>
          <p:spPr>
            <a:xfrm>
              <a:off x="3416490" y="4136734"/>
              <a:ext cx="24744" cy="29827"/>
            </a:xfrm>
            <a:custGeom>
              <a:avLst/>
              <a:gdLst/>
              <a:ahLst/>
              <a:cxnLst/>
              <a:rect l="l" t="t" r="r" b="b"/>
              <a:pathLst>
                <a:path w="185" h="223" extrusionOk="0">
                  <a:moveTo>
                    <a:pt x="74" y="186"/>
                  </a:moveTo>
                  <a:cubicBezTo>
                    <a:pt x="185" y="223"/>
                    <a:pt x="185" y="1"/>
                    <a:pt x="74" y="1"/>
                  </a:cubicBezTo>
                  <a:cubicBezTo>
                    <a:pt x="37" y="1"/>
                    <a:pt x="0" y="38"/>
                    <a:pt x="0" y="112"/>
                  </a:cubicBezTo>
                  <a:cubicBezTo>
                    <a:pt x="0" y="149"/>
                    <a:pt x="37" y="186"/>
                    <a:pt x="74" y="18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2" name="Google Shape;6532;p39"/>
            <p:cNvSpPr/>
            <p:nvPr/>
          </p:nvSpPr>
          <p:spPr>
            <a:xfrm>
              <a:off x="3406592" y="4131785"/>
              <a:ext cx="34642" cy="24878"/>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3" name="Google Shape;6533;p39"/>
            <p:cNvSpPr/>
            <p:nvPr/>
          </p:nvSpPr>
          <p:spPr>
            <a:xfrm>
              <a:off x="2852719" y="3914302"/>
              <a:ext cx="29827" cy="24744"/>
            </a:xfrm>
            <a:custGeom>
              <a:avLst/>
              <a:gdLst/>
              <a:ahLst/>
              <a:cxnLst/>
              <a:rect l="l" t="t" r="r" b="b"/>
              <a:pathLst>
                <a:path w="223" h="185" extrusionOk="0">
                  <a:moveTo>
                    <a:pt x="111" y="185"/>
                  </a:moveTo>
                  <a:cubicBezTo>
                    <a:pt x="222" y="185"/>
                    <a:pt x="222" y="0"/>
                    <a:pt x="111" y="0"/>
                  </a:cubicBezTo>
                  <a:cubicBezTo>
                    <a:pt x="0" y="0"/>
                    <a:pt x="0" y="185"/>
                    <a:pt x="111"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4" name="Google Shape;6534;p39"/>
            <p:cNvSpPr/>
            <p:nvPr/>
          </p:nvSpPr>
          <p:spPr>
            <a:xfrm>
              <a:off x="2852719" y="3909353"/>
              <a:ext cx="24878" cy="29693"/>
            </a:xfrm>
            <a:custGeom>
              <a:avLst/>
              <a:gdLst/>
              <a:ahLst/>
              <a:cxnLst/>
              <a:rect l="l" t="t" r="r" b="b"/>
              <a:pathLst>
                <a:path w="186" h="222" extrusionOk="0">
                  <a:moveTo>
                    <a:pt x="74" y="185"/>
                  </a:moveTo>
                  <a:cubicBezTo>
                    <a:pt x="148" y="185"/>
                    <a:pt x="185" y="148"/>
                    <a:pt x="185" y="111"/>
                  </a:cubicBezTo>
                  <a:cubicBezTo>
                    <a:pt x="185" y="37"/>
                    <a:pt x="148" y="0"/>
                    <a:pt x="111" y="0"/>
                  </a:cubicBezTo>
                  <a:cubicBezTo>
                    <a:pt x="0" y="0"/>
                    <a:pt x="0" y="222"/>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5" name="Google Shape;6535;p39"/>
            <p:cNvSpPr/>
            <p:nvPr/>
          </p:nvSpPr>
          <p:spPr>
            <a:xfrm>
              <a:off x="3594516" y="4032941"/>
              <a:ext cx="34642" cy="24878"/>
            </a:xfrm>
            <a:custGeom>
              <a:avLst/>
              <a:gdLst/>
              <a:ahLst/>
              <a:cxnLst/>
              <a:rect l="l" t="t" r="r" b="b"/>
              <a:pathLst>
                <a:path w="259" h="186" extrusionOk="0">
                  <a:moveTo>
                    <a:pt x="148" y="185"/>
                  </a:moveTo>
                  <a:cubicBezTo>
                    <a:pt x="259" y="185"/>
                    <a:pt x="259" y="0"/>
                    <a:pt x="148" y="0"/>
                  </a:cubicBezTo>
                  <a:cubicBezTo>
                    <a:pt x="0" y="0"/>
                    <a:pt x="0" y="185"/>
                    <a:pt x="148" y="1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6" name="Google Shape;6536;p39"/>
            <p:cNvSpPr/>
            <p:nvPr/>
          </p:nvSpPr>
          <p:spPr>
            <a:xfrm>
              <a:off x="3594516" y="4027992"/>
              <a:ext cx="24744" cy="24878"/>
            </a:xfrm>
            <a:custGeom>
              <a:avLst/>
              <a:gdLst/>
              <a:ahLst/>
              <a:cxnLst/>
              <a:rect l="l" t="t" r="r" b="b"/>
              <a:pathLst>
                <a:path w="185" h="186" extrusionOk="0">
                  <a:moveTo>
                    <a:pt x="111" y="185"/>
                  </a:moveTo>
                  <a:cubicBezTo>
                    <a:pt x="148" y="185"/>
                    <a:pt x="185" y="148"/>
                    <a:pt x="185" y="148"/>
                  </a:cubicBezTo>
                  <a:cubicBezTo>
                    <a:pt x="185" y="0"/>
                    <a:pt x="0" y="0"/>
                    <a:pt x="0" y="148"/>
                  </a:cubicBezTo>
                  <a:cubicBezTo>
                    <a:pt x="37" y="185"/>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7" name="Google Shape;6537;p39"/>
            <p:cNvSpPr/>
            <p:nvPr/>
          </p:nvSpPr>
          <p:spPr>
            <a:xfrm>
              <a:off x="5972921" y="3534442"/>
              <a:ext cx="707283" cy="98041"/>
            </a:xfrm>
            <a:custGeom>
              <a:avLst/>
              <a:gdLst/>
              <a:ahLst/>
              <a:cxnLst/>
              <a:rect l="l" t="t" r="r" b="b"/>
              <a:pathLst>
                <a:path w="5288" h="733" extrusionOk="0">
                  <a:moveTo>
                    <a:pt x="3649" y="1"/>
                  </a:moveTo>
                  <a:cubicBezTo>
                    <a:pt x="1683" y="1"/>
                    <a:pt x="294" y="307"/>
                    <a:pt x="1" y="659"/>
                  </a:cubicBezTo>
                  <a:lnTo>
                    <a:pt x="38" y="733"/>
                  </a:lnTo>
                  <a:cubicBezTo>
                    <a:pt x="267" y="418"/>
                    <a:pt x="1445" y="82"/>
                    <a:pt x="3385" y="82"/>
                  </a:cubicBezTo>
                  <a:cubicBezTo>
                    <a:pt x="3955" y="82"/>
                    <a:pt x="4591" y="111"/>
                    <a:pt x="5288" y="178"/>
                  </a:cubicBezTo>
                  <a:lnTo>
                    <a:pt x="5288" y="67"/>
                  </a:lnTo>
                  <a:cubicBezTo>
                    <a:pt x="4709" y="22"/>
                    <a:pt x="4160" y="1"/>
                    <a:pt x="36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8" name="Google Shape;6538;p39"/>
            <p:cNvSpPr/>
            <p:nvPr/>
          </p:nvSpPr>
          <p:spPr>
            <a:xfrm>
              <a:off x="5300408" y="3449776"/>
              <a:ext cx="732027" cy="123454"/>
            </a:xfrm>
            <a:custGeom>
              <a:avLst/>
              <a:gdLst/>
              <a:ahLst/>
              <a:cxnLst/>
              <a:rect l="l" t="t" r="r" b="b"/>
              <a:pathLst>
                <a:path w="5473" h="923" extrusionOk="0">
                  <a:moveTo>
                    <a:pt x="3923" y="0"/>
                  </a:moveTo>
                  <a:cubicBezTo>
                    <a:pt x="1847" y="0"/>
                    <a:pt x="330" y="406"/>
                    <a:pt x="1" y="885"/>
                  </a:cubicBezTo>
                  <a:lnTo>
                    <a:pt x="38" y="922"/>
                  </a:lnTo>
                  <a:cubicBezTo>
                    <a:pt x="343" y="526"/>
                    <a:pt x="1802" y="80"/>
                    <a:pt x="3982" y="80"/>
                  </a:cubicBezTo>
                  <a:cubicBezTo>
                    <a:pt x="4447" y="80"/>
                    <a:pt x="4946" y="100"/>
                    <a:pt x="5473" y="146"/>
                  </a:cubicBezTo>
                  <a:lnTo>
                    <a:pt x="5473" y="72"/>
                  </a:lnTo>
                  <a:cubicBezTo>
                    <a:pt x="4931" y="22"/>
                    <a:pt x="4411" y="0"/>
                    <a:pt x="39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9" name="Google Shape;6539;p39"/>
            <p:cNvSpPr/>
            <p:nvPr/>
          </p:nvSpPr>
          <p:spPr>
            <a:xfrm>
              <a:off x="4637793" y="3370461"/>
              <a:ext cx="732027" cy="138434"/>
            </a:xfrm>
            <a:custGeom>
              <a:avLst/>
              <a:gdLst/>
              <a:ahLst/>
              <a:cxnLst/>
              <a:rect l="l" t="t" r="r" b="b"/>
              <a:pathLst>
                <a:path w="5473" h="1035" extrusionOk="0">
                  <a:moveTo>
                    <a:pt x="4369" y="0"/>
                  </a:moveTo>
                  <a:cubicBezTo>
                    <a:pt x="2066" y="0"/>
                    <a:pt x="353" y="485"/>
                    <a:pt x="1" y="997"/>
                  </a:cubicBezTo>
                  <a:lnTo>
                    <a:pt x="75" y="1034"/>
                  </a:lnTo>
                  <a:cubicBezTo>
                    <a:pt x="372" y="605"/>
                    <a:pt x="2057" y="87"/>
                    <a:pt x="4548" y="87"/>
                  </a:cubicBezTo>
                  <a:cubicBezTo>
                    <a:pt x="4845" y="87"/>
                    <a:pt x="5154" y="94"/>
                    <a:pt x="5473" y="110"/>
                  </a:cubicBezTo>
                  <a:lnTo>
                    <a:pt x="5473" y="36"/>
                  </a:lnTo>
                  <a:cubicBezTo>
                    <a:pt x="5093" y="12"/>
                    <a:pt x="4724" y="0"/>
                    <a:pt x="43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0" name="Google Shape;6540;p39"/>
            <p:cNvSpPr/>
            <p:nvPr/>
          </p:nvSpPr>
          <p:spPr>
            <a:xfrm>
              <a:off x="3955383" y="3300641"/>
              <a:ext cx="732027" cy="129071"/>
            </a:xfrm>
            <a:custGeom>
              <a:avLst/>
              <a:gdLst/>
              <a:ahLst/>
              <a:cxnLst/>
              <a:rect l="l" t="t" r="r" b="b"/>
              <a:pathLst>
                <a:path w="5473" h="965" extrusionOk="0">
                  <a:moveTo>
                    <a:pt x="4254" y="1"/>
                  </a:moveTo>
                  <a:cubicBezTo>
                    <a:pt x="2009" y="1"/>
                    <a:pt x="347" y="424"/>
                    <a:pt x="1" y="928"/>
                  </a:cubicBezTo>
                  <a:lnTo>
                    <a:pt x="75" y="965"/>
                  </a:lnTo>
                  <a:cubicBezTo>
                    <a:pt x="356" y="559"/>
                    <a:pt x="1873" y="101"/>
                    <a:pt x="4140" y="101"/>
                  </a:cubicBezTo>
                  <a:cubicBezTo>
                    <a:pt x="4559" y="101"/>
                    <a:pt x="5005" y="117"/>
                    <a:pt x="5473" y="152"/>
                  </a:cubicBezTo>
                  <a:lnTo>
                    <a:pt x="5473" y="41"/>
                  </a:lnTo>
                  <a:cubicBezTo>
                    <a:pt x="5051" y="13"/>
                    <a:pt x="4644" y="1"/>
                    <a:pt x="42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74" name="Google Shape;6274;p39"/>
          <p:cNvGrpSpPr/>
          <p:nvPr/>
        </p:nvGrpSpPr>
        <p:grpSpPr>
          <a:xfrm rot="-628824">
            <a:off x="6749723" y="195319"/>
            <a:ext cx="2445281" cy="785356"/>
            <a:chOff x="1465125" y="3238575"/>
            <a:chExt cx="4479298" cy="1438625"/>
          </a:xfrm>
        </p:grpSpPr>
        <p:sp>
          <p:nvSpPr>
            <p:cNvPr id="6275" name="Google Shape;6275;p39"/>
            <p:cNvSpPr/>
            <p:nvPr/>
          </p:nvSpPr>
          <p:spPr>
            <a:xfrm>
              <a:off x="1948559" y="4461260"/>
              <a:ext cx="543522" cy="16104"/>
            </a:xfrm>
            <a:custGeom>
              <a:avLst/>
              <a:gdLst/>
              <a:ahLst/>
              <a:cxnLst/>
              <a:rect l="l" t="t" r="r" b="b"/>
              <a:pathLst>
                <a:path w="5029" h="149" extrusionOk="0">
                  <a:moveTo>
                    <a:pt x="38" y="1"/>
                  </a:moveTo>
                  <a:lnTo>
                    <a:pt x="4955" y="1"/>
                  </a:lnTo>
                  <a:cubicBezTo>
                    <a:pt x="4992" y="1"/>
                    <a:pt x="5029" y="38"/>
                    <a:pt x="5029" y="75"/>
                  </a:cubicBezTo>
                  <a:lnTo>
                    <a:pt x="5029" y="75"/>
                  </a:lnTo>
                  <a:cubicBezTo>
                    <a:pt x="5029" y="112"/>
                    <a:pt x="4992" y="149"/>
                    <a:pt x="4955" y="149"/>
                  </a:cubicBezTo>
                  <a:lnTo>
                    <a:pt x="38" y="149"/>
                  </a:lnTo>
                  <a:cubicBezTo>
                    <a:pt x="1" y="149"/>
                    <a:pt x="1" y="112"/>
                    <a:pt x="1" y="75"/>
                  </a:cubicBezTo>
                  <a:lnTo>
                    <a:pt x="1" y="75"/>
                  </a:lnTo>
                  <a:cubicBezTo>
                    <a:pt x="1" y="38"/>
                    <a:pt x="1" y="1"/>
                    <a:pt x="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6" name="Google Shape;6276;p39"/>
            <p:cNvSpPr/>
            <p:nvPr/>
          </p:nvSpPr>
          <p:spPr>
            <a:xfrm>
              <a:off x="2651823" y="4537239"/>
              <a:ext cx="48094" cy="55984"/>
            </a:xfrm>
            <a:custGeom>
              <a:avLst/>
              <a:gdLst/>
              <a:ahLst/>
              <a:cxnLst/>
              <a:rect l="l" t="t" r="r" b="b"/>
              <a:pathLst>
                <a:path w="445" h="518" extrusionOk="0">
                  <a:moveTo>
                    <a:pt x="407" y="0"/>
                  </a:moveTo>
                  <a:lnTo>
                    <a:pt x="1" y="481"/>
                  </a:lnTo>
                  <a:lnTo>
                    <a:pt x="38" y="518"/>
                  </a:lnTo>
                  <a:lnTo>
                    <a:pt x="444" y="37"/>
                  </a:lnTo>
                  <a:lnTo>
                    <a:pt x="40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7" name="Google Shape;6277;p39"/>
            <p:cNvSpPr/>
            <p:nvPr/>
          </p:nvSpPr>
          <p:spPr>
            <a:xfrm>
              <a:off x="2647824" y="4589117"/>
              <a:ext cx="64090" cy="40097"/>
            </a:xfrm>
            <a:custGeom>
              <a:avLst/>
              <a:gdLst/>
              <a:ahLst/>
              <a:cxnLst/>
              <a:rect l="l" t="t" r="r" b="b"/>
              <a:pathLst>
                <a:path w="593" h="371" extrusionOk="0">
                  <a:moveTo>
                    <a:pt x="38" y="1"/>
                  </a:moveTo>
                  <a:lnTo>
                    <a:pt x="1" y="38"/>
                  </a:lnTo>
                  <a:lnTo>
                    <a:pt x="555" y="371"/>
                  </a:lnTo>
                  <a:lnTo>
                    <a:pt x="592" y="297"/>
                  </a:lnTo>
                  <a:lnTo>
                    <a:pt x="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8" name="Google Shape;6278;p39"/>
            <p:cNvSpPr/>
            <p:nvPr/>
          </p:nvSpPr>
          <p:spPr>
            <a:xfrm>
              <a:off x="2691812" y="4493251"/>
              <a:ext cx="24101" cy="107969"/>
            </a:xfrm>
            <a:custGeom>
              <a:avLst/>
              <a:gdLst/>
              <a:ahLst/>
              <a:cxnLst/>
              <a:rect l="l" t="t" r="r" b="b"/>
              <a:pathLst>
                <a:path w="223" h="999" extrusionOk="0">
                  <a:moveTo>
                    <a:pt x="0" y="1"/>
                  </a:moveTo>
                  <a:lnTo>
                    <a:pt x="0" y="999"/>
                  </a:lnTo>
                  <a:lnTo>
                    <a:pt x="222" y="999"/>
                  </a:lnTo>
                  <a:lnTo>
                    <a:pt x="2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9" name="Google Shape;6279;p39"/>
            <p:cNvSpPr/>
            <p:nvPr/>
          </p:nvSpPr>
          <p:spPr>
            <a:xfrm>
              <a:off x="2687813" y="4517245"/>
              <a:ext cx="36098" cy="8106"/>
            </a:xfrm>
            <a:custGeom>
              <a:avLst/>
              <a:gdLst/>
              <a:ahLst/>
              <a:cxnLst/>
              <a:rect l="l" t="t" r="r" b="b"/>
              <a:pathLst>
                <a:path w="334" h="75" extrusionOk="0">
                  <a:moveTo>
                    <a:pt x="0" y="0"/>
                  </a:moveTo>
                  <a:lnTo>
                    <a:pt x="0" y="74"/>
                  </a:lnTo>
                  <a:lnTo>
                    <a:pt x="333" y="74"/>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0" name="Google Shape;6280;p39"/>
            <p:cNvSpPr/>
            <p:nvPr/>
          </p:nvSpPr>
          <p:spPr>
            <a:xfrm>
              <a:off x="2687813" y="4545237"/>
              <a:ext cx="36098" cy="31991"/>
            </a:xfrm>
            <a:custGeom>
              <a:avLst/>
              <a:gdLst/>
              <a:ahLst/>
              <a:cxnLst/>
              <a:rect l="l" t="t" r="r" b="b"/>
              <a:pathLst>
                <a:path w="334" h="296" extrusionOk="0">
                  <a:moveTo>
                    <a:pt x="0" y="0"/>
                  </a:moveTo>
                  <a:lnTo>
                    <a:pt x="0" y="296"/>
                  </a:lnTo>
                  <a:lnTo>
                    <a:pt x="333" y="296"/>
                  </a:lnTo>
                  <a:lnTo>
                    <a:pt x="3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1" name="Google Shape;6281;p39"/>
            <p:cNvSpPr/>
            <p:nvPr/>
          </p:nvSpPr>
          <p:spPr>
            <a:xfrm>
              <a:off x="2260256" y="3913846"/>
              <a:ext cx="2972888" cy="563516"/>
            </a:xfrm>
            <a:custGeom>
              <a:avLst/>
              <a:gdLst/>
              <a:ahLst/>
              <a:cxnLst/>
              <a:rect l="l" t="t" r="r" b="b"/>
              <a:pathLst>
                <a:path w="27507" h="5214" extrusionOk="0">
                  <a:moveTo>
                    <a:pt x="3661" y="1443"/>
                  </a:moveTo>
                  <a:lnTo>
                    <a:pt x="5990" y="777"/>
                  </a:lnTo>
                  <a:cubicBezTo>
                    <a:pt x="8800" y="1"/>
                    <a:pt x="13458" y="666"/>
                    <a:pt x="16342" y="1073"/>
                  </a:cubicBezTo>
                  <a:lnTo>
                    <a:pt x="24919" y="1628"/>
                  </a:lnTo>
                  <a:lnTo>
                    <a:pt x="27507" y="777"/>
                  </a:lnTo>
                  <a:lnTo>
                    <a:pt x="27137" y="1369"/>
                  </a:lnTo>
                  <a:lnTo>
                    <a:pt x="24512" y="2404"/>
                  </a:lnTo>
                  <a:lnTo>
                    <a:pt x="10389" y="2404"/>
                  </a:lnTo>
                  <a:lnTo>
                    <a:pt x="3402" y="5214"/>
                  </a:lnTo>
                  <a:lnTo>
                    <a:pt x="481" y="5214"/>
                  </a:lnTo>
                  <a:cubicBezTo>
                    <a:pt x="148" y="5029"/>
                    <a:pt x="0" y="4659"/>
                    <a:pt x="0" y="4289"/>
                  </a:cubicBezTo>
                  <a:cubicBezTo>
                    <a:pt x="37" y="3846"/>
                    <a:pt x="925" y="3365"/>
                    <a:pt x="2921" y="236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2" name="Google Shape;6282;p39"/>
            <p:cNvSpPr/>
            <p:nvPr/>
          </p:nvSpPr>
          <p:spPr>
            <a:xfrm>
              <a:off x="2272253" y="3961832"/>
              <a:ext cx="3000880" cy="515530"/>
            </a:xfrm>
            <a:custGeom>
              <a:avLst/>
              <a:gdLst/>
              <a:ahLst/>
              <a:cxnLst/>
              <a:rect l="l" t="t" r="r" b="b"/>
              <a:pathLst>
                <a:path w="27766" h="4770" extrusionOk="0">
                  <a:moveTo>
                    <a:pt x="27765" y="370"/>
                  </a:moveTo>
                  <a:lnTo>
                    <a:pt x="26989" y="925"/>
                  </a:lnTo>
                  <a:lnTo>
                    <a:pt x="24401" y="1960"/>
                  </a:lnTo>
                  <a:lnTo>
                    <a:pt x="10278" y="1960"/>
                  </a:lnTo>
                  <a:lnTo>
                    <a:pt x="3291" y="4770"/>
                  </a:lnTo>
                  <a:lnTo>
                    <a:pt x="370" y="4770"/>
                  </a:lnTo>
                  <a:cubicBezTo>
                    <a:pt x="185" y="4659"/>
                    <a:pt x="74" y="4511"/>
                    <a:pt x="0" y="4326"/>
                  </a:cubicBezTo>
                  <a:cubicBezTo>
                    <a:pt x="111" y="3882"/>
                    <a:pt x="1183" y="3254"/>
                    <a:pt x="3069" y="2293"/>
                  </a:cubicBezTo>
                  <a:cubicBezTo>
                    <a:pt x="3476" y="1775"/>
                    <a:pt x="3217" y="2071"/>
                    <a:pt x="3660" y="1590"/>
                  </a:cubicBezTo>
                  <a:lnTo>
                    <a:pt x="6433" y="814"/>
                  </a:lnTo>
                  <a:cubicBezTo>
                    <a:pt x="9243" y="1"/>
                    <a:pt x="13458" y="777"/>
                    <a:pt x="16341" y="1221"/>
                  </a:cubicBezTo>
                  <a:cubicBezTo>
                    <a:pt x="19188" y="1405"/>
                    <a:pt x="21924" y="1368"/>
                    <a:pt x="24771" y="1553"/>
                  </a:cubicBez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3" name="Google Shape;6283;p39"/>
            <p:cNvSpPr/>
            <p:nvPr/>
          </p:nvSpPr>
          <p:spPr>
            <a:xfrm>
              <a:off x="2280251" y="4445265"/>
              <a:ext cx="423664" cy="32099"/>
            </a:xfrm>
            <a:custGeom>
              <a:avLst/>
              <a:gdLst/>
              <a:ahLst/>
              <a:cxnLst/>
              <a:rect l="l" t="t" r="r" b="b"/>
              <a:pathLst>
                <a:path w="3920" h="297" extrusionOk="0">
                  <a:moveTo>
                    <a:pt x="3919" y="1"/>
                  </a:moveTo>
                  <a:lnTo>
                    <a:pt x="3217" y="297"/>
                  </a:lnTo>
                  <a:lnTo>
                    <a:pt x="296" y="297"/>
                  </a:lnTo>
                  <a:cubicBezTo>
                    <a:pt x="185" y="223"/>
                    <a:pt x="74" y="112"/>
                    <a:pt x="0" y="1"/>
                  </a:cubicBezTo>
                  <a:close/>
                </a:path>
              </a:pathLst>
            </a:custGeom>
            <a:solidFill>
              <a:srgbClr val="4E5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4" name="Google Shape;6284;p39"/>
            <p:cNvSpPr/>
            <p:nvPr/>
          </p:nvSpPr>
          <p:spPr>
            <a:xfrm>
              <a:off x="5285040" y="3738111"/>
              <a:ext cx="219830" cy="343686"/>
            </a:xfrm>
            <a:custGeom>
              <a:avLst/>
              <a:gdLst/>
              <a:ahLst/>
              <a:cxnLst/>
              <a:rect l="l" t="t" r="r" b="b"/>
              <a:pathLst>
                <a:path w="2034" h="3180" extrusionOk="0">
                  <a:moveTo>
                    <a:pt x="333" y="3180"/>
                  </a:moveTo>
                  <a:lnTo>
                    <a:pt x="0" y="3032"/>
                  </a:lnTo>
                  <a:lnTo>
                    <a:pt x="1664" y="0"/>
                  </a:lnTo>
                  <a:lnTo>
                    <a:pt x="2034" y="518"/>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5" name="Google Shape;6285;p39"/>
            <p:cNvSpPr/>
            <p:nvPr/>
          </p:nvSpPr>
          <p:spPr>
            <a:xfrm>
              <a:off x="5444888" y="3654135"/>
              <a:ext cx="83976" cy="131963"/>
            </a:xfrm>
            <a:custGeom>
              <a:avLst/>
              <a:gdLst/>
              <a:ahLst/>
              <a:cxnLst/>
              <a:rect l="l" t="t" r="r" b="b"/>
              <a:pathLst>
                <a:path w="777" h="1221" extrusionOk="0">
                  <a:moveTo>
                    <a:pt x="629" y="1"/>
                  </a:moveTo>
                  <a:lnTo>
                    <a:pt x="0" y="1147"/>
                  </a:lnTo>
                  <a:lnTo>
                    <a:pt x="148" y="1221"/>
                  </a:lnTo>
                  <a:lnTo>
                    <a:pt x="777" y="75"/>
                  </a:lnTo>
                  <a:lnTo>
                    <a:pt x="629" y="1"/>
                  </a:lnTo>
                  <a:close/>
                </a:path>
              </a:pathLst>
            </a:custGeom>
            <a:solidFill>
              <a:srgbClr val="3E44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86" name="Google Shape;6286;p39"/>
            <p:cNvGrpSpPr/>
            <p:nvPr/>
          </p:nvGrpSpPr>
          <p:grpSpPr>
            <a:xfrm>
              <a:off x="5097200" y="3238575"/>
              <a:ext cx="847223" cy="655384"/>
              <a:chOff x="5097200" y="3238575"/>
              <a:chExt cx="847223" cy="655384"/>
            </a:xfrm>
          </p:grpSpPr>
          <p:sp>
            <p:nvSpPr>
              <p:cNvPr id="6287" name="Google Shape;6287;p39"/>
              <p:cNvSpPr/>
              <p:nvPr/>
            </p:nvSpPr>
            <p:spPr>
              <a:xfrm>
                <a:off x="5512761" y="3530277"/>
                <a:ext cx="84084" cy="135961"/>
              </a:xfrm>
              <a:custGeom>
                <a:avLst/>
                <a:gdLst/>
                <a:ahLst/>
                <a:cxnLst/>
                <a:rect l="l" t="t" r="r" b="b"/>
                <a:pathLst>
                  <a:path w="778" h="1258" extrusionOk="0">
                    <a:moveTo>
                      <a:pt x="629" y="1"/>
                    </a:moveTo>
                    <a:lnTo>
                      <a:pt x="1" y="1147"/>
                    </a:lnTo>
                    <a:lnTo>
                      <a:pt x="149" y="1258"/>
                    </a:lnTo>
                    <a:lnTo>
                      <a:pt x="777" y="112"/>
                    </a:lnTo>
                    <a:lnTo>
                      <a:pt x="62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8" name="Google Shape;6288;p39"/>
              <p:cNvSpPr/>
              <p:nvPr/>
            </p:nvSpPr>
            <p:spPr>
              <a:xfrm>
                <a:off x="5536754" y="3238575"/>
                <a:ext cx="215831" cy="343795"/>
              </a:xfrm>
              <a:custGeom>
                <a:avLst/>
                <a:gdLst/>
                <a:ahLst/>
                <a:cxnLst/>
                <a:rect l="l" t="t" r="r" b="b"/>
                <a:pathLst>
                  <a:path w="1997" h="3181" extrusionOk="0">
                    <a:moveTo>
                      <a:pt x="1701" y="1"/>
                    </a:moveTo>
                    <a:lnTo>
                      <a:pt x="1997" y="149"/>
                    </a:lnTo>
                    <a:lnTo>
                      <a:pt x="333" y="3180"/>
                    </a:lnTo>
                    <a:lnTo>
                      <a:pt x="0" y="266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9" name="Google Shape;6289;p39"/>
              <p:cNvSpPr/>
              <p:nvPr/>
            </p:nvSpPr>
            <p:spPr>
              <a:xfrm>
                <a:off x="5097200" y="3426414"/>
                <a:ext cx="343795" cy="219830"/>
              </a:xfrm>
              <a:custGeom>
                <a:avLst/>
                <a:gdLst/>
                <a:ahLst/>
                <a:cxnLst/>
                <a:rect l="l" t="t" r="r" b="b"/>
                <a:pathLst>
                  <a:path w="3181" h="2034" extrusionOk="0">
                    <a:moveTo>
                      <a:pt x="1" y="333"/>
                    </a:moveTo>
                    <a:lnTo>
                      <a:pt x="186" y="0"/>
                    </a:lnTo>
                    <a:lnTo>
                      <a:pt x="3180" y="1664"/>
                    </a:lnTo>
                    <a:lnTo>
                      <a:pt x="2663" y="2034"/>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0" name="Google Shape;6290;p39"/>
              <p:cNvSpPr/>
              <p:nvPr/>
            </p:nvSpPr>
            <p:spPr>
              <a:xfrm>
                <a:off x="5392902" y="3582263"/>
                <a:ext cx="131963" cy="83976"/>
              </a:xfrm>
              <a:custGeom>
                <a:avLst/>
                <a:gdLst/>
                <a:ahLst/>
                <a:cxnLst/>
                <a:rect l="l" t="t" r="r" b="b"/>
                <a:pathLst>
                  <a:path w="1221" h="777" extrusionOk="0">
                    <a:moveTo>
                      <a:pt x="74" y="0"/>
                    </a:moveTo>
                    <a:lnTo>
                      <a:pt x="1" y="185"/>
                    </a:lnTo>
                    <a:lnTo>
                      <a:pt x="1147" y="777"/>
                    </a:lnTo>
                    <a:lnTo>
                      <a:pt x="1221" y="629"/>
                    </a:lnTo>
                    <a:lnTo>
                      <a:pt x="7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1" name="Google Shape;6291;p39"/>
              <p:cNvSpPr/>
              <p:nvPr/>
            </p:nvSpPr>
            <p:spPr>
              <a:xfrm>
                <a:off x="5516760" y="3650136"/>
                <a:ext cx="131963" cy="84084"/>
              </a:xfrm>
              <a:custGeom>
                <a:avLst/>
                <a:gdLst/>
                <a:ahLst/>
                <a:cxnLst/>
                <a:rect l="l" t="t" r="r" b="b"/>
                <a:pathLst>
                  <a:path w="1221" h="778" extrusionOk="0">
                    <a:moveTo>
                      <a:pt x="75" y="1"/>
                    </a:moveTo>
                    <a:lnTo>
                      <a:pt x="1" y="149"/>
                    </a:lnTo>
                    <a:lnTo>
                      <a:pt x="1110" y="777"/>
                    </a:lnTo>
                    <a:lnTo>
                      <a:pt x="1221" y="629"/>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2" name="Google Shape;6292;p39"/>
              <p:cNvSpPr/>
              <p:nvPr/>
            </p:nvSpPr>
            <p:spPr>
              <a:xfrm>
                <a:off x="5596738" y="3674129"/>
                <a:ext cx="347685" cy="219830"/>
              </a:xfrm>
              <a:custGeom>
                <a:avLst/>
                <a:gdLst/>
                <a:ahLst/>
                <a:cxnLst/>
                <a:rect l="l" t="t" r="r" b="b"/>
                <a:pathLst>
                  <a:path w="3217" h="2034" extrusionOk="0">
                    <a:moveTo>
                      <a:pt x="3216" y="1701"/>
                    </a:moveTo>
                    <a:lnTo>
                      <a:pt x="3032" y="2034"/>
                    </a:lnTo>
                    <a:lnTo>
                      <a:pt x="0" y="370"/>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93" name="Google Shape;6293;p39"/>
            <p:cNvSpPr/>
            <p:nvPr/>
          </p:nvSpPr>
          <p:spPr>
            <a:xfrm>
              <a:off x="2523967" y="3602257"/>
              <a:ext cx="3076750" cy="899097"/>
            </a:xfrm>
            <a:custGeom>
              <a:avLst/>
              <a:gdLst/>
              <a:ahLst/>
              <a:cxnLst/>
              <a:rect l="l" t="t" r="r" b="b"/>
              <a:pathLst>
                <a:path w="28468" h="8319" extrusionOk="0">
                  <a:moveTo>
                    <a:pt x="27063" y="481"/>
                  </a:moveTo>
                  <a:lnTo>
                    <a:pt x="26952" y="481"/>
                  </a:lnTo>
                  <a:cubicBezTo>
                    <a:pt x="26619" y="481"/>
                    <a:pt x="26619" y="0"/>
                    <a:pt x="26952" y="0"/>
                  </a:cubicBezTo>
                  <a:lnTo>
                    <a:pt x="28061" y="0"/>
                  </a:lnTo>
                  <a:cubicBezTo>
                    <a:pt x="28283" y="0"/>
                    <a:pt x="28468" y="185"/>
                    <a:pt x="28431" y="444"/>
                  </a:cubicBezTo>
                  <a:lnTo>
                    <a:pt x="27987" y="4843"/>
                  </a:lnTo>
                  <a:cubicBezTo>
                    <a:pt x="27950" y="5028"/>
                    <a:pt x="27839" y="5176"/>
                    <a:pt x="27655" y="5213"/>
                  </a:cubicBezTo>
                  <a:cubicBezTo>
                    <a:pt x="22072" y="6248"/>
                    <a:pt x="13754" y="8171"/>
                    <a:pt x="11129" y="8245"/>
                  </a:cubicBezTo>
                  <a:cubicBezTo>
                    <a:pt x="7136" y="8319"/>
                    <a:pt x="4585" y="8245"/>
                    <a:pt x="592" y="8319"/>
                  </a:cubicBezTo>
                  <a:cubicBezTo>
                    <a:pt x="518" y="8282"/>
                    <a:pt x="444" y="8245"/>
                    <a:pt x="407" y="8208"/>
                  </a:cubicBezTo>
                  <a:lnTo>
                    <a:pt x="38" y="7542"/>
                  </a:lnTo>
                  <a:cubicBezTo>
                    <a:pt x="1" y="7468"/>
                    <a:pt x="1" y="7431"/>
                    <a:pt x="38" y="7357"/>
                  </a:cubicBezTo>
                  <a:cubicBezTo>
                    <a:pt x="38" y="7320"/>
                    <a:pt x="111" y="7246"/>
                    <a:pt x="148" y="7246"/>
                  </a:cubicBezTo>
                  <a:lnTo>
                    <a:pt x="7949" y="5287"/>
                  </a:lnTo>
                  <a:lnTo>
                    <a:pt x="22072" y="5287"/>
                  </a:lnTo>
                  <a:lnTo>
                    <a:pt x="24697" y="425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4" name="Google Shape;6294;p39"/>
            <p:cNvSpPr/>
            <p:nvPr/>
          </p:nvSpPr>
          <p:spPr>
            <a:xfrm>
              <a:off x="3263222" y="4173557"/>
              <a:ext cx="875104" cy="323800"/>
            </a:xfrm>
            <a:custGeom>
              <a:avLst/>
              <a:gdLst/>
              <a:ahLst/>
              <a:cxnLst/>
              <a:rect l="l" t="t" r="r" b="b"/>
              <a:pathLst>
                <a:path w="8097" h="2996" extrusionOk="0">
                  <a:moveTo>
                    <a:pt x="8097" y="2441"/>
                  </a:moveTo>
                  <a:cubicBezTo>
                    <a:pt x="6840" y="2700"/>
                    <a:pt x="5583" y="2848"/>
                    <a:pt x="4326" y="2959"/>
                  </a:cubicBezTo>
                  <a:cubicBezTo>
                    <a:pt x="3291" y="2959"/>
                    <a:pt x="2329" y="2996"/>
                    <a:pt x="1442" y="2996"/>
                  </a:cubicBezTo>
                  <a:lnTo>
                    <a:pt x="0" y="297"/>
                  </a:lnTo>
                  <a:lnTo>
                    <a:pt x="1109" y="1"/>
                  </a:lnTo>
                  <a:lnTo>
                    <a:pt x="6507" y="1"/>
                  </a:lnTo>
                  <a:close/>
                </a:path>
              </a:pathLst>
            </a:custGeom>
            <a:solidFill>
              <a:srgbClr val="7780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5" name="Google Shape;6295;p39"/>
            <p:cNvSpPr/>
            <p:nvPr/>
          </p:nvSpPr>
          <p:spPr>
            <a:xfrm>
              <a:off x="2575952" y="3833976"/>
              <a:ext cx="2980886" cy="667379"/>
            </a:xfrm>
            <a:custGeom>
              <a:avLst/>
              <a:gdLst/>
              <a:ahLst/>
              <a:cxnLst/>
              <a:rect l="l" t="t" r="r" b="b"/>
              <a:pathLst>
                <a:path w="27581" h="6175" extrusionOk="0">
                  <a:moveTo>
                    <a:pt x="27506" y="2699"/>
                  </a:moveTo>
                  <a:cubicBezTo>
                    <a:pt x="27580" y="2884"/>
                    <a:pt x="27358" y="3032"/>
                    <a:pt x="27174" y="3069"/>
                  </a:cubicBezTo>
                  <a:cubicBezTo>
                    <a:pt x="21591" y="4104"/>
                    <a:pt x="13273" y="6027"/>
                    <a:pt x="10685" y="6101"/>
                  </a:cubicBezTo>
                  <a:cubicBezTo>
                    <a:pt x="7062" y="6175"/>
                    <a:pt x="3808" y="6138"/>
                    <a:pt x="370" y="6138"/>
                  </a:cubicBezTo>
                  <a:lnTo>
                    <a:pt x="0" y="5398"/>
                  </a:lnTo>
                  <a:cubicBezTo>
                    <a:pt x="0" y="5361"/>
                    <a:pt x="0" y="5287"/>
                    <a:pt x="37" y="5250"/>
                  </a:cubicBezTo>
                  <a:cubicBezTo>
                    <a:pt x="37" y="5176"/>
                    <a:pt x="111" y="5176"/>
                    <a:pt x="148" y="5139"/>
                  </a:cubicBezTo>
                  <a:lnTo>
                    <a:pt x="7801" y="3587"/>
                  </a:lnTo>
                  <a:lnTo>
                    <a:pt x="21739" y="3328"/>
                  </a:lnTo>
                  <a:lnTo>
                    <a:pt x="25066" y="2108"/>
                  </a:lnTo>
                  <a:cubicBezTo>
                    <a:pt x="25658" y="2256"/>
                    <a:pt x="26693" y="0"/>
                    <a:pt x="27506" y="269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6" name="Google Shape;6296;p39"/>
            <p:cNvSpPr/>
            <p:nvPr/>
          </p:nvSpPr>
          <p:spPr>
            <a:xfrm>
              <a:off x="2575952" y="3622252"/>
              <a:ext cx="3020874" cy="835115"/>
            </a:xfrm>
            <a:custGeom>
              <a:avLst/>
              <a:gdLst/>
              <a:ahLst/>
              <a:cxnLst/>
              <a:rect l="l" t="t" r="r" b="b"/>
              <a:pathLst>
                <a:path w="27951" h="7727" extrusionOk="0">
                  <a:moveTo>
                    <a:pt x="27950" y="259"/>
                  </a:moveTo>
                  <a:cubicBezTo>
                    <a:pt x="27950" y="259"/>
                    <a:pt x="27580" y="3956"/>
                    <a:pt x="27506" y="4695"/>
                  </a:cubicBezTo>
                  <a:cubicBezTo>
                    <a:pt x="21665" y="5767"/>
                    <a:pt x="13347" y="7579"/>
                    <a:pt x="10722" y="7653"/>
                  </a:cubicBezTo>
                  <a:cubicBezTo>
                    <a:pt x="6766" y="7727"/>
                    <a:pt x="3956" y="7690"/>
                    <a:pt x="185" y="7690"/>
                  </a:cubicBezTo>
                  <a:lnTo>
                    <a:pt x="0" y="7357"/>
                  </a:lnTo>
                  <a:cubicBezTo>
                    <a:pt x="0" y="7320"/>
                    <a:pt x="0" y="7246"/>
                    <a:pt x="37" y="7209"/>
                  </a:cubicBezTo>
                  <a:cubicBezTo>
                    <a:pt x="37" y="7135"/>
                    <a:pt x="111" y="7135"/>
                    <a:pt x="148" y="7098"/>
                  </a:cubicBezTo>
                  <a:lnTo>
                    <a:pt x="7801" y="5546"/>
                  </a:lnTo>
                  <a:lnTo>
                    <a:pt x="21739" y="5287"/>
                  </a:lnTo>
                  <a:lnTo>
                    <a:pt x="24364" y="4178"/>
                  </a:lnTo>
                  <a:lnTo>
                    <a:pt x="26693" y="296"/>
                  </a:lnTo>
                  <a:lnTo>
                    <a:pt x="26582" y="296"/>
                  </a:lnTo>
                  <a:lnTo>
                    <a:pt x="26582" y="296"/>
                  </a:lnTo>
                  <a:lnTo>
                    <a:pt x="26471" y="296"/>
                  </a:lnTo>
                  <a:cubicBezTo>
                    <a:pt x="26360" y="296"/>
                    <a:pt x="26286" y="222"/>
                    <a:pt x="26249" y="148"/>
                  </a:cubicBezTo>
                  <a:lnTo>
                    <a:pt x="26249" y="148"/>
                  </a:lnTo>
                  <a:lnTo>
                    <a:pt x="26249" y="111"/>
                  </a:lnTo>
                  <a:lnTo>
                    <a:pt x="26249" y="111"/>
                  </a:lnTo>
                  <a:cubicBezTo>
                    <a:pt x="26249" y="37"/>
                    <a:pt x="26323" y="0"/>
                    <a:pt x="26397" y="0"/>
                  </a:cubicBezTo>
                  <a:lnTo>
                    <a:pt x="27765" y="0"/>
                  </a:lnTo>
                  <a:cubicBezTo>
                    <a:pt x="27802" y="0"/>
                    <a:pt x="27839" y="0"/>
                    <a:pt x="27876" y="0"/>
                  </a:cubicBezTo>
                  <a:cubicBezTo>
                    <a:pt x="27876" y="74"/>
                    <a:pt x="27913" y="111"/>
                    <a:pt x="27913" y="148"/>
                  </a:cubicBezTo>
                  <a:lnTo>
                    <a:pt x="27913" y="148"/>
                  </a:lnTo>
                  <a:lnTo>
                    <a:pt x="27913" y="148"/>
                  </a:lnTo>
                  <a:lnTo>
                    <a:pt x="27913" y="148"/>
                  </a:lnTo>
                  <a:lnTo>
                    <a:pt x="27913" y="148"/>
                  </a:lnTo>
                  <a:lnTo>
                    <a:pt x="27913" y="148"/>
                  </a:lnTo>
                  <a:close/>
                </a:path>
              </a:pathLst>
            </a:custGeom>
            <a:solidFill>
              <a:srgbClr val="838F44">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7" name="Google Shape;6297;p39"/>
            <p:cNvSpPr/>
            <p:nvPr/>
          </p:nvSpPr>
          <p:spPr>
            <a:xfrm>
              <a:off x="3287107" y="4213546"/>
              <a:ext cx="851218" cy="283812"/>
            </a:xfrm>
            <a:custGeom>
              <a:avLst/>
              <a:gdLst/>
              <a:ahLst/>
              <a:cxnLst/>
              <a:rect l="l" t="t" r="r" b="b"/>
              <a:pathLst>
                <a:path w="7876" h="2626" extrusionOk="0">
                  <a:moveTo>
                    <a:pt x="7876" y="2071"/>
                  </a:moveTo>
                  <a:cubicBezTo>
                    <a:pt x="6619" y="2330"/>
                    <a:pt x="5362" y="2478"/>
                    <a:pt x="4105" y="2589"/>
                  </a:cubicBezTo>
                  <a:cubicBezTo>
                    <a:pt x="3106" y="2589"/>
                    <a:pt x="2145" y="2626"/>
                    <a:pt x="1221" y="2626"/>
                  </a:cubicBezTo>
                  <a:lnTo>
                    <a:pt x="1" y="333"/>
                  </a:lnTo>
                  <a:lnTo>
                    <a:pt x="1258" y="75"/>
                  </a:lnTo>
                  <a:lnTo>
                    <a:pt x="6508" y="1"/>
                  </a:lnTo>
                  <a:close/>
                </a:path>
              </a:pathLst>
            </a:custGeom>
            <a:solidFill>
              <a:srgbClr val="353939">
                <a:alpha val="2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8" name="Google Shape;6298;p39"/>
            <p:cNvSpPr/>
            <p:nvPr/>
          </p:nvSpPr>
          <p:spPr>
            <a:xfrm>
              <a:off x="3155252" y="4029813"/>
              <a:ext cx="251929" cy="155848"/>
            </a:xfrm>
            <a:custGeom>
              <a:avLst/>
              <a:gdLst/>
              <a:ahLst/>
              <a:cxnLst/>
              <a:rect l="l" t="t" r="r" b="b"/>
              <a:pathLst>
                <a:path w="2331" h="1442" extrusionOk="0">
                  <a:moveTo>
                    <a:pt x="703" y="0"/>
                  </a:moveTo>
                  <a:lnTo>
                    <a:pt x="1628" y="0"/>
                  </a:lnTo>
                  <a:cubicBezTo>
                    <a:pt x="1997" y="0"/>
                    <a:pt x="2330" y="296"/>
                    <a:pt x="2330" y="702"/>
                  </a:cubicBezTo>
                  <a:lnTo>
                    <a:pt x="2330" y="702"/>
                  </a:lnTo>
                  <a:cubicBezTo>
                    <a:pt x="2330" y="1109"/>
                    <a:pt x="1997" y="1442"/>
                    <a:pt x="1628" y="1442"/>
                  </a:cubicBezTo>
                  <a:lnTo>
                    <a:pt x="703" y="1442"/>
                  </a:lnTo>
                  <a:cubicBezTo>
                    <a:pt x="297" y="1442"/>
                    <a:pt x="1" y="1109"/>
                    <a:pt x="1" y="702"/>
                  </a:cubicBezTo>
                  <a:lnTo>
                    <a:pt x="1" y="702"/>
                  </a:lnTo>
                  <a:cubicBezTo>
                    <a:pt x="1" y="296"/>
                    <a:pt x="297" y="0"/>
                    <a:pt x="7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9" name="Google Shape;6299;p39"/>
            <p:cNvSpPr/>
            <p:nvPr/>
          </p:nvSpPr>
          <p:spPr>
            <a:xfrm>
              <a:off x="3167248" y="4049700"/>
              <a:ext cx="239932" cy="135961"/>
            </a:xfrm>
            <a:custGeom>
              <a:avLst/>
              <a:gdLst/>
              <a:ahLst/>
              <a:cxnLst/>
              <a:rect l="l" t="t" r="r" b="b"/>
              <a:pathLst>
                <a:path w="2220" h="1258" extrusionOk="0">
                  <a:moveTo>
                    <a:pt x="2145" y="223"/>
                  </a:moveTo>
                  <a:cubicBezTo>
                    <a:pt x="2219" y="334"/>
                    <a:pt x="2219" y="408"/>
                    <a:pt x="2219" y="518"/>
                  </a:cubicBezTo>
                  <a:lnTo>
                    <a:pt x="2219" y="518"/>
                  </a:lnTo>
                  <a:cubicBezTo>
                    <a:pt x="2219" y="925"/>
                    <a:pt x="1886" y="1258"/>
                    <a:pt x="1517" y="1258"/>
                  </a:cubicBezTo>
                  <a:lnTo>
                    <a:pt x="592" y="1258"/>
                  </a:lnTo>
                  <a:cubicBezTo>
                    <a:pt x="408" y="1258"/>
                    <a:pt x="223" y="1184"/>
                    <a:pt x="75" y="1036"/>
                  </a:cubicBezTo>
                  <a:cubicBezTo>
                    <a:pt x="38" y="925"/>
                    <a:pt x="38" y="851"/>
                    <a:pt x="38" y="740"/>
                  </a:cubicBezTo>
                  <a:lnTo>
                    <a:pt x="38" y="740"/>
                  </a:lnTo>
                  <a:cubicBezTo>
                    <a:pt x="1" y="334"/>
                    <a:pt x="334" y="1"/>
                    <a:pt x="740" y="1"/>
                  </a:cubicBezTo>
                  <a:lnTo>
                    <a:pt x="1665" y="1"/>
                  </a:lnTo>
                  <a:cubicBezTo>
                    <a:pt x="1849" y="1"/>
                    <a:pt x="2034" y="75"/>
                    <a:pt x="2145" y="22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0" name="Google Shape;6300;p39"/>
            <p:cNvSpPr/>
            <p:nvPr/>
          </p:nvSpPr>
          <p:spPr>
            <a:xfrm>
              <a:off x="3167248" y="4049700"/>
              <a:ext cx="239932" cy="104079"/>
            </a:xfrm>
            <a:custGeom>
              <a:avLst/>
              <a:gdLst/>
              <a:ahLst/>
              <a:cxnLst/>
              <a:rect l="l" t="t" r="r" b="b"/>
              <a:pathLst>
                <a:path w="2220" h="963" extrusionOk="0">
                  <a:moveTo>
                    <a:pt x="2145" y="223"/>
                  </a:moveTo>
                  <a:cubicBezTo>
                    <a:pt x="2182" y="260"/>
                    <a:pt x="2182" y="334"/>
                    <a:pt x="2219" y="371"/>
                  </a:cubicBezTo>
                  <a:cubicBezTo>
                    <a:pt x="2145" y="703"/>
                    <a:pt x="1849" y="962"/>
                    <a:pt x="1480" y="962"/>
                  </a:cubicBezTo>
                  <a:lnTo>
                    <a:pt x="555" y="962"/>
                  </a:lnTo>
                  <a:cubicBezTo>
                    <a:pt x="371" y="962"/>
                    <a:pt x="186" y="888"/>
                    <a:pt x="38" y="777"/>
                  </a:cubicBezTo>
                  <a:cubicBezTo>
                    <a:pt x="38" y="703"/>
                    <a:pt x="1" y="666"/>
                    <a:pt x="1" y="629"/>
                  </a:cubicBezTo>
                  <a:cubicBezTo>
                    <a:pt x="75" y="260"/>
                    <a:pt x="371" y="1"/>
                    <a:pt x="740" y="1"/>
                  </a:cubicBezTo>
                  <a:lnTo>
                    <a:pt x="1665" y="1"/>
                  </a:lnTo>
                  <a:cubicBezTo>
                    <a:pt x="1849" y="1"/>
                    <a:pt x="2034" y="75"/>
                    <a:pt x="2145" y="2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1" name="Google Shape;6301;p39"/>
            <p:cNvSpPr/>
            <p:nvPr/>
          </p:nvSpPr>
          <p:spPr>
            <a:xfrm>
              <a:off x="3239228" y="3989825"/>
              <a:ext cx="703368" cy="231826"/>
            </a:xfrm>
            <a:custGeom>
              <a:avLst/>
              <a:gdLst/>
              <a:ahLst/>
              <a:cxnLst/>
              <a:rect l="l" t="t" r="r" b="b"/>
              <a:pathLst>
                <a:path w="6508" h="2145" extrusionOk="0">
                  <a:moveTo>
                    <a:pt x="481" y="0"/>
                  </a:moveTo>
                  <a:lnTo>
                    <a:pt x="6174" y="0"/>
                  </a:lnTo>
                  <a:lnTo>
                    <a:pt x="6507" y="259"/>
                  </a:lnTo>
                  <a:lnTo>
                    <a:pt x="6507" y="2145"/>
                  </a:lnTo>
                  <a:lnTo>
                    <a:pt x="481" y="2145"/>
                  </a:lnTo>
                  <a:cubicBezTo>
                    <a:pt x="222" y="2145"/>
                    <a:pt x="0" y="1923"/>
                    <a:pt x="0" y="1664"/>
                  </a:cubicBezTo>
                  <a:lnTo>
                    <a:pt x="0" y="481"/>
                  </a:lnTo>
                  <a:cubicBezTo>
                    <a:pt x="0" y="222"/>
                    <a:pt x="222" y="0"/>
                    <a:pt x="4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2" name="Google Shape;6302;p39"/>
            <p:cNvSpPr/>
            <p:nvPr/>
          </p:nvSpPr>
          <p:spPr>
            <a:xfrm>
              <a:off x="3259223" y="4017817"/>
              <a:ext cx="683374" cy="207833"/>
            </a:xfrm>
            <a:custGeom>
              <a:avLst/>
              <a:gdLst/>
              <a:ahLst/>
              <a:cxnLst/>
              <a:rect l="l" t="t" r="r" b="b"/>
              <a:pathLst>
                <a:path w="6323" h="1923" extrusionOk="0">
                  <a:moveTo>
                    <a:pt x="6322" y="0"/>
                  </a:moveTo>
                  <a:lnTo>
                    <a:pt x="6322" y="1923"/>
                  </a:lnTo>
                  <a:lnTo>
                    <a:pt x="296" y="1923"/>
                  </a:lnTo>
                  <a:cubicBezTo>
                    <a:pt x="222" y="1923"/>
                    <a:pt x="111" y="1886"/>
                    <a:pt x="0" y="1812"/>
                  </a:cubicBezTo>
                  <a:cubicBezTo>
                    <a:pt x="0" y="1775"/>
                    <a:pt x="0" y="1701"/>
                    <a:pt x="0" y="1664"/>
                  </a:cubicBezTo>
                  <a:lnTo>
                    <a:pt x="0" y="481"/>
                  </a:lnTo>
                  <a:cubicBezTo>
                    <a:pt x="0" y="222"/>
                    <a:pt x="222" y="0"/>
                    <a:pt x="4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3" name="Google Shape;6303;p39"/>
            <p:cNvSpPr/>
            <p:nvPr/>
          </p:nvSpPr>
          <p:spPr>
            <a:xfrm>
              <a:off x="3259223" y="4017817"/>
              <a:ext cx="675376" cy="171843"/>
            </a:xfrm>
            <a:custGeom>
              <a:avLst/>
              <a:gdLst/>
              <a:ahLst/>
              <a:cxnLst/>
              <a:rect l="l" t="t" r="r" b="b"/>
              <a:pathLst>
                <a:path w="6249" h="1590" extrusionOk="0">
                  <a:moveTo>
                    <a:pt x="6248" y="0"/>
                  </a:moveTo>
                  <a:lnTo>
                    <a:pt x="6248" y="1590"/>
                  </a:lnTo>
                  <a:lnTo>
                    <a:pt x="333" y="1590"/>
                  </a:lnTo>
                  <a:cubicBezTo>
                    <a:pt x="222" y="1590"/>
                    <a:pt x="111" y="1553"/>
                    <a:pt x="0" y="1479"/>
                  </a:cubicBezTo>
                  <a:cubicBezTo>
                    <a:pt x="0" y="1442"/>
                    <a:pt x="0" y="1405"/>
                    <a:pt x="0" y="1331"/>
                  </a:cubicBezTo>
                  <a:lnTo>
                    <a:pt x="0" y="370"/>
                  </a:lnTo>
                  <a:cubicBezTo>
                    <a:pt x="37" y="148"/>
                    <a:pt x="259" y="0"/>
                    <a:pt x="4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4" name="Google Shape;6304;p39"/>
            <p:cNvSpPr/>
            <p:nvPr/>
          </p:nvSpPr>
          <p:spPr>
            <a:xfrm>
              <a:off x="3359087" y="4217545"/>
              <a:ext cx="575513" cy="64090"/>
            </a:xfrm>
            <a:custGeom>
              <a:avLst/>
              <a:gdLst/>
              <a:ahLst/>
              <a:cxnLst/>
              <a:rect l="l" t="t" r="r" b="b"/>
              <a:pathLst>
                <a:path w="5325" h="593" extrusionOk="0">
                  <a:moveTo>
                    <a:pt x="370" y="38"/>
                  </a:moveTo>
                  <a:cubicBezTo>
                    <a:pt x="1036" y="38"/>
                    <a:pt x="5324" y="592"/>
                    <a:pt x="3624" y="592"/>
                  </a:cubicBezTo>
                  <a:lnTo>
                    <a:pt x="370" y="592"/>
                  </a:lnTo>
                  <a:cubicBezTo>
                    <a:pt x="185" y="592"/>
                    <a:pt x="37" y="481"/>
                    <a:pt x="0" y="296"/>
                  </a:cubicBezTo>
                  <a:lnTo>
                    <a:pt x="0" y="296"/>
                  </a:lnTo>
                  <a:cubicBezTo>
                    <a:pt x="37" y="149"/>
                    <a:pt x="185" y="1"/>
                    <a:pt x="370" y="3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5" name="Google Shape;6305;p39"/>
            <p:cNvSpPr/>
            <p:nvPr/>
          </p:nvSpPr>
          <p:spPr>
            <a:xfrm>
              <a:off x="3387079" y="4241538"/>
              <a:ext cx="375677" cy="40097"/>
            </a:xfrm>
            <a:custGeom>
              <a:avLst/>
              <a:gdLst/>
              <a:ahLst/>
              <a:cxnLst/>
              <a:rect l="l" t="t" r="r" b="b"/>
              <a:pathLst>
                <a:path w="3476" h="371" extrusionOk="0">
                  <a:moveTo>
                    <a:pt x="3475" y="370"/>
                  </a:moveTo>
                  <a:lnTo>
                    <a:pt x="111" y="370"/>
                  </a:lnTo>
                  <a:cubicBezTo>
                    <a:pt x="74" y="370"/>
                    <a:pt x="37" y="370"/>
                    <a:pt x="0" y="370"/>
                  </a:cubicBezTo>
                  <a:cubicBezTo>
                    <a:pt x="0" y="333"/>
                    <a:pt x="0" y="296"/>
                    <a:pt x="0" y="296"/>
                  </a:cubicBezTo>
                  <a:lnTo>
                    <a:pt x="0" y="296"/>
                  </a:lnTo>
                  <a:cubicBezTo>
                    <a:pt x="37" y="111"/>
                    <a:pt x="185" y="0"/>
                    <a:pt x="370" y="0"/>
                  </a:cubicBezTo>
                  <a:cubicBezTo>
                    <a:pt x="1405" y="74"/>
                    <a:pt x="2440" y="185"/>
                    <a:pt x="3475"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6" name="Google Shape;6306;p39"/>
            <p:cNvSpPr/>
            <p:nvPr/>
          </p:nvSpPr>
          <p:spPr>
            <a:xfrm>
              <a:off x="3674783" y="410968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7" name="Google Shape;6307;p39"/>
            <p:cNvSpPr/>
            <p:nvPr/>
          </p:nvSpPr>
          <p:spPr>
            <a:xfrm>
              <a:off x="3674783" y="4129677"/>
              <a:ext cx="187839" cy="12105"/>
            </a:xfrm>
            <a:custGeom>
              <a:avLst/>
              <a:gdLst/>
              <a:ahLst/>
              <a:cxnLst/>
              <a:rect l="l" t="t" r="r" b="b"/>
              <a:pathLst>
                <a:path w="1738" h="112" extrusionOk="0">
                  <a:moveTo>
                    <a:pt x="37" y="111"/>
                  </a:moveTo>
                  <a:lnTo>
                    <a:pt x="1664" y="111"/>
                  </a:lnTo>
                  <a:cubicBezTo>
                    <a:pt x="1701" y="111"/>
                    <a:pt x="1738" y="37"/>
                    <a:pt x="1738" y="0"/>
                  </a:cubicBezTo>
                  <a:lnTo>
                    <a:pt x="1738" y="0"/>
                  </a:lnTo>
                  <a:lnTo>
                    <a:pt x="0" y="0"/>
                  </a:lnTo>
                  <a:lnTo>
                    <a:pt x="0" y="0"/>
                  </a:lnTo>
                  <a:cubicBezTo>
                    <a:pt x="0" y="37"/>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8" name="Google Shape;6308;p39"/>
            <p:cNvSpPr/>
            <p:nvPr/>
          </p:nvSpPr>
          <p:spPr>
            <a:xfrm>
              <a:off x="3674783" y="4145673"/>
              <a:ext cx="187839" cy="12105"/>
            </a:xfrm>
            <a:custGeom>
              <a:avLst/>
              <a:gdLst/>
              <a:ahLst/>
              <a:cxnLst/>
              <a:rect l="l" t="t" r="r" b="b"/>
              <a:pathLst>
                <a:path w="1738" h="112"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9" name="Google Shape;6309;p39"/>
            <p:cNvSpPr/>
            <p:nvPr/>
          </p:nvSpPr>
          <p:spPr>
            <a:xfrm>
              <a:off x="3674783" y="4165667"/>
              <a:ext cx="187839" cy="11997"/>
            </a:xfrm>
            <a:custGeom>
              <a:avLst/>
              <a:gdLst/>
              <a:ahLst/>
              <a:cxnLst/>
              <a:rect l="l" t="t" r="r" b="b"/>
              <a:pathLst>
                <a:path w="1738" h="111" extrusionOk="0">
                  <a:moveTo>
                    <a:pt x="37" y="111"/>
                  </a:moveTo>
                  <a:lnTo>
                    <a:pt x="1664" y="111"/>
                  </a:lnTo>
                  <a:cubicBezTo>
                    <a:pt x="1701" y="111"/>
                    <a:pt x="1738" y="74"/>
                    <a:pt x="1738" y="0"/>
                  </a:cubicBezTo>
                  <a:lnTo>
                    <a:pt x="1738" y="0"/>
                  </a:lnTo>
                  <a:lnTo>
                    <a:pt x="0" y="0"/>
                  </a:lnTo>
                  <a:lnTo>
                    <a:pt x="0" y="0"/>
                  </a:lnTo>
                  <a:cubicBezTo>
                    <a:pt x="0" y="74"/>
                    <a:pt x="0" y="111"/>
                    <a:pt x="37" y="1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0" name="Google Shape;6310;p39"/>
            <p:cNvSpPr/>
            <p:nvPr/>
          </p:nvSpPr>
          <p:spPr>
            <a:xfrm>
              <a:off x="3670784" y="4101685"/>
              <a:ext cx="195836" cy="16104"/>
            </a:xfrm>
            <a:custGeom>
              <a:avLst/>
              <a:gdLst/>
              <a:ahLst/>
              <a:cxnLst/>
              <a:rect l="l" t="t" r="r" b="b"/>
              <a:pathLst>
                <a:path w="1812" h="149" extrusionOk="0">
                  <a:moveTo>
                    <a:pt x="74" y="0"/>
                  </a:moveTo>
                  <a:lnTo>
                    <a:pt x="1738" y="0"/>
                  </a:lnTo>
                  <a:cubicBezTo>
                    <a:pt x="1775" y="0"/>
                    <a:pt x="1812" y="37"/>
                    <a:pt x="1812" y="111"/>
                  </a:cubicBezTo>
                  <a:lnTo>
                    <a:pt x="1812" y="148"/>
                  </a:lnTo>
                  <a:lnTo>
                    <a:pt x="0" y="148"/>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1" name="Google Shape;6311;p39"/>
            <p:cNvSpPr/>
            <p:nvPr/>
          </p:nvSpPr>
          <p:spPr>
            <a:xfrm>
              <a:off x="3670784" y="4117681"/>
              <a:ext cx="195836" cy="12105"/>
            </a:xfrm>
            <a:custGeom>
              <a:avLst/>
              <a:gdLst/>
              <a:ahLst/>
              <a:cxnLst/>
              <a:rect l="l" t="t" r="r" b="b"/>
              <a:pathLst>
                <a:path w="1812" h="112" extrusionOk="0">
                  <a:moveTo>
                    <a:pt x="74" y="0"/>
                  </a:moveTo>
                  <a:lnTo>
                    <a:pt x="1738" y="0"/>
                  </a:lnTo>
                  <a:cubicBezTo>
                    <a:pt x="1775" y="0"/>
                    <a:pt x="1812" y="37"/>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2" name="Google Shape;6312;p39"/>
            <p:cNvSpPr/>
            <p:nvPr/>
          </p:nvSpPr>
          <p:spPr>
            <a:xfrm>
              <a:off x="3670784" y="4137675"/>
              <a:ext cx="195836" cy="12105"/>
            </a:xfrm>
            <a:custGeom>
              <a:avLst/>
              <a:gdLst/>
              <a:ahLst/>
              <a:cxnLst/>
              <a:rect l="l" t="t" r="r" b="b"/>
              <a:pathLst>
                <a:path w="1812" h="112" extrusionOk="0">
                  <a:moveTo>
                    <a:pt x="74" y="0"/>
                  </a:moveTo>
                  <a:lnTo>
                    <a:pt x="1738" y="0"/>
                  </a:lnTo>
                  <a:cubicBezTo>
                    <a:pt x="1775" y="0"/>
                    <a:pt x="1812" y="74"/>
                    <a:pt x="1812" y="111"/>
                  </a:cubicBezTo>
                  <a:lnTo>
                    <a:pt x="1812" y="111"/>
                  </a:lnTo>
                  <a:lnTo>
                    <a:pt x="0" y="111"/>
                  </a:lnTo>
                  <a:lnTo>
                    <a:pt x="0" y="111"/>
                  </a:lnTo>
                  <a:cubicBezTo>
                    <a:pt x="0" y="74"/>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3" name="Google Shape;6313;p39"/>
            <p:cNvSpPr/>
            <p:nvPr/>
          </p:nvSpPr>
          <p:spPr>
            <a:xfrm>
              <a:off x="3670784" y="4157670"/>
              <a:ext cx="195836" cy="11997"/>
            </a:xfrm>
            <a:custGeom>
              <a:avLst/>
              <a:gdLst/>
              <a:ahLst/>
              <a:cxnLst/>
              <a:rect l="l" t="t" r="r" b="b"/>
              <a:pathLst>
                <a:path w="1812" h="111" extrusionOk="0">
                  <a:moveTo>
                    <a:pt x="74" y="0"/>
                  </a:moveTo>
                  <a:lnTo>
                    <a:pt x="1738" y="0"/>
                  </a:lnTo>
                  <a:cubicBezTo>
                    <a:pt x="1775" y="0"/>
                    <a:pt x="1812" y="37"/>
                    <a:pt x="1812" y="111"/>
                  </a:cubicBezTo>
                  <a:lnTo>
                    <a:pt x="1812" y="111"/>
                  </a:lnTo>
                  <a:lnTo>
                    <a:pt x="0" y="111"/>
                  </a:lnTo>
                  <a:lnTo>
                    <a:pt x="0" y="111"/>
                  </a:lnTo>
                  <a:cubicBezTo>
                    <a:pt x="0" y="37"/>
                    <a:pt x="37" y="0"/>
                    <a:pt x="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4" name="Google Shape;6314;p39"/>
            <p:cNvSpPr/>
            <p:nvPr/>
          </p:nvSpPr>
          <p:spPr>
            <a:xfrm>
              <a:off x="5348914" y="3997822"/>
              <a:ext cx="207941" cy="151957"/>
            </a:xfrm>
            <a:custGeom>
              <a:avLst/>
              <a:gdLst/>
              <a:ahLst/>
              <a:cxnLst/>
              <a:rect l="l" t="t" r="r" b="b"/>
              <a:pathLst>
                <a:path w="1924" h="1406" extrusionOk="0">
                  <a:moveTo>
                    <a:pt x="777" y="1405"/>
                  </a:moveTo>
                  <a:lnTo>
                    <a:pt x="1" y="0"/>
                  </a:lnTo>
                  <a:lnTo>
                    <a:pt x="1295" y="37"/>
                  </a:lnTo>
                  <a:lnTo>
                    <a:pt x="1665" y="37"/>
                  </a:lnTo>
                  <a:lnTo>
                    <a:pt x="1923" y="555"/>
                  </a:lnTo>
                  <a:lnTo>
                    <a:pt x="1849" y="122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5" name="Google Shape;6315;p39"/>
            <p:cNvSpPr/>
            <p:nvPr/>
          </p:nvSpPr>
          <p:spPr>
            <a:xfrm>
              <a:off x="5336918" y="3981827"/>
              <a:ext cx="291809" cy="36098"/>
            </a:xfrm>
            <a:custGeom>
              <a:avLst/>
              <a:gdLst/>
              <a:ahLst/>
              <a:cxnLst/>
              <a:rect l="l" t="t" r="r" b="b"/>
              <a:pathLst>
                <a:path w="2700" h="334" extrusionOk="0">
                  <a:moveTo>
                    <a:pt x="445" y="0"/>
                  </a:moveTo>
                  <a:cubicBezTo>
                    <a:pt x="1221" y="0"/>
                    <a:pt x="2663" y="148"/>
                    <a:pt x="2700" y="333"/>
                  </a:cubicBezTo>
                  <a:lnTo>
                    <a:pt x="445" y="333"/>
                  </a:lnTo>
                  <a:cubicBezTo>
                    <a:pt x="1" y="333"/>
                    <a:pt x="1" y="0"/>
                    <a:pt x="4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6" name="Google Shape;6316;p39"/>
            <p:cNvSpPr/>
            <p:nvPr/>
          </p:nvSpPr>
          <p:spPr>
            <a:xfrm>
              <a:off x="5388903" y="3997822"/>
              <a:ext cx="239824" cy="20102"/>
            </a:xfrm>
            <a:custGeom>
              <a:avLst/>
              <a:gdLst/>
              <a:ahLst/>
              <a:cxnLst/>
              <a:rect l="l" t="t" r="r" b="b"/>
              <a:pathLst>
                <a:path w="2219" h="186" extrusionOk="0">
                  <a:moveTo>
                    <a:pt x="2219" y="185"/>
                  </a:moveTo>
                  <a:lnTo>
                    <a:pt x="1" y="185"/>
                  </a:lnTo>
                  <a:cubicBezTo>
                    <a:pt x="1" y="111"/>
                    <a:pt x="111" y="0"/>
                    <a:pt x="333" y="0"/>
                  </a:cubicBezTo>
                  <a:cubicBezTo>
                    <a:pt x="962" y="0"/>
                    <a:pt x="1590" y="74"/>
                    <a:pt x="2219" y="18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17" name="Google Shape;6317;p39"/>
            <p:cNvGrpSpPr/>
            <p:nvPr/>
          </p:nvGrpSpPr>
          <p:grpSpPr>
            <a:xfrm>
              <a:off x="3291106" y="4145673"/>
              <a:ext cx="191947" cy="23993"/>
              <a:chOff x="3291106" y="4145673"/>
              <a:chExt cx="191947" cy="23993"/>
            </a:xfrm>
          </p:grpSpPr>
          <p:sp>
            <p:nvSpPr>
              <p:cNvPr id="6318" name="Google Shape;6318;p39"/>
              <p:cNvSpPr/>
              <p:nvPr/>
            </p:nvSpPr>
            <p:spPr>
              <a:xfrm>
                <a:off x="3299104" y="4145673"/>
                <a:ext cx="16104" cy="23993"/>
              </a:xfrm>
              <a:custGeom>
                <a:avLst/>
                <a:gdLst/>
                <a:ahLst/>
                <a:cxnLst/>
                <a:rect l="l" t="t" r="r" b="b"/>
                <a:pathLst>
                  <a:path w="149" h="222" extrusionOk="0">
                    <a:moveTo>
                      <a:pt x="75" y="222"/>
                    </a:moveTo>
                    <a:cubicBezTo>
                      <a:pt x="112" y="185"/>
                      <a:pt x="149" y="148"/>
                      <a:pt x="149" y="111"/>
                    </a:cubicBezTo>
                    <a:cubicBezTo>
                      <a:pt x="149"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9" name="Google Shape;6319;p39"/>
              <p:cNvSpPr/>
              <p:nvPr/>
            </p:nvSpPr>
            <p:spPr>
              <a:xfrm>
                <a:off x="3291106" y="4145673"/>
                <a:ext cx="24101" cy="20102"/>
              </a:xfrm>
              <a:custGeom>
                <a:avLst/>
                <a:gdLst/>
                <a:ahLst/>
                <a:cxnLst/>
                <a:rect l="l" t="t" r="r" b="b"/>
                <a:pathLst>
                  <a:path w="223" h="186" extrusionOk="0">
                    <a:moveTo>
                      <a:pt x="112" y="185"/>
                    </a:moveTo>
                    <a:cubicBezTo>
                      <a:pt x="149" y="185"/>
                      <a:pt x="223" y="148"/>
                      <a:pt x="223" y="74"/>
                    </a:cubicBezTo>
                    <a:cubicBezTo>
                      <a:pt x="223" y="0"/>
                      <a:pt x="1" y="0"/>
                      <a:pt x="38" y="74"/>
                    </a:cubicBezTo>
                    <a:cubicBezTo>
                      <a:pt x="38" y="148"/>
                      <a:pt x="75" y="185"/>
                      <a:pt x="112"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0" name="Google Shape;6320;p39"/>
              <p:cNvSpPr/>
              <p:nvPr/>
            </p:nvSpPr>
            <p:spPr>
              <a:xfrm>
                <a:off x="3351089" y="4145673"/>
                <a:ext cx="20102" cy="23993"/>
              </a:xfrm>
              <a:custGeom>
                <a:avLst/>
                <a:gdLst/>
                <a:ahLst/>
                <a:cxnLst/>
                <a:rect l="l" t="t" r="r" b="b"/>
                <a:pathLst>
                  <a:path w="186" h="222" extrusionOk="0">
                    <a:moveTo>
                      <a:pt x="111" y="222"/>
                    </a:moveTo>
                    <a:cubicBezTo>
                      <a:pt x="148" y="185"/>
                      <a:pt x="185" y="148"/>
                      <a:pt x="185" y="111"/>
                    </a:cubicBezTo>
                    <a:cubicBezTo>
                      <a:pt x="185" y="0"/>
                      <a:pt x="0" y="0"/>
                      <a:pt x="0" y="111"/>
                    </a:cubicBezTo>
                    <a:cubicBezTo>
                      <a:pt x="0" y="148"/>
                      <a:pt x="37" y="185"/>
                      <a:pt x="111"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1" name="Google Shape;6321;p39"/>
              <p:cNvSpPr/>
              <p:nvPr/>
            </p:nvSpPr>
            <p:spPr>
              <a:xfrm>
                <a:off x="3347090" y="4145673"/>
                <a:ext cx="24101" cy="20102"/>
              </a:xfrm>
              <a:custGeom>
                <a:avLst/>
                <a:gdLst/>
                <a:ahLst/>
                <a:cxnLst/>
                <a:rect l="l" t="t" r="r" b="b"/>
                <a:pathLst>
                  <a:path w="223" h="186" extrusionOk="0">
                    <a:moveTo>
                      <a:pt x="111" y="185"/>
                    </a:moveTo>
                    <a:cubicBezTo>
                      <a:pt x="148" y="185"/>
                      <a:pt x="185" y="148"/>
                      <a:pt x="185" y="74"/>
                    </a:cubicBezTo>
                    <a:cubicBezTo>
                      <a:pt x="222" y="0"/>
                      <a:pt x="1" y="0"/>
                      <a:pt x="37" y="74"/>
                    </a:cubicBezTo>
                    <a:cubicBezTo>
                      <a:pt x="37" y="148"/>
                      <a:pt x="74"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2" name="Google Shape;6322;p39"/>
              <p:cNvSpPr/>
              <p:nvPr/>
            </p:nvSpPr>
            <p:spPr>
              <a:xfrm>
                <a:off x="3407074" y="4145673"/>
                <a:ext cx="19994" cy="23993"/>
              </a:xfrm>
              <a:custGeom>
                <a:avLst/>
                <a:gdLst/>
                <a:ahLst/>
                <a:cxnLst/>
                <a:rect l="l" t="t" r="r" b="b"/>
                <a:pathLst>
                  <a:path w="185" h="222" extrusionOk="0">
                    <a:moveTo>
                      <a:pt x="74" y="222"/>
                    </a:moveTo>
                    <a:cubicBezTo>
                      <a:pt x="148" y="185"/>
                      <a:pt x="185" y="148"/>
                      <a:pt x="185" y="111"/>
                    </a:cubicBezTo>
                    <a:cubicBezTo>
                      <a:pt x="185" y="0"/>
                      <a:pt x="0" y="0"/>
                      <a:pt x="0" y="111"/>
                    </a:cubicBezTo>
                    <a:cubicBezTo>
                      <a:pt x="0" y="148"/>
                      <a:pt x="37" y="185"/>
                      <a:pt x="74"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3" name="Google Shape;6323;p39"/>
              <p:cNvSpPr/>
              <p:nvPr/>
            </p:nvSpPr>
            <p:spPr>
              <a:xfrm>
                <a:off x="3403075" y="4145673"/>
                <a:ext cx="23993" cy="20102"/>
              </a:xfrm>
              <a:custGeom>
                <a:avLst/>
                <a:gdLst/>
                <a:ahLst/>
                <a:cxnLst/>
                <a:rect l="l" t="t" r="r" b="b"/>
                <a:pathLst>
                  <a:path w="222" h="186" extrusionOk="0">
                    <a:moveTo>
                      <a:pt x="111" y="185"/>
                    </a:moveTo>
                    <a:cubicBezTo>
                      <a:pt x="148" y="185"/>
                      <a:pt x="185" y="148"/>
                      <a:pt x="185" y="74"/>
                    </a:cubicBezTo>
                    <a:cubicBezTo>
                      <a:pt x="222" y="0"/>
                      <a:pt x="0" y="0"/>
                      <a:pt x="0" y="74"/>
                    </a:cubicBezTo>
                    <a:cubicBezTo>
                      <a:pt x="0" y="148"/>
                      <a:pt x="37" y="185"/>
                      <a:pt x="111"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4" name="Google Shape;6324;p39"/>
              <p:cNvSpPr/>
              <p:nvPr/>
            </p:nvSpPr>
            <p:spPr>
              <a:xfrm>
                <a:off x="3462950" y="4145673"/>
                <a:ext cx="20102" cy="23993"/>
              </a:xfrm>
              <a:custGeom>
                <a:avLst/>
                <a:gdLst/>
                <a:ahLst/>
                <a:cxnLst/>
                <a:rect l="l" t="t" r="r" b="b"/>
                <a:pathLst>
                  <a:path w="186" h="222" extrusionOk="0">
                    <a:moveTo>
                      <a:pt x="75" y="222"/>
                    </a:moveTo>
                    <a:cubicBezTo>
                      <a:pt x="112" y="185"/>
                      <a:pt x="149" y="148"/>
                      <a:pt x="186" y="111"/>
                    </a:cubicBezTo>
                    <a:cubicBezTo>
                      <a:pt x="186" y="0"/>
                      <a:pt x="1" y="0"/>
                      <a:pt x="1" y="111"/>
                    </a:cubicBezTo>
                    <a:cubicBezTo>
                      <a:pt x="1" y="148"/>
                      <a:pt x="38" y="185"/>
                      <a:pt x="75" y="22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5" name="Google Shape;6325;p39"/>
              <p:cNvSpPr/>
              <p:nvPr/>
            </p:nvSpPr>
            <p:spPr>
              <a:xfrm>
                <a:off x="3458951" y="4145673"/>
                <a:ext cx="20102" cy="20102"/>
              </a:xfrm>
              <a:custGeom>
                <a:avLst/>
                <a:gdLst/>
                <a:ahLst/>
                <a:cxnLst/>
                <a:rect l="l" t="t" r="r" b="b"/>
                <a:pathLst>
                  <a:path w="186" h="186" extrusionOk="0">
                    <a:moveTo>
                      <a:pt x="75" y="185"/>
                    </a:moveTo>
                    <a:cubicBezTo>
                      <a:pt x="149" y="185"/>
                      <a:pt x="186" y="148"/>
                      <a:pt x="186" y="74"/>
                    </a:cubicBezTo>
                    <a:cubicBezTo>
                      <a:pt x="186" y="37"/>
                      <a:pt x="149" y="0"/>
                      <a:pt x="75" y="0"/>
                    </a:cubicBezTo>
                    <a:cubicBezTo>
                      <a:pt x="38" y="0"/>
                      <a:pt x="1" y="37"/>
                      <a:pt x="1" y="74"/>
                    </a:cubicBezTo>
                    <a:cubicBezTo>
                      <a:pt x="1" y="148"/>
                      <a:pt x="38" y="185"/>
                      <a:pt x="75" y="18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26" name="Google Shape;6326;p39"/>
            <p:cNvSpPr/>
            <p:nvPr/>
          </p:nvSpPr>
          <p:spPr>
            <a:xfrm>
              <a:off x="2679816" y="4549236"/>
              <a:ext cx="127964" cy="127964"/>
            </a:xfrm>
            <a:custGeom>
              <a:avLst/>
              <a:gdLst/>
              <a:ahLst/>
              <a:cxnLst/>
              <a:rect l="l" t="t" r="r" b="b"/>
              <a:pathLst>
                <a:path w="1184" h="1184" extrusionOk="0">
                  <a:moveTo>
                    <a:pt x="518" y="1183"/>
                  </a:moveTo>
                  <a:cubicBezTo>
                    <a:pt x="962" y="1183"/>
                    <a:pt x="1183" y="629"/>
                    <a:pt x="851" y="333"/>
                  </a:cubicBezTo>
                  <a:cubicBezTo>
                    <a:pt x="555" y="0"/>
                    <a:pt x="0" y="222"/>
                    <a:pt x="0" y="666"/>
                  </a:cubicBezTo>
                  <a:cubicBezTo>
                    <a:pt x="0" y="961"/>
                    <a:pt x="222" y="1183"/>
                    <a:pt x="518" y="118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7" name="Google Shape;6327;p39"/>
            <p:cNvSpPr/>
            <p:nvPr/>
          </p:nvSpPr>
          <p:spPr>
            <a:xfrm>
              <a:off x="2703809" y="4573229"/>
              <a:ext cx="79977" cy="79977"/>
            </a:xfrm>
            <a:custGeom>
              <a:avLst/>
              <a:gdLst/>
              <a:ahLst/>
              <a:cxnLst/>
              <a:rect l="l" t="t" r="r" b="b"/>
              <a:pathLst>
                <a:path w="740" h="740" extrusionOk="0">
                  <a:moveTo>
                    <a:pt x="296" y="739"/>
                  </a:moveTo>
                  <a:cubicBezTo>
                    <a:pt x="740" y="739"/>
                    <a:pt x="0" y="0"/>
                    <a:pt x="0" y="444"/>
                  </a:cubicBezTo>
                  <a:cubicBezTo>
                    <a:pt x="0" y="629"/>
                    <a:pt x="111" y="739"/>
                    <a:pt x="296" y="739"/>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8" name="Google Shape;6328;p39"/>
            <p:cNvSpPr/>
            <p:nvPr/>
          </p:nvSpPr>
          <p:spPr>
            <a:xfrm>
              <a:off x="2703809" y="4601113"/>
              <a:ext cx="59983" cy="44096"/>
            </a:xfrm>
            <a:custGeom>
              <a:avLst/>
              <a:gdLst/>
              <a:ahLst/>
              <a:cxnLst/>
              <a:rect l="l" t="t" r="r" b="b"/>
              <a:pathLst>
                <a:path w="555" h="408" extrusionOk="0">
                  <a:moveTo>
                    <a:pt x="296" y="408"/>
                  </a:moveTo>
                  <a:cubicBezTo>
                    <a:pt x="555" y="408"/>
                    <a:pt x="555" y="1"/>
                    <a:pt x="296" y="1"/>
                  </a:cubicBezTo>
                  <a:cubicBezTo>
                    <a:pt x="0" y="1"/>
                    <a:pt x="0" y="408"/>
                    <a:pt x="296" y="4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9" name="Google Shape;6329;p39"/>
            <p:cNvSpPr/>
            <p:nvPr/>
          </p:nvSpPr>
          <p:spPr>
            <a:xfrm>
              <a:off x="2719805" y="4613110"/>
              <a:ext cx="27992" cy="20102"/>
            </a:xfrm>
            <a:custGeom>
              <a:avLst/>
              <a:gdLst/>
              <a:ahLst/>
              <a:cxnLst/>
              <a:rect l="l" t="t" r="r" b="b"/>
              <a:pathLst>
                <a:path w="259" h="186" extrusionOk="0">
                  <a:moveTo>
                    <a:pt x="148" y="186"/>
                  </a:moveTo>
                  <a:cubicBezTo>
                    <a:pt x="259" y="186"/>
                    <a:pt x="259" y="1"/>
                    <a:pt x="148" y="1"/>
                  </a:cubicBezTo>
                  <a:cubicBezTo>
                    <a:pt x="0" y="1"/>
                    <a:pt x="0" y="186"/>
                    <a:pt x="148" y="186"/>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0" name="Google Shape;6330;p39"/>
            <p:cNvSpPr/>
            <p:nvPr/>
          </p:nvSpPr>
          <p:spPr>
            <a:xfrm>
              <a:off x="3379081" y="4281527"/>
              <a:ext cx="247822" cy="143959"/>
            </a:xfrm>
            <a:custGeom>
              <a:avLst/>
              <a:gdLst/>
              <a:ahLst/>
              <a:cxnLst/>
              <a:rect l="l" t="t" r="r" b="b"/>
              <a:pathLst>
                <a:path w="2293" h="1332" extrusionOk="0">
                  <a:moveTo>
                    <a:pt x="296" y="0"/>
                  </a:moveTo>
                  <a:lnTo>
                    <a:pt x="2292" y="0"/>
                  </a:lnTo>
                  <a:cubicBezTo>
                    <a:pt x="2219" y="518"/>
                    <a:pt x="1257" y="1331"/>
                    <a:pt x="0" y="13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1" name="Google Shape;6331;p39"/>
            <p:cNvSpPr/>
            <p:nvPr/>
          </p:nvSpPr>
          <p:spPr>
            <a:xfrm>
              <a:off x="3391078" y="4281527"/>
              <a:ext cx="247822" cy="143959"/>
            </a:xfrm>
            <a:custGeom>
              <a:avLst/>
              <a:gdLst/>
              <a:ahLst/>
              <a:cxnLst/>
              <a:rect l="l" t="t" r="r" b="b"/>
              <a:pathLst>
                <a:path w="2293" h="1332" extrusionOk="0">
                  <a:moveTo>
                    <a:pt x="333" y="0"/>
                  </a:moveTo>
                  <a:lnTo>
                    <a:pt x="2292" y="0"/>
                  </a:lnTo>
                  <a:cubicBezTo>
                    <a:pt x="2218" y="518"/>
                    <a:pt x="1257" y="1331"/>
                    <a:pt x="0" y="1331"/>
                  </a:cubicBezTo>
                  <a:cubicBezTo>
                    <a:pt x="37" y="1035"/>
                    <a:pt x="222" y="296"/>
                    <a:pt x="3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2" name="Google Shape;6332;p39"/>
            <p:cNvSpPr/>
            <p:nvPr/>
          </p:nvSpPr>
          <p:spPr>
            <a:xfrm>
              <a:off x="3227232" y="4421380"/>
              <a:ext cx="475541" cy="39989"/>
            </a:xfrm>
            <a:custGeom>
              <a:avLst/>
              <a:gdLst/>
              <a:ahLst/>
              <a:cxnLst/>
              <a:rect l="l" t="t" r="r" b="b"/>
              <a:pathLst>
                <a:path w="4400" h="370" extrusionOk="0">
                  <a:moveTo>
                    <a:pt x="185" y="0"/>
                  </a:moveTo>
                  <a:lnTo>
                    <a:pt x="4215" y="0"/>
                  </a:lnTo>
                  <a:cubicBezTo>
                    <a:pt x="4326" y="0"/>
                    <a:pt x="4400" y="111"/>
                    <a:pt x="4400" y="185"/>
                  </a:cubicBezTo>
                  <a:lnTo>
                    <a:pt x="4400" y="185"/>
                  </a:lnTo>
                  <a:cubicBezTo>
                    <a:pt x="4400" y="296"/>
                    <a:pt x="4326" y="370"/>
                    <a:pt x="4215" y="370"/>
                  </a:cubicBezTo>
                  <a:lnTo>
                    <a:pt x="185" y="370"/>
                  </a:lnTo>
                  <a:cubicBezTo>
                    <a:pt x="111" y="370"/>
                    <a:pt x="0" y="296"/>
                    <a:pt x="0" y="185"/>
                  </a:cubicBezTo>
                  <a:lnTo>
                    <a:pt x="0" y="185"/>
                  </a:lnTo>
                  <a:cubicBezTo>
                    <a:pt x="0" y="111"/>
                    <a:pt x="111" y="0"/>
                    <a:pt x="1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3" name="Google Shape;6333;p39"/>
            <p:cNvSpPr/>
            <p:nvPr/>
          </p:nvSpPr>
          <p:spPr>
            <a:xfrm>
              <a:off x="3239228" y="4433376"/>
              <a:ext cx="463544" cy="27992"/>
            </a:xfrm>
            <a:custGeom>
              <a:avLst/>
              <a:gdLst/>
              <a:ahLst/>
              <a:cxnLst/>
              <a:rect l="l" t="t" r="r" b="b"/>
              <a:pathLst>
                <a:path w="4289" h="259" extrusionOk="0">
                  <a:moveTo>
                    <a:pt x="4289" y="37"/>
                  </a:moveTo>
                  <a:cubicBezTo>
                    <a:pt x="4289" y="37"/>
                    <a:pt x="4289" y="74"/>
                    <a:pt x="4289" y="74"/>
                  </a:cubicBezTo>
                  <a:lnTo>
                    <a:pt x="4289" y="74"/>
                  </a:lnTo>
                  <a:cubicBezTo>
                    <a:pt x="4289" y="185"/>
                    <a:pt x="4215" y="259"/>
                    <a:pt x="4104" y="259"/>
                  </a:cubicBezTo>
                  <a:lnTo>
                    <a:pt x="74" y="259"/>
                  </a:lnTo>
                  <a:cubicBezTo>
                    <a:pt x="37" y="259"/>
                    <a:pt x="0" y="259"/>
                    <a:pt x="0" y="259"/>
                  </a:cubicBezTo>
                  <a:cubicBezTo>
                    <a:pt x="0" y="222"/>
                    <a:pt x="0" y="222"/>
                    <a:pt x="0" y="185"/>
                  </a:cubicBezTo>
                  <a:lnTo>
                    <a:pt x="0" y="185"/>
                  </a:lnTo>
                  <a:cubicBezTo>
                    <a:pt x="0" y="74"/>
                    <a:pt x="74" y="0"/>
                    <a:pt x="185" y="0"/>
                  </a:cubicBezTo>
                  <a:lnTo>
                    <a:pt x="4178" y="0"/>
                  </a:lnTo>
                  <a:cubicBezTo>
                    <a:pt x="4215" y="0"/>
                    <a:pt x="4252" y="0"/>
                    <a:pt x="4289"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4" name="Google Shape;6334;p39"/>
            <p:cNvSpPr/>
            <p:nvPr/>
          </p:nvSpPr>
          <p:spPr>
            <a:xfrm>
              <a:off x="3590807" y="4401385"/>
              <a:ext cx="99972" cy="20102"/>
            </a:xfrm>
            <a:custGeom>
              <a:avLst/>
              <a:gdLst/>
              <a:ahLst/>
              <a:cxnLst/>
              <a:rect l="l" t="t" r="r" b="b"/>
              <a:pathLst>
                <a:path w="925" h="186" extrusionOk="0">
                  <a:moveTo>
                    <a:pt x="186" y="0"/>
                  </a:moveTo>
                  <a:lnTo>
                    <a:pt x="925" y="0"/>
                  </a:lnTo>
                  <a:lnTo>
                    <a:pt x="777" y="185"/>
                  </a:lnTo>
                  <a:lnTo>
                    <a:pt x="1" y="185"/>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5" name="Google Shape;6335;p39"/>
            <p:cNvSpPr/>
            <p:nvPr/>
          </p:nvSpPr>
          <p:spPr>
            <a:xfrm>
              <a:off x="3590807" y="4461260"/>
              <a:ext cx="99972" cy="24101"/>
            </a:xfrm>
            <a:custGeom>
              <a:avLst/>
              <a:gdLst/>
              <a:ahLst/>
              <a:cxnLst/>
              <a:rect l="l" t="t" r="r" b="b"/>
              <a:pathLst>
                <a:path w="925" h="223" extrusionOk="0">
                  <a:moveTo>
                    <a:pt x="186" y="223"/>
                  </a:moveTo>
                  <a:lnTo>
                    <a:pt x="925" y="223"/>
                  </a:lnTo>
                  <a:lnTo>
                    <a:pt x="777" y="1"/>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6" name="Google Shape;6336;p39"/>
            <p:cNvSpPr/>
            <p:nvPr/>
          </p:nvSpPr>
          <p:spPr>
            <a:xfrm>
              <a:off x="3295105" y="4421380"/>
              <a:ext cx="16104" cy="39989"/>
            </a:xfrm>
            <a:custGeom>
              <a:avLst/>
              <a:gdLst/>
              <a:ahLst/>
              <a:cxnLst/>
              <a:rect l="l" t="t" r="r" b="b"/>
              <a:pathLst>
                <a:path w="149" h="370" extrusionOk="0">
                  <a:moveTo>
                    <a:pt x="1" y="0"/>
                  </a:moveTo>
                  <a:lnTo>
                    <a:pt x="1" y="370"/>
                  </a:lnTo>
                  <a:lnTo>
                    <a:pt x="149" y="370"/>
                  </a:lnTo>
                  <a:lnTo>
                    <a:pt x="149"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7" name="Google Shape;6337;p39"/>
            <p:cNvSpPr/>
            <p:nvPr/>
          </p:nvSpPr>
          <p:spPr>
            <a:xfrm>
              <a:off x="3550926" y="4421380"/>
              <a:ext cx="15995" cy="39989"/>
            </a:xfrm>
            <a:custGeom>
              <a:avLst/>
              <a:gdLst/>
              <a:ahLst/>
              <a:cxnLst/>
              <a:rect l="l" t="t" r="r" b="b"/>
              <a:pathLst>
                <a:path w="148" h="370" extrusionOk="0">
                  <a:moveTo>
                    <a:pt x="0" y="0"/>
                  </a:moveTo>
                  <a:lnTo>
                    <a:pt x="0" y="370"/>
                  </a:lnTo>
                  <a:lnTo>
                    <a:pt x="148" y="370"/>
                  </a:lnTo>
                  <a:lnTo>
                    <a:pt x="148" y="0"/>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8" name="Google Shape;6338;p39"/>
            <p:cNvSpPr/>
            <p:nvPr/>
          </p:nvSpPr>
          <p:spPr>
            <a:xfrm>
              <a:off x="3422961" y="4281527"/>
              <a:ext cx="235933" cy="91974"/>
            </a:xfrm>
            <a:custGeom>
              <a:avLst/>
              <a:gdLst/>
              <a:ahLst/>
              <a:cxnLst/>
              <a:rect l="l" t="t" r="r" b="b"/>
              <a:pathLst>
                <a:path w="2183" h="851" extrusionOk="0">
                  <a:moveTo>
                    <a:pt x="186" y="0"/>
                  </a:moveTo>
                  <a:lnTo>
                    <a:pt x="2182" y="0"/>
                  </a:lnTo>
                  <a:cubicBezTo>
                    <a:pt x="2108" y="518"/>
                    <a:pt x="1258" y="851"/>
                    <a:pt x="1" y="851"/>
                  </a:cubicBezTo>
                  <a:cubicBezTo>
                    <a:pt x="38" y="555"/>
                    <a:pt x="112" y="296"/>
                    <a:pt x="1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9" name="Google Shape;6339;p39"/>
            <p:cNvSpPr/>
            <p:nvPr/>
          </p:nvSpPr>
          <p:spPr>
            <a:xfrm>
              <a:off x="3430959" y="4281527"/>
              <a:ext cx="239932" cy="91974"/>
            </a:xfrm>
            <a:custGeom>
              <a:avLst/>
              <a:gdLst/>
              <a:ahLst/>
              <a:cxnLst/>
              <a:rect l="l" t="t" r="r" b="b"/>
              <a:pathLst>
                <a:path w="2220" h="851" extrusionOk="0">
                  <a:moveTo>
                    <a:pt x="223" y="0"/>
                  </a:moveTo>
                  <a:lnTo>
                    <a:pt x="2219" y="0"/>
                  </a:lnTo>
                  <a:cubicBezTo>
                    <a:pt x="2108" y="518"/>
                    <a:pt x="1295" y="851"/>
                    <a:pt x="1" y="851"/>
                  </a:cubicBezTo>
                  <a:cubicBezTo>
                    <a:pt x="75" y="555"/>
                    <a:pt x="149" y="296"/>
                    <a:pt x="2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0" name="Google Shape;6340;p39"/>
            <p:cNvSpPr/>
            <p:nvPr/>
          </p:nvSpPr>
          <p:spPr>
            <a:xfrm>
              <a:off x="3830524" y="4461260"/>
              <a:ext cx="64090" cy="135961"/>
            </a:xfrm>
            <a:custGeom>
              <a:avLst/>
              <a:gdLst/>
              <a:ahLst/>
              <a:cxnLst/>
              <a:rect l="l" t="t" r="r" b="b"/>
              <a:pathLst>
                <a:path w="593" h="1258" extrusionOk="0">
                  <a:moveTo>
                    <a:pt x="482" y="1"/>
                  </a:moveTo>
                  <a:lnTo>
                    <a:pt x="1" y="1221"/>
                  </a:lnTo>
                  <a:lnTo>
                    <a:pt x="112" y="1258"/>
                  </a:lnTo>
                  <a:lnTo>
                    <a:pt x="592" y="75"/>
                  </a:lnTo>
                  <a:lnTo>
                    <a:pt x="48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1" name="Google Shape;6341;p39"/>
            <p:cNvSpPr/>
            <p:nvPr/>
          </p:nvSpPr>
          <p:spPr>
            <a:xfrm>
              <a:off x="3826525" y="4505248"/>
              <a:ext cx="128072" cy="79977"/>
            </a:xfrm>
            <a:custGeom>
              <a:avLst/>
              <a:gdLst/>
              <a:ahLst/>
              <a:cxnLst/>
              <a:rect l="l" t="t" r="r" b="b"/>
              <a:pathLst>
                <a:path w="1185" h="740" extrusionOk="0">
                  <a:moveTo>
                    <a:pt x="75" y="1"/>
                  </a:moveTo>
                  <a:lnTo>
                    <a:pt x="1" y="111"/>
                  </a:lnTo>
                  <a:lnTo>
                    <a:pt x="1147" y="740"/>
                  </a:lnTo>
                  <a:lnTo>
                    <a:pt x="1184" y="592"/>
                  </a:lnTo>
                  <a:lnTo>
                    <a:pt x="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2" name="Google Shape;6342;p39"/>
            <p:cNvSpPr/>
            <p:nvPr/>
          </p:nvSpPr>
          <p:spPr>
            <a:xfrm>
              <a:off x="3854517" y="4385390"/>
              <a:ext cx="92082" cy="171951"/>
            </a:xfrm>
            <a:custGeom>
              <a:avLst/>
              <a:gdLst/>
              <a:ahLst/>
              <a:cxnLst/>
              <a:rect l="l" t="t" r="r" b="b"/>
              <a:pathLst>
                <a:path w="852" h="1591" extrusionOk="0">
                  <a:moveTo>
                    <a:pt x="370" y="0"/>
                  </a:moveTo>
                  <a:lnTo>
                    <a:pt x="1" y="111"/>
                  </a:lnTo>
                  <a:lnTo>
                    <a:pt x="481" y="1590"/>
                  </a:lnTo>
                  <a:lnTo>
                    <a:pt x="851" y="1479"/>
                  </a:lnTo>
                  <a:lnTo>
                    <a:pt x="37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3" name="Google Shape;6343;p39"/>
            <p:cNvSpPr/>
            <p:nvPr/>
          </p:nvSpPr>
          <p:spPr>
            <a:xfrm>
              <a:off x="3854517" y="4409383"/>
              <a:ext cx="60091" cy="31991"/>
            </a:xfrm>
            <a:custGeom>
              <a:avLst/>
              <a:gdLst/>
              <a:ahLst/>
              <a:cxnLst/>
              <a:rect l="l" t="t" r="r" b="b"/>
              <a:pathLst>
                <a:path w="556" h="296" extrusionOk="0">
                  <a:moveTo>
                    <a:pt x="518" y="0"/>
                  </a:moveTo>
                  <a:lnTo>
                    <a:pt x="1" y="185"/>
                  </a:lnTo>
                  <a:lnTo>
                    <a:pt x="38" y="296"/>
                  </a:lnTo>
                  <a:lnTo>
                    <a:pt x="555" y="111"/>
                  </a:lnTo>
                  <a:lnTo>
                    <a:pt x="5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4" name="Google Shape;6344;p39"/>
            <p:cNvSpPr/>
            <p:nvPr/>
          </p:nvSpPr>
          <p:spPr>
            <a:xfrm>
              <a:off x="3870513" y="4453263"/>
              <a:ext cx="72088" cy="68089"/>
            </a:xfrm>
            <a:custGeom>
              <a:avLst/>
              <a:gdLst/>
              <a:ahLst/>
              <a:cxnLst/>
              <a:rect l="l" t="t" r="r" b="b"/>
              <a:pathLst>
                <a:path w="667" h="630" extrusionOk="0">
                  <a:moveTo>
                    <a:pt x="518" y="1"/>
                  </a:moveTo>
                  <a:lnTo>
                    <a:pt x="1" y="149"/>
                  </a:lnTo>
                  <a:lnTo>
                    <a:pt x="149" y="629"/>
                  </a:lnTo>
                  <a:lnTo>
                    <a:pt x="666" y="445"/>
                  </a:lnTo>
                  <a:lnTo>
                    <a:pt x="5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5" name="Google Shape;6345;p39"/>
            <p:cNvSpPr/>
            <p:nvPr/>
          </p:nvSpPr>
          <p:spPr>
            <a:xfrm>
              <a:off x="3870513" y="4485254"/>
              <a:ext cx="191946" cy="191946"/>
            </a:xfrm>
            <a:custGeom>
              <a:avLst/>
              <a:gdLst/>
              <a:ahLst/>
              <a:cxnLst/>
              <a:rect l="l" t="t" r="r" b="b"/>
              <a:pathLst>
                <a:path w="1776" h="1776" extrusionOk="0">
                  <a:moveTo>
                    <a:pt x="740" y="1775"/>
                  </a:moveTo>
                  <a:cubicBezTo>
                    <a:pt x="1443" y="1775"/>
                    <a:pt x="1775" y="962"/>
                    <a:pt x="1295" y="481"/>
                  </a:cubicBezTo>
                  <a:cubicBezTo>
                    <a:pt x="814" y="1"/>
                    <a:pt x="1" y="333"/>
                    <a:pt x="1" y="999"/>
                  </a:cubicBezTo>
                  <a:cubicBezTo>
                    <a:pt x="1" y="1443"/>
                    <a:pt x="333" y="1775"/>
                    <a:pt x="740" y="177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6" name="Google Shape;6346;p39"/>
            <p:cNvSpPr/>
            <p:nvPr/>
          </p:nvSpPr>
          <p:spPr>
            <a:xfrm>
              <a:off x="3902504" y="4525242"/>
              <a:ext cx="115967" cy="119966"/>
            </a:xfrm>
            <a:custGeom>
              <a:avLst/>
              <a:gdLst/>
              <a:ahLst/>
              <a:cxnLst/>
              <a:rect l="l" t="t" r="r" b="b"/>
              <a:pathLst>
                <a:path w="1073" h="1110" extrusionOk="0">
                  <a:moveTo>
                    <a:pt x="444" y="1110"/>
                  </a:moveTo>
                  <a:cubicBezTo>
                    <a:pt x="888" y="1110"/>
                    <a:pt x="1073" y="592"/>
                    <a:pt x="777" y="296"/>
                  </a:cubicBezTo>
                  <a:cubicBezTo>
                    <a:pt x="481" y="0"/>
                    <a:pt x="0" y="222"/>
                    <a:pt x="0" y="629"/>
                  </a:cubicBezTo>
                  <a:cubicBezTo>
                    <a:pt x="0" y="888"/>
                    <a:pt x="185" y="1110"/>
                    <a:pt x="444" y="1110"/>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7" name="Google Shape;6347;p39"/>
            <p:cNvSpPr/>
            <p:nvPr/>
          </p:nvSpPr>
          <p:spPr>
            <a:xfrm>
              <a:off x="3918500" y="4553235"/>
              <a:ext cx="67981" cy="75978"/>
            </a:xfrm>
            <a:custGeom>
              <a:avLst/>
              <a:gdLst/>
              <a:ahLst/>
              <a:cxnLst/>
              <a:rect l="l" t="t" r="r" b="b"/>
              <a:pathLst>
                <a:path w="629" h="703" extrusionOk="0">
                  <a:moveTo>
                    <a:pt x="296" y="703"/>
                  </a:moveTo>
                  <a:cubicBezTo>
                    <a:pt x="481" y="703"/>
                    <a:pt x="629" y="555"/>
                    <a:pt x="629" y="370"/>
                  </a:cubicBezTo>
                  <a:cubicBezTo>
                    <a:pt x="629" y="0"/>
                    <a:pt x="0" y="0"/>
                    <a:pt x="0" y="370"/>
                  </a:cubicBezTo>
                  <a:cubicBezTo>
                    <a:pt x="0" y="555"/>
                    <a:pt x="148" y="703"/>
                    <a:pt x="296" y="703"/>
                  </a:cubicBezTo>
                  <a:close/>
                </a:path>
              </a:pathLst>
            </a:custGeom>
            <a:solidFill>
              <a:srgbClr val="3539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8" name="Google Shape;6348;p39"/>
            <p:cNvSpPr/>
            <p:nvPr/>
          </p:nvSpPr>
          <p:spPr>
            <a:xfrm>
              <a:off x="3934495" y="4573229"/>
              <a:ext cx="31991" cy="35990"/>
            </a:xfrm>
            <a:custGeom>
              <a:avLst/>
              <a:gdLst/>
              <a:ahLst/>
              <a:cxnLst/>
              <a:rect l="l" t="t" r="r" b="b"/>
              <a:pathLst>
                <a:path w="296" h="333" extrusionOk="0">
                  <a:moveTo>
                    <a:pt x="148" y="333"/>
                  </a:moveTo>
                  <a:cubicBezTo>
                    <a:pt x="259" y="333"/>
                    <a:pt x="296" y="296"/>
                    <a:pt x="296" y="185"/>
                  </a:cubicBezTo>
                  <a:cubicBezTo>
                    <a:pt x="296" y="0"/>
                    <a:pt x="0" y="0"/>
                    <a:pt x="0" y="185"/>
                  </a:cubicBezTo>
                  <a:cubicBezTo>
                    <a:pt x="0" y="296"/>
                    <a:pt x="74" y="333"/>
                    <a:pt x="148" y="333"/>
                  </a:cubicBezTo>
                  <a:close/>
                </a:path>
              </a:pathLst>
            </a:custGeom>
            <a:solidFill>
              <a:srgbClr val="D6CECF">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9" name="Google Shape;6349;p39"/>
            <p:cNvSpPr/>
            <p:nvPr/>
          </p:nvSpPr>
          <p:spPr>
            <a:xfrm>
              <a:off x="3295105" y="4049700"/>
              <a:ext cx="639495" cy="8106"/>
            </a:xfrm>
            <a:custGeom>
              <a:avLst/>
              <a:gdLst/>
              <a:ahLst/>
              <a:cxnLst/>
              <a:rect l="l" t="t" r="r" b="b"/>
              <a:pathLst>
                <a:path w="5917" h="75" extrusionOk="0">
                  <a:moveTo>
                    <a:pt x="1" y="1"/>
                  </a:moveTo>
                  <a:lnTo>
                    <a:pt x="1" y="75"/>
                  </a:lnTo>
                  <a:lnTo>
                    <a:pt x="5916" y="75"/>
                  </a:lnTo>
                  <a:lnTo>
                    <a:pt x="591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0" name="Google Shape;6350;p39"/>
            <p:cNvSpPr/>
            <p:nvPr/>
          </p:nvSpPr>
          <p:spPr>
            <a:xfrm>
              <a:off x="3295105" y="4057697"/>
              <a:ext cx="639495" cy="4107"/>
            </a:xfrm>
            <a:custGeom>
              <a:avLst/>
              <a:gdLst/>
              <a:ahLst/>
              <a:cxnLst/>
              <a:rect l="l" t="t" r="r" b="b"/>
              <a:pathLst>
                <a:path w="5917" h="38" extrusionOk="0">
                  <a:moveTo>
                    <a:pt x="1" y="1"/>
                  </a:moveTo>
                  <a:lnTo>
                    <a:pt x="1" y="38"/>
                  </a:lnTo>
                  <a:lnTo>
                    <a:pt x="5916" y="38"/>
                  </a:lnTo>
                  <a:lnTo>
                    <a:pt x="5916"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1" name="Google Shape;6351;p39"/>
            <p:cNvSpPr/>
            <p:nvPr/>
          </p:nvSpPr>
          <p:spPr>
            <a:xfrm>
              <a:off x="3954490" y="4229541"/>
              <a:ext cx="479540" cy="167952"/>
            </a:xfrm>
            <a:custGeom>
              <a:avLst/>
              <a:gdLst/>
              <a:ahLst/>
              <a:cxnLst/>
              <a:rect l="l" t="t" r="r" b="b"/>
              <a:pathLst>
                <a:path w="4437" h="1554" extrusionOk="0">
                  <a:moveTo>
                    <a:pt x="4252" y="74"/>
                  </a:moveTo>
                  <a:cubicBezTo>
                    <a:pt x="4289" y="74"/>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8"/>
                  </a:cubicBezTo>
                  <a:lnTo>
                    <a:pt x="111" y="185"/>
                  </a:lnTo>
                  <a:cubicBezTo>
                    <a:pt x="111" y="148"/>
                    <a:pt x="111" y="148"/>
                    <a:pt x="111" y="111"/>
                  </a:cubicBezTo>
                  <a:cubicBezTo>
                    <a:pt x="148" y="111"/>
                    <a:pt x="185" y="74"/>
                    <a:pt x="185" y="74"/>
                  </a:cubicBezTo>
                  <a:close/>
                  <a:moveTo>
                    <a:pt x="185" y="1"/>
                  </a:moveTo>
                  <a:cubicBezTo>
                    <a:pt x="148" y="1"/>
                    <a:pt x="111" y="38"/>
                    <a:pt x="37" y="74"/>
                  </a:cubicBezTo>
                  <a:cubicBezTo>
                    <a:pt x="37" y="111"/>
                    <a:pt x="0" y="148"/>
                    <a:pt x="0" y="185"/>
                  </a:cubicBezTo>
                  <a:lnTo>
                    <a:pt x="148" y="1405"/>
                  </a:lnTo>
                  <a:cubicBezTo>
                    <a:pt x="185" y="1479"/>
                    <a:pt x="259" y="1553"/>
                    <a:pt x="333" y="1553"/>
                  </a:cubicBezTo>
                  <a:lnTo>
                    <a:pt x="4178" y="888"/>
                  </a:lnTo>
                  <a:cubicBezTo>
                    <a:pt x="4252" y="888"/>
                    <a:pt x="4326" y="814"/>
                    <a:pt x="4363" y="740"/>
                  </a:cubicBezTo>
                  <a:lnTo>
                    <a:pt x="4437" y="185"/>
                  </a:lnTo>
                  <a:cubicBezTo>
                    <a:pt x="4437" y="148"/>
                    <a:pt x="4437" y="111"/>
                    <a:pt x="4400" y="74"/>
                  </a:cubicBezTo>
                  <a:cubicBezTo>
                    <a:pt x="4363" y="38"/>
                    <a:pt x="4289" y="1"/>
                    <a:pt x="4252" y="1"/>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2" name="Google Shape;6352;p39"/>
            <p:cNvSpPr/>
            <p:nvPr/>
          </p:nvSpPr>
          <p:spPr>
            <a:xfrm>
              <a:off x="3958489" y="4225542"/>
              <a:ext cx="479540" cy="167952"/>
            </a:xfrm>
            <a:custGeom>
              <a:avLst/>
              <a:gdLst/>
              <a:ahLst/>
              <a:cxnLst/>
              <a:rect l="l" t="t" r="r" b="b"/>
              <a:pathLst>
                <a:path w="4437" h="1554" extrusionOk="0">
                  <a:moveTo>
                    <a:pt x="4289" y="75"/>
                  </a:moveTo>
                  <a:cubicBezTo>
                    <a:pt x="4326" y="75"/>
                    <a:pt x="4326" y="111"/>
                    <a:pt x="4363" y="111"/>
                  </a:cubicBezTo>
                  <a:cubicBezTo>
                    <a:pt x="4363" y="148"/>
                    <a:pt x="4363" y="185"/>
                    <a:pt x="4363" y="185"/>
                  </a:cubicBezTo>
                  <a:lnTo>
                    <a:pt x="4289" y="740"/>
                  </a:lnTo>
                  <a:cubicBezTo>
                    <a:pt x="4289" y="777"/>
                    <a:pt x="4215" y="814"/>
                    <a:pt x="4178" y="814"/>
                  </a:cubicBezTo>
                  <a:lnTo>
                    <a:pt x="370" y="1479"/>
                  </a:lnTo>
                  <a:cubicBezTo>
                    <a:pt x="296" y="1479"/>
                    <a:pt x="259" y="1442"/>
                    <a:pt x="259" y="1369"/>
                  </a:cubicBezTo>
                  <a:lnTo>
                    <a:pt x="111" y="185"/>
                  </a:lnTo>
                  <a:cubicBezTo>
                    <a:pt x="111" y="148"/>
                    <a:pt x="111" y="148"/>
                    <a:pt x="111" y="111"/>
                  </a:cubicBezTo>
                  <a:cubicBezTo>
                    <a:pt x="148" y="111"/>
                    <a:pt x="185" y="75"/>
                    <a:pt x="185" y="75"/>
                  </a:cubicBezTo>
                  <a:close/>
                  <a:moveTo>
                    <a:pt x="185" y="1"/>
                  </a:moveTo>
                  <a:cubicBezTo>
                    <a:pt x="148" y="1"/>
                    <a:pt x="74" y="38"/>
                    <a:pt x="37" y="75"/>
                  </a:cubicBezTo>
                  <a:cubicBezTo>
                    <a:pt x="37" y="111"/>
                    <a:pt x="0" y="148"/>
                    <a:pt x="0" y="185"/>
                  </a:cubicBezTo>
                  <a:lnTo>
                    <a:pt x="148" y="1405"/>
                  </a:lnTo>
                  <a:cubicBezTo>
                    <a:pt x="148" y="1479"/>
                    <a:pt x="259" y="1553"/>
                    <a:pt x="333" y="1553"/>
                  </a:cubicBezTo>
                  <a:lnTo>
                    <a:pt x="4178" y="888"/>
                  </a:lnTo>
                  <a:cubicBezTo>
                    <a:pt x="4289" y="888"/>
                    <a:pt x="4363" y="814"/>
                    <a:pt x="4363" y="740"/>
                  </a:cubicBezTo>
                  <a:lnTo>
                    <a:pt x="4437" y="185"/>
                  </a:lnTo>
                  <a:cubicBezTo>
                    <a:pt x="4437" y="148"/>
                    <a:pt x="4400" y="111"/>
                    <a:pt x="4363" y="75"/>
                  </a:cubicBezTo>
                  <a:cubicBezTo>
                    <a:pt x="4363" y="38"/>
                    <a:pt x="4289" y="1"/>
                    <a:pt x="42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3" name="Google Shape;6353;p39"/>
            <p:cNvSpPr/>
            <p:nvPr/>
          </p:nvSpPr>
          <p:spPr>
            <a:xfrm>
              <a:off x="2851660" y="4292659"/>
              <a:ext cx="367680" cy="152714"/>
            </a:xfrm>
            <a:custGeom>
              <a:avLst/>
              <a:gdLst/>
              <a:ahLst/>
              <a:cxnLst/>
              <a:rect l="l" t="t" r="r" b="b"/>
              <a:pathLst>
                <a:path w="3402" h="1413" extrusionOk="0">
                  <a:moveTo>
                    <a:pt x="3217" y="82"/>
                  </a:moveTo>
                  <a:cubicBezTo>
                    <a:pt x="3291" y="82"/>
                    <a:pt x="3328" y="119"/>
                    <a:pt x="3328" y="156"/>
                  </a:cubicBezTo>
                  <a:lnTo>
                    <a:pt x="3328" y="1265"/>
                  </a:lnTo>
                  <a:cubicBezTo>
                    <a:pt x="3328" y="1265"/>
                    <a:pt x="3328" y="1302"/>
                    <a:pt x="3328" y="1302"/>
                  </a:cubicBezTo>
                  <a:cubicBezTo>
                    <a:pt x="3291" y="1339"/>
                    <a:pt x="3254" y="1339"/>
                    <a:pt x="3254" y="1339"/>
                  </a:cubicBezTo>
                  <a:lnTo>
                    <a:pt x="259" y="1339"/>
                  </a:lnTo>
                  <a:cubicBezTo>
                    <a:pt x="222" y="1339"/>
                    <a:pt x="185" y="1302"/>
                    <a:pt x="185" y="1265"/>
                  </a:cubicBezTo>
                  <a:lnTo>
                    <a:pt x="111" y="711"/>
                  </a:lnTo>
                  <a:cubicBezTo>
                    <a:pt x="111" y="711"/>
                    <a:pt x="111" y="674"/>
                    <a:pt x="111" y="637"/>
                  </a:cubicBezTo>
                  <a:cubicBezTo>
                    <a:pt x="148" y="637"/>
                    <a:pt x="148" y="600"/>
                    <a:pt x="185" y="600"/>
                  </a:cubicBezTo>
                  <a:lnTo>
                    <a:pt x="3217" y="82"/>
                  </a:lnTo>
                  <a:close/>
                  <a:moveTo>
                    <a:pt x="3260" y="1"/>
                  </a:moveTo>
                  <a:cubicBezTo>
                    <a:pt x="3246" y="1"/>
                    <a:pt x="3232" y="3"/>
                    <a:pt x="3217" y="8"/>
                  </a:cubicBezTo>
                  <a:lnTo>
                    <a:pt x="185" y="526"/>
                  </a:lnTo>
                  <a:cubicBezTo>
                    <a:pt x="111" y="526"/>
                    <a:pt x="74" y="563"/>
                    <a:pt x="37" y="600"/>
                  </a:cubicBezTo>
                  <a:cubicBezTo>
                    <a:pt x="0" y="637"/>
                    <a:pt x="0" y="674"/>
                    <a:pt x="0" y="748"/>
                  </a:cubicBezTo>
                  <a:lnTo>
                    <a:pt x="74" y="1265"/>
                  </a:lnTo>
                  <a:cubicBezTo>
                    <a:pt x="74" y="1376"/>
                    <a:pt x="148" y="1413"/>
                    <a:pt x="259" y="1413"/>
                  </a:cubicBezTo>
                  <a:lnTo>
                    <a:pt x="3217" y="1413"/>
                  </a:lnTo>
                  <a:cubicBezTo>
                    <a:pt x="3254" y="1413"/>
                    <a:pt x="3328" y="1413"/>
                    <a:pt x="3364" y="1376"/>
                  </a:cubicBezTo>
                  <a:cubicBezTo>
                    <a:pt x="3364" y="1339"/>
                    <a:pt x="3401" y="1302"/>
                    <a:pt x="3401" y="1228"/>
                  </a:cubicBezTo>
                  <a:lnTo>
                    <a:pt x="3401" y="156"/>
                  </a:lnTo>
                  <a:cubicBezTo>
                    <a:pt x="3401" y="92"/>
                    <a:pt x="3346" y="1"/>
                    <a:pt x="3260" y="1"/>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4" name="Google Shape;6354;p39"/>
            <p:cNvSpPr/>
            <p:nvPr/>
          </p:nvSpPr>
          <p:spPr>
            <a:xfrm>
              <a:off x="2847661" y="4285526"/>
              <a:ext cx="367680" cy="155848"/>
            </a:xfrm>
            <a:custGeom>
              <a:avLst/>
              <a:gdLst/>
              <a:ahLst/>
              <a:cxnLst/>
              <a:rect l="l" t="t" r="r" b="b"/>
              <a:pathLst>
                <a:path w="3402" h="1442" extrusionOk="0">
                  <a:moveTo>
                    <a:pt x="3254" y="74"/>
                  </a:moveTo>
                  <a:cubicBezTo>
                    <a:pt x="3291" y="74"/>
                    <a:pt x="3365" y="111"/>
                    <a:pt x="3365" y="185"/>
                  </a:cubicBezTo>
                  <a:lnTo>
                    <a:pt x="3365" y="1257"/>
                  </a:lnTo>
                  <a:cubicBezTo>
                    <a:pt x="3365" y="1331"/>
                    <a:pt x="3328" y="1368"/>
                    <a:pt x="3254" y="1368"/>
                  </a:cubicBezTo>
                  <a:lnTo>
                    <a:pt x="296" y="1368"/>
                  </a:lnTo>
                  <a:cubicBezTo>
                    <a:pt x="222" y="1368"/>
                    <a:pt x="185" y="1331"/>
                    <a:pt x="185" y="1294"/>
                  </a:cubicBezTo>
                  <a:lnTo>
                    <a:pt x="148" y="740"/>
                  </a:lnTo>
                  <a:cubicBezTo>
                    <a:pt x="111" y="703"/>
                    <a:pt x="111" y="666"/>
                    <a:pt x="148" y="666"/>
                  </a:cubicBezTo>
                  <a:cubicBezTo>
                    <a:pt x="148" y="629"/>
                    <a:pt x="185" y="629"/>
                    <a:pt x="222" y="629"/>
                  </a:cubicBezTo>
                  <a:lnTo>
                    <a:pt x="3254" y="74"/>
                  </a:lnTo>
                  <a:close/>
                  <a:moveTo>
                    <a:pt x="3217" y="0"/>
                  </a:moveTo>
                  <a:lnTo>
                    <a:pt x="185" y="555"/>
                  </a:lnTo>
                  <a:cubicBezTo>
                    <a:pt x="111" y="555"/>
                    <a:pt x="74" y="592"/>
                    <a:pt x="37" y="629"/>
                  </a:cubicBezTo>
                  <a:cubicBezTo>
                    <a:pt x="0" y="666"/>
                    <a:pt x="0" y="703"/>
                    <a:pt x="0" y="777"/>
                  </a:cubicBezTo>
                  <a:lnTo>
                    <a:pt x="74" y="1294"/>
                  </a:lnTo>
                  <a:cubicBezTo>
                    <a:pt x="111" y="1405"/>
                    <a:pt x="185" y="1442"/>
                    <a:pt x="259" y="1442"/>
                  </a:cubicBezTo>
                  <a:lnTo>
                    <a:pt x="3217" y="1442"/>
                  </a:lnTo>
                  <a:cubicBezTo>
                    <a:pt x="3328" y="1442"/>
                    <a:pt x="3401" y="1368"/>
                    <a:pt x="3401" y="1294"/>
                  </a:cubicBezTo>
                  <a:lnTo>
                    <a:pt x="3401" y="185"/>
                  </a:lnTo>
                  <a:cubicBezTo>
                    <a:pt x="3401" y="74"/>
                    <a:pt x="3328" y="0"/>
                    <a:pt x="32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5" name="Google Shape;6355;p39"/>
            <p:cNvSpPr/>
            <p:nvPr/>
          </p:nvSpPr>
          <p:spPr>
            <a:xfrm>
              <a:off x="3271219" y="4373393"/>
              <a:ext cx="475541" cy="40097"/>
            </a:xfrm>
            <a:custGeom>
              <a:avLst/>
              <a:gdLst/>
              <a:ahLst/>
              <a:cxnLst/>
              <a:rect l="l" t="t" r="r" b="b"/>
              <a:pathLst>
                <a:path w="4400" h="371" extrusionOk="0">
                  <a:moveTo>
                    <a:pt x="185" y="1"/>
                  </a:moveTo>
                  <a:lnTo>
                    <a:pt x="4215" y="1"/>
                  </a:lnTo>
                  <a:cubicBezTo>
                    <a:pt x="4289" y="1"/>
                    <a:pt x="4400" y="74"/>
                    <a:pt x="4400" y="185"/>
                  </a:cubicBezTo>
                  <a:lnTo>
                    <a:pt x="4400" y="185"/>
                  </a:lnTo>
                  <a:cubicBezTo>
                    <a:pt x="4400" y="259"/>
                    <a:pt x="4289" y="370"/>
                    <a:pt x="4215" y="370"/>
                  </a:cubicBezTo>
                  <a:lnTo>
                    <a:pt x="185" y="370"/>
                  </a:lnTo>
                  <a:cubicBezTo>
                    <a:pt x="74" y="370"/>
                    <a:pt x="0" y="259"/>
                    <a:pt x="0" y="185"/>
                  </a:cubicBezTo>
                  <a:lnTo>
                    <a:pt x="0" y="185"/>
                  </a:lnTo>
                  <a:cubicBezTo>
                    <a:pt x="0" y="74"/>
                    <a:pt x="74" y="1"/>
                    <a:pt x="1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6" name="Google Shape;6356;p39"/>
            <p:cNvSpPr/>
            <p:nvPr/>
          </p:nvSpPr>
          <p:spPr>
            <a:xfrm>
              <a:off x="3279217" y="4381391"/>
              <a:ext cx="467543" cy="32099"/>
            </a:xfrm>
            <a:custGeom>
              <a:avLst/>
              <a:gdLst/>
              <a:ahLst/>
              <a:cxnLst/>
              <a:rect l="l" t="t" r="r" b="b"/>
              <a:pathLst>
                <a:path w="4326" h="297" extrusionOk="0">
                  <a:moveTo>
                    <a:pt x="4326" y="37"/>
                  </a:moveTo>
                  <a:cubicBezTo>
                    <a:pt x="4326" y="74"/>
                    <a:pt x="4326" y="74"/>
                    <a:pt x="4326" y="111"/>
                  </a:cubicBezTo>
                  <a:lnTo>
                    <a:pt x="4326" y="111"/>
                  </a:lnTo>
                  <a:cubicBezTo>
                    <a:pt x="4326" y="185"/>
                    <a:pt x="4215" y="296"/>
                    <a:pt x="4141" y="296"/>
                  </a:cubicBezTo>
                  <a:lnTo>
                    <a:pt x="111" y="296"/>
                  </a:lnTo>
                  <a:cubicBezTo>
                    <a:pt x="74" y="296"/>
                    <a:pt x="37" y="259"/>
                    <a:pt x="0" y="259"/>
                  </a:cubicBezTo>
                  <a:cubicBezTo>
                    <a:pt x="0" y="222"/>
                    <a:pt x="0" y="222"/>
                    <a:pt x="0" y="185"/>
                  </a:cubicBezTo>
                  <a:lnTo>
                    <a:pt x="0" y="185"/>
                  </a:lnTo>
                  <a:cubicBezTo>
                    <a:pt x="0" y="74"/>
                    <a:pt x="111" y="0"/>
                    <a:pt x="222" y="0"/>
                  </a:cubicBezTo>
                  <a:lnTo>
                    <a:pt x="4215" y="0"/>
                  </a:lnTo>
                  <a:cubicBezTo>
                    <a:pt x="4252" y="0"/>
                    <a:pt x="4289" y="37"/>
                    <a:pt x="4326" y="3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7" name="Google Shape;6357;p39"/>
            <p:cNvSpPr/>
            <p:nvPr/>
          </p:nvSpPr>
          <p:spPr>
            <a:xfrm>
              <a:off x="3634794" y="4352972"/>
              <a:ext cx="99972" cy="20102"/>
            </a:xfrm>
            <a:custGeom>
              <a:avLst/>
              <a:gdLst/>
              <a:ahLst/>
              <a:cxnLst/>
              <a:rect l="l" t="t" r="r" b="b"/>
              <a:pathLst>
                <a:path w="925" h="186" extrusionOk="0">
                  <a:moveTo>
                    <a:pt x="148" y="1"/>
                  </a:moveTo>
                  <a:lnTo>
                    <a:pt x="925" y="1"/>
                  </a:lnTo>
                  <a:lnTo>
                    <a:pt x="777" y="186"/>
                  </a:lnTo>
                  <a:lnTo>
                    <a:pt x="0" y="18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8" name="Google Shape;6358;p39"/>
            <p:cNvSpPr/>
            <p:nvPr/>
          </p:nvSpPr>
          <p:spPr>
            <a:xfrm>
              <a:off x="3634794" y="4413382"/>
              <a:ext cx="99972" cy="20102"/>
            </a:xfrm>
            <a:custGeom>
              <a:avLst/>
              <a:gdLst/>
              <a:ahLst/>
              <a:cxnLst/>
              <a:rect l="l" t="t" r="r" b="b"/>
              <a:pathLst>
                <a:path w="925" h="186" extrusionOk="0">
                  <a:moveTo>
                    <a:pt x="148" y="185"/>
                  </a:moveTo>
                  <a:lnTo>
                    <a:pt x="925" y="185"/>
                  </a:lnTo>
                  <a:lnTo>
                    <a:pt x="777" y="0"/>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9" name="Google Shape;6359;p39"/>
            <p:cNvSpPr/>
            <p:nvPr/>
          </p:nvSpPr>
          <p:spPr>
            <a:xfrm>
              <a:off x="3339092" y="4369394"/>
              <a:ext cx="12105" cy="44096"/>
            </a:xfrm>
            <a:custGeom>
              <a:avLst/>
              <a:gdLst/>
              <a:ahLst/>
              <a:cxnLst/>
              <a:rect l="l" t="t" r="r" b="b"/>
              <a:pathLst>
                <a:path w="112" h="408" extrusionOk="0">
                  <a:moveTo>
                    <a:pt x="1" y="1"/>
                  </a:moveTo>
                  <a:lnTo>
                    <a:pt x="1" y="407"/>
                  </a:lnTo>
                  <a:lnTo>
                    <a:pt x="111" y="407"/>
                  </a:lnTo>
                  <a:lnTo>
                    <a:pt x="111"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0" name="Google Shape;6360;p39"/>
            <p:cNvSpPr/>
            <p:nvPr/>
          </p:nvSpPr>
          <p:spPr>
            <a:xfrm>
              <a:off x="3594805" y="4369394"/>
              <a:ext cx="12105" cy="44096"/>
            </a:xfrm>
            <a:custGeom>
              <a:avLst/>
              <a:gdLst/>
              <a:ahLst/>
              <a:cxnLst/>
              <a:rect l="l" t="t" r="r" b="b"/>
              <a:pathLst>
                <a:path w="112" h="408" extrusionOk="0">
                  <a:moveTo>
                    <a:pt x="1" y="1"/>
                  </a:moveTo>
                  <a:lnTo>
                    <a:pt x="1" y="407"/>
                  </a:lnTo>
                  <a:lnTo>
                    <a:pt x="112" y="407"/>
                  </a:lnTo>
                  <a:lnTo>
                    <a:pt x="112" y="1"/>
                  </a:lnTo>
                  <a:close/>
                </a:path>
              </a:pathLst>
            </a:custGeom>
            <a:solidFill>
              <a:srgbClr val="F58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1" name="Google Shape;6361;p39"/>
            <p:cNvSpPr/>
            <p:nvPr/>
          </p:nvSpPr>
          <p:spPr>
            <a:xfrm>
              <a:off x="2563956" y="4045701"/>
              <a:ext cx="343686" cy="239932"/>
            </a:xfrm>
            <a:custGeom>
              <a:avLst/>
              <a:gdLst/>
              <a:ahLst/>
              <a:cxnLst/>
              <a:rect l="l" t="t" r="r" b="b"/>
              <a:pathLst>
                <a:path w="3180" h="2220" extrusionOk="0">
                  <a:moveTo>
                    <a:pt x="814" y="592"/>
                  </a:moveTo>
                  <a:lnTo>
                    <a:pt x="74" y="1517"/>
                  </a:lnTo>
                  <a:cubicBezTo>
                    <a:pt x="0" y="1591"/>
                    <a:pt x="0" y="1702"/>
                    <a:pt x="74" y="1775"/>
                  </a:cubicBezTo>
                  <a:lnTo>
                    <a:pt x="444" y="2145"/>
                  </a:lnTo>
                  <a:cubicBezTo>
                    <a:pt x="481" y="2182"/>
                    <a:pt x="555" y="2219"/>
                    <a:pt x="629" y="2182"/>
                  </a:cubicBezTo>
                  <a:lnTo>
                    <a:pt x="3032" y="1480"/>
                  </a:lnTo>
                  <a:cubicBezTo>
                    <a:pt x="3143" y="1443"/>
                    <a:pt x="3180" y="1332"/>
                    <a:pt x="3143" y="1221"/>
                  </a:cubicBezTo>
                  <a:lnTo>
                    <a:pt x="2884" y="149"/>
                  </a:lnTo>
                  <a:cubicBezTo>
                    <a:pt x="2884" y="75"/>
                    <a:pt x="2847" y="38"/>
                    <a:pt x="2773" y="1"/>
                  </a:cubicBezTo>
                  <a:cubicBezTo>
                    <a:pt x="2736" y="1"/>
                    <a:pt x="2662" y="1"/>
                    <a:pt x="2625" y="1"/>
                  </a:cubicBezTo>
                  <a:lnTo>
                    <a:pt x="961" y="518"/>
                  </a:lnTo>
                  <a:cubicBezTo>
                    <a:pt x="888" y="518"/>
                    <a:pt x="851" y="555"/>
                    <a:pt x="814" y="592"/>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2" name="Google Shape;6362;p39"/>
            <p:cNvSpPr/>
            <p:nvPr/>
          </p:nvSpPr>
          <p:spPr>
            <a:xfrm>
              <a:off x="2571954" y="4053699"/>
              <a:ext cx="327691" cy="223937"/>
            </a:xfrm>
            <a:custGeom>
              <a:avLst/>
              <a:gdLst/>
              <a:ahLst/>
              <a:cxnLst/>
              <a:rect l="l" t="t" r="r" b="b"/>
              <a:pathLst>
                <a:path w="3032" h="2072" extrusionOk="0">
                  <a:moveTo>
                    <a:pt x="814" y="518"/>
                  </a:moveTo>
                  <a:lnTo>
                    <a:pt x="74" y="1406"/>
                  </a:lnTo>
                  <a:cubicBezTo>
                    <a:pt x="0" y="1480"/>
                    <a:pt x="0" y="1628"/>
                    <a:pt x="74" y="1701"/>
                  </a:cubicBezTo>
                  <a:lnTo>
                    <a:pt x="444" y="2034"/>
                  </a:lnTo>
                  <a:cubicBezTo>
                    <a:pt x="481" y="2071"/>
                    <a:pt x="555" y="2071"/>
                    <a:pt x="629" y="2071"/>
                  </a:cubicBezTo>
                  <a:lnTo>
                    <a:pt x="2847" y="1406"/>
                  </a:lnTo>
                  <a:cubicBezTo>
                    <a:pt x="2958" y="1369"/>
                    <a:pt x="3032" y="1258"/>
                    <a:pt x="2995" y="1147"/>
                  </a:cubicBezTo>
                  <a:lnTo>
                    <a:pt x="2736" y="149"/>
                  </a:lnTo>
                  <a:cubicBezTo>
                    <a:pt x="2699" y="75"/>
                    <a:pt x="2662" y="38"/>
                    <a:pt x="2625" y="1"/>
                  </a:cubicBezTo>
                  <a:cubicBezTo>
                    <a:pt x="2588" y="1"/>
                    <a:pt x="2514" y="1"/>
                    <a:pt x="2477" y="1"/>
                  </a:cubicBezTo>
                  <a:lnTo>
                    <a:pt x="887" y="481"/>
                  </a:lnTo>
                  <a:cubicBezTo>
                    <a:pt x="851" y="481"/>
                    <a:pt x="814" y="518"/>
                    <a:pt x="814" y="51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3" name="Google Shape;6363;p39"/>
            <p:cNvSpPr/>
            <p:nvPr/>
          </p:nvSpPr>
          <p:spPr>
            <a:xfrm>
              <a:off x="2619832" y="4053699"/>
              <a:ext cx="235933" cy="223937"/>
            </a:xfrm>
            <a:custGeom>
              <a:avLst/>
              <a:gdLst/>
              <a:ahLst/>
              <a:cxnLst/>
              <a:rect l="l" t="t" r="r" b="b"/>
              <a:pathLst>
                <a:path w="2183" h="2072" extrusionOk="0">
                  <a:moveTo>
                    <a:pt x="1" y="2034"/>
                  </a:moveTo>
                  <a:lnTo>
                    <a:pt x="1" y="2034"/>
                  </a:lnTo>
                  <a:cubicBezTo>
                    <a:pt x="38" y="2071"/>
                    <a:pt x="149" y="2071"/>
                    <a:pt x="186" y="2071"/>
                  </a:cubicBezTo>
                  <a:lnTo>
                    <a:pt x="186" y="2071"/>
                  </a:lnTo>
                  <a:lnTo>
                    <a:pt x="1406" y="1701"/>
                  </a:lnTo>
                  <a:lnTo>
                    <a:pt x="1406" y="1701"/>
                  </a:lnTo>
                  <a:cubicBezTo>
                    <a:pt x="1443" y="1701"/>
                    <a:pt x="1517" y="1628"/>
                    <a:pt x="1517" y="1591"/>
                  </a:cubicBezTo>
                  <a:lnTo>
                    <a:pt x="2182" y="1"/>
                  </a:lnTo>
                  <a:lnTo>
                    <a:pt x="2182" y="1"/>
                  </a:lnTo>
                  <a:cubicBezTo>
                    <a:pt x="2145" y="1"/>
                    <a:pt x="2071" y="1"/>
                    <a:pt x="2034" y="1"/>
                  </a:cubicBezTo>
                  <a:lnTo>
                    <a:pt x="814" y="408"/>
                  </a:lnTo>
                  <a:lnTo>
                    <a:pt x="814" y="408"/>
                  </a:lnTo>
                  <a:cubicBezTo>
                    <a:pt x="740" y="408"/>
                    <a:pt x="703" y="444"/>
                    <a:pt x="666" y="51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4" name="Google Shape;6364;p39"/>
            <p:cNvSpPr/>
            <p:nvPr/>
          </p:nvSpPr>
          <p:spPr>
            <a:xfrm>
              <a:off x="2887542" y="3997822"/>
              <a:ext cx="203942" cy="187839"/>
            </a:xfrm>
            <a:custGeom>
              <a:avLst/>
              <a:gdLst/>
              <a:ahLst/>
              <a:cxnLst/>
              <a:rect l="l" t="t" r="r" b="b"/>
              <a:pathLst>
                <a:path w="1887" h="1738" extrusionOk="0">
                  <a:moveTo>
                    <a:pt x="666" y="1701"/>
                  </a:moveTo>
                  <a:lnTo>
                    <a:pt x="1739" y="1146"/>
                  </a:lnTo>
                  <a:cubicBezTo>
                    <a:pt x="1812" y="1109"/>
                    <a:pt x="1886" y="998"/>
                    <a:pt x="1849" y="925"/>
                  </a:cubicBezTo>
                  <a:lnTo>
                    <a:pt x="1739" y="222"/>
                  </a:lnTo>
                  <a:cubicBezTo>
                    <a:pt x="1702" y="111"/>
                    <a:pt x="1591" y="0"/>
                    <a:pt x="1480" y="37"/>
                  </a:cubicBezTo>
                  <a:lnTo>
                    <a:pt x="223" y="259"/>
                  </a:lnTo>
                  <a:cubicBezTo>
                    <a:pt x="75" y="259"/>
                    <a:pt x="1" y="407"/>
                    <a:pt x="38" y="518"/>
                  </a:cubicBezTo>
                  <a:lnTo>
                    <a:pt x="371" y="1590"/>
                  </a:lnTo>
                  <a:cubicBezTo>
                    <a:pt x="371" y="1627"/>
                    <a:pt x="408" y="1701"/>
                    <a:pt x="481" y="1701"/>
                  </a:cubicBezTo>
                  <a:cubicBezTo>
                    <a:pt x="555" y="1738"/>
                    <a:pt x="592" y="1738"/>
                    <a:pt x="666" y="1701"/>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5" name="Google Shape;6365;p39"/>
            <p:cNvSpPr/>
            <p:nvPr/>
          </p:nvSpPr>
          <p:spPr>
            <a:xfrm>
              <a:off x="2895540" y="4005820"/>
              <a:ext cx="183948" cy="171843"/>
            </a:xfrm>
            <a:custGeom>
              <a:avLst/>
              <a:gdLst/>
              <a:ahLst/>
              <a:cxnLst/>
              <a:rect l="l" t="t" r="r" b="b"/>
              <a:pathLst>
                <a:path w="1702" h="1590" extrusionOk="0">
                  <a:moveTo>
                    <a:pt x="629" y="1590"/>
                  </a:moveTo>
                  <a:lnTo>
                    <a:pt x="1591" y="1035"/>
                  </a:lnTo>
                  <a:cubicBezTo>
                    <a:pt x="1665" y="998"/>
                    <a:pt x="1701" y="924"/>
                    <a:pt x="1701" y="851"/>
                  </a:cubicBezTo>
                  <a:lnTo>
                    <a:pt x="1554" y="185"/>
                  </a:lnTo>
                  <a:cubicBezTo>
                    <a:pt x="1554" y="74"/>
                    <a:pt x="1443" y="0"/>
                    <a:pt x="1332" y="37"/>
                  </a:cubicBezTo>
                  <a:lnTo>
                    <a:pt x="186" y="222"/>
                  </a:lnTo>
                  <a:cubicBezTo>
                    <a:pt x="112" y="222"/>
                    <a:pt x="75" y="259"/>
                    <a:pt x="38" y="333"/>
                  </a:cubicBezTo>
                  <a:cubicBezTo>
                    <a:pt x="1" y="370"/>
                    <a:pt x="1" y="444"/>
                    <a:pt x="38" y="481"/>
                  </a:cubicBezTo>
                  <a:lnTo>
                    <a:pt x="334" y="1442"/>
                  </a:lnTo>
                  <a:cubicBezTo>
                    <a:pt x="371" y="1516"/>
                    <a:pt x="407" y="1553"/>
                    <a:pt x="481" y="1590"/>
                  </a:cubicBezTo>
                  <a:cubicBezTo>
                    <a:pt x="518" y="1590"/>
                    <a:pt x="555" y="1590"/>
                    <a:pt x="629" y="159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6" name="Google Shape;6366;p39"/>
            <p:cNvSpPr/>
            <p:nvPr/>
          </p:nvSpPr>
          <p:spPr>
            <a:xfrm>
              <a:off x="2951524" y="4009819"/>
              <a:ext cx="127964" cy="167844"/>
            </a:xfrm>
            <a:custGeom>
              <a:avLst/>
              <a:gdLst/>
              <a:ahLst/>
              <a:cxnLst/>
              <a:rect l="l" t="t" r="r" b="b"/>
              <a:pathLst>
                <a:path w="1184" h="1553" extrusionOk="0">
                  <a:moveTo>
                    <a:pt x="74" y="1553"/>
                  </a:moveTo>
                  <a:lnTo>
                    <a:pt x="74" y="1553"/>
                  </a:lnTo>
                  <a:lnTo>
                    <a:pt x="1073" y="998"/>
                  </a:lnTo>
                  <a:lnTo>
                    <a:pt x="1073" y="998"/>
                  </a:lnTo>
                  <a:cubicBezTo>
                    <a:pt x="1147" y="961"/>
                    <a:pt x="1183" y="887"/>
                    <a:pt x="1147" y="814"/>
                  </a:cubicBezTo>
                  <a:lnTo>
                    <a:pt x="1147" y="814"/>
                  </a:lnTo>
                  <a:lnTo>
                    <a:pt x="1036" y="185"/>
                  </a:lnTo>
                  <a:lnTo>
                    <a:pt x="1036" y="185"/>
                  </a:lnTo>
                  <a:cubicBezTo>
                    <a:pt x="1036" y="74"/>
                    <a:pt x="925" y="0"/>
                    <a:pt x="814" y="0"/>
                  </a:cubicBezTo>
                  <a:lnTo>
                    <a:pt x="666" y="37"/>
                  </a:lnTo>
                  <a:lnTo>
                    <a:pt x="0" y="1553"/>
                  </a:lnTo>
                  <a:cubicBezTo>
                    <a:pt x="37" y="1553"/>
                    <a:pt x="74" y="1553"/>
                    <a:pt x="74" y="155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7" name="Google Shape;6367;p39"/>
            <p:cNvSpPr/>
            <p:nvPr/>
          </p:nvSpPr>
          <p:spPr>
            <a:xfrm>
              <a:off x="2647824" y="4313410"/>
              <a:ext cx="20102" cy="20102"/>
            </a:xfrm>
            <a:custGeom>
              <a:avLst/>
              <a:gdLst/>
              <a:ahLst/>
              <a:cxnLst/>
              <a:rect l="l" t="t" r="r" b="b"/>
              <a:pathLst>
                <a:path w="186" h="186" extrusionOk="0">
                  <a:moveTo>
                    <a:pt x="112" y="186"/>
                  </a:moveTo>
                  <a:cubicBezTo>
                    <a:pt x="149" y="186"/>
                    <a:pt x="185" y="149"/>
                    <a:pt x="185" y="112"/>
                  </a:cubicBezTo>
                  <a:cubicBezTo>
                    <a:pt x="185" y="38"/>
                    <a:pt x="149" y="1"/>
                    <a:pt x="112" y="1"/>
                  </a:cubicBezTo>
                  <a:cubicBezTo>
                    <a:pt x="38" y="1"/>
                    <a:pt x="1" y="38"/>
                    <a:pt x="1" y="112"/>
                  </a:cubicBezTo>
                  <a:cubicBezTo>
                    <a:pt x="1" y="149"/>
                    <a:pt x="38" y="186"/>
                    <a:pt x="112" y="186"/>
                  </a:cubicBezTo>
                  <a:close/>
                </a:path>
              </a:pathLst>
            </a:custGeom>
            <a:solidFill>
              <a:srgbClr val="5C6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8" name="Google Shape;6368;p39"/>
            <p:cNvSpPr/>
            <p:nvPr/>
          </p:nvSpPr>
          <p:spPr>
            <a:xfrm>
              <a:off x="2643826" y="4309411"/>
              <a:ext cx="20102" cy="20102"/>
            </a:xfrm>
            <a:custGeom>
              <a:avLst/>
              <a:gdLst/>
              <a:ahLst/>
              <a:cxnLst/>
              <a:rect l="l" t="t" r="r" b="b"/>
              <a:pathLst>
                <a:path w="186" h="186" extrusionOk="0">
                  <a:moveTo>
                    <a:pt x="112" y="186"/>
                  </a:moveTo>
                  <a:cubicBezTo>
                    <a:pt x="149" y="186"/>
                    <a:pt x="186" y="149"/>
                    <a:pt x="186" y="112"/>
                  </a:cubicBezTo>
                  <a:cubicBezTo>
                    <a:pt x="186" y="1"/>
                    <a:pt x="1" y="1"/>
                    <a:pt x="1" y="112"/>
                  </a:cubicBezTo>
                  <a:cubicBezTo>
                    <a:pt x="1" y="149"/>
                    <a:pt x="38" y="186"/>
                    <a:pt x="112" y="186"/>
                  </a:cubicBezTo>
                  <a:close/>
                </a:path>
              </a:pathLst>
            </a:custGeom>
            <a:solidFill>
              <a:srgbClr val="989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9" name="Google Shape;6369;p39"/>
            <p:cNvSpPr/>
            <p:nvPr/>
          </p:nvSpPr>
          <p:spPr>
            <a:xfrm>
              <a:off x="2727802" y="4385390"/>
              <a:ext cx="83976" cy="12105"/>
            </a:xfrm>
            <a:custGeom>
              <a:avLst/>
              <a:gdLst/>
              <a:ahLst/>
              <a:cxnLst/>
              <a:rect l="l" t="t" r="r" b="b"/>
              <a:pathLst>
                <a:path w="777" h="112" extrusionOk="0">
                  <a:moveTo>
                    <a:pt x="0" y="111"/>
                  </a:moveTo>
                  <a:lnTo>
                    <a:pt x="739" y="111"/>
                  </a:lnTo>
                  <a:cubicBezTo>
                    <a:pt x="739" y="111"/>
                    <a:pt x="776" y="74"/>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0" name="Google Shape;6370;p39"/>
            <p:cNvSpPr/>
            <p:nvPr/>
          </p:nvSpPr>
          <p:spPr>
            <a:xfrm>
              <a:off x="2727802" y="4405384"/>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1" name="Google Shape;6371;p39"/>
            <p:cNvSpPr/>
            <p:nvPr/>
          </p:nvSpPr>
          <p:spPr>
            <a:xfrm>
              <a:off x="2727802" y="4421380"/>
              <a:ext cx="83976" cy="8106"/>
            </a:xfrm>
            <a:custGeom>
              <a:avLst/>
              <a:gdLst/>
              <a:ahLst/>
              <a:cxnLst/>
              <a:rect l="l" t="t" r="r" b="b"/>
              <a:pathLst>
                <a:path w="777" h="75"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2" name="Google Shape;6372;p39"/>
            <p:cNvSpPr/>
            <p:nvPr/>
          </p:nvSpPr>
          <p:spPr>
            <a:xfrm>
              <a:off x="2727802" y="4437375"/>
              <a:ext cx="83976" cy="7998"/>
            </a:xfrm>
            <a:custGeom>
              <a:avLst/>
              <a:gdLst/>
              <a:ahLst/>
              <a:cxnLst/>
              <a:rect l="l" t="t" r="r" b="b"/>
              <a:pathLst>
                <a:path w="777" h="74" extrusionOk="0">
                  <a:moveTo>
                    <a:pt x="0" y="74"/>
                  </a:moveTo>
                  <a:lnTo>
                    <a:pt x="739" y="74"/>
                  </a:lnTo>
                  <a:cubicBezTo>
                    <a:pt x="739" y="74"/>
                    <a:pt x="776" y="37"/>
                    <a:pt x="776" y="0"/>
                  </a:cubicBezTo>
                  <a:lnTo>
                    <a:pt x="776" y="0"/>
                  </a:lnTo>
                  <a:lnTo>
                    <a:pt x="0" y="0"/>
                  </a:lnTo>
                  <a:lnTo>
                    <a:pt x="0" y="0"/>
                  </a:ln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3" name="Google Shape;6373;p39"/>
            <p:cNvSpPr/>
            <p:nvPr/>
          </p:nvSpPr>
          <p:spPr>
            <a:xfrm>
              <a:off x="2723803" y="4381391"/>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4" name="Google Shape;6374;p39"/>
            <p:cNvSpPr/>
            <p:nvPr/>
          </p:nvSpPr>
          <p:spPr>
            <a:xfrm>
              <a:off x="2723803" y="4397386"/>
              <a:ext cx="91974" cy="8106"/>
            </a:xfrm>
            <a:custGeom>
              <a:avLst/>
              <a:gdLst/>
              <a:ahLst/>
              <a:cxnLst/>
              <a:rect l="l" t="t" r="r" b="b"/>
              <a:pathLst>
                <a:path w="851" h="75" extrusionOk="0">
                  <a:moveTo>
                    <a:pt x="37" y="0"/>
                  </a:moveTo>
                  <a:lnTo>
                    <a:pt x="813" y="0"/>
                  </a:lnTo>
                  <a:cubicBezTo>
                    <a:pt x="813" y="0"/>
                    <a:pt x="850" y="37"/>
                    <a:pt x="850" y="74"/>
                  </a:cubicBezTo>
                  <a:lnTo>
                    <a:pt x="850" y="74"/>
                  </a:lnTo>
                  <a:lnTo>
                    <a:pt x="0" y="74"/>
                  </a:lnTo>
                  <a:lnTo>
                    <a:pt x="0" y="74"/>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5" name="Google Shape;6375;p39"/>
            <p:cNvSpPr/>
            <p:nvPr/>
          </p:nvSpPr>
          <p:spPr>
            <a:xfrm>
              <a:off x="2723803" y="4413382"/>
              <a:ext cx="91974" cy="12105"/>
            </a:xfrm>
            <a:custGeom>
              <a:avLst/>
              <a:gdLst/>
              <a:ahLst/>
              <a:cxnLst/>
              <a:rect l="l" t="t" r="r" b="b"/>
              <a:pathLst>
                <a:path w="851" h="112"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6" name="Google Shape;6376;p39"/>
            <p:cNvSpPr/>
            <p:nvPr/>
          </p:nvSpPr>
          <p:spPr>
            <a:xfrm>
              <a:off x="2723803" y="4429377"/>
              <a:ext cx="91974" cy="11997"/>
            </a:xfrm>
            <a:custGeom>
              <a:avLst/>
              <a:gdLst/>
              <a:ahLst/>
              <a:cxnLst/>
              <a:rect l="l" t="t" r="r" b="b"/>
              <a:pathLst>
                <a:path w="851" h="111" extrusionOk="0">
                  <a:moveTo>
                    <a:pt x="37" y="0"/>
                  </a:moveTo>
                  <a:lnTo>
                    <a:pt x="813" y="0"/>
                  </a:lnTo>
                  <a:cubicBezTo>
                    <a:pt x="813" y="0"/>
                    <a:pt x="850" y="37"/>
                    <a:pt x="850" y="111"/>
                  </a:cubicBezTo>
                  <a:lnTo>
                    <a:pt x="850" y="111"/>
                  </a:lnTo>
                  <a:lnTo>
                    <a:pt x="0" y="111"/>
                  </a:lnTo>
                  <a:lnTo>
                    <a:pt x="0" y="111"/>
                  </a:lnTo>
                  <a:cubicBezTo>
                    <a:pt x="0" y="37"/>
                    <a:pt x="37" y="0"/>
                    <a:pt x="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7" name="Google Shape;6377;p39"/>
            <p:cNvSpPr/>
            <p:nvPr/>
          </p:nvSpPr>
          <p:spPr>
            <a:xfrm>
              <a:off x="2979516" y="4182636"/>
              <a:ext cx="95973" cy="35017"/>
            </a:xfrm>
            <a:custGeom>
              <a:avLst/>
              <a:gdLst/>
              <a:ahLst/>
              <a:cxnLst/>
              <a:rect l="l" t="t" r="r" b="b"/>
              <a:pathLst>
                <a:path w="888" h="324" extrusionOk="0">
                  <a:moveTo>
                    <a:pt x="758" y="0"/>
                  </a:moveTo>
                  <a:cubicBezTo>
                    <a:pt x="740" y="0"/>
                    <a:pt x="721" y="9"/>
                    <a:pt x="703" y="28"/>
                  </a:cubicBezTo>
                  <a:lnTo>
                    <a:pt x="111" y="176"/>
                  </a:lnTo>
                  <a:cubicBezTo>
                    <a:pt x="74" y="176"/>
                    <a:pt x="37" y="176"/>
                    <a:pt x="0" y="213"/>
                  </a:cubicBezTo>
                  <a:cubicBezTo>
                    <a:pt x="0" y="250"/>
                    <a:pt x="0" y="287"/>
                    <a:pt x="0" y="324"/>
                  </a:cubicBezTo>
                  <a:lnTo>
                    <a:pt x="74" y="324"/>
                  </a:lnTo>
                  <a:cubicBezTo>
                    <a:pt x="74" y="287"/>
                    <a:pt x="74" y="287"/>
                    <a:pt x="74" y="250"/>
                  </a:cubicBezTo>
                  <a:cubicBezTo>
                    <a:pt x="74" y="213"/>
                    <a:pt x="111" y="213"/>
                    <a:pt x="111" y="213"/>
                  </a:cubicBezTo>
                  <a:lnTo>
                    <a:pt x="740" y="65"/>
                  </a:lnTo>
                  <a:cubicBezTo>
                    <a:pt x="740" y="46"/>
                    <a:pt x="749" y="37"/>
                    <a:pt x="763" y="37"/>
                  </a:cubicBezTo>
                  <a:cubicBezTo>
                    <a:pt x="777" y="37"/>
                    <a:pt x="795" y="46"/>
                    <a:pt x="814" y="65"/>
                  </a:cubicBezTo>
                  <a:cubicBezTo>
                    <a:pt x="814" y="65"/>
                    <a:pt x="814" y="65"/>
                    <a:pt x="851" y="102"/>
                  </a:cubicBezTo>
                  <a:lnTo>
                    <a:pt x="888" y="102"/>
                  </a:lnTo>
                  <a:cubicBezTo>
                    <a:pt x="888" y="65"/>
                    <a:pt x="851" y="28"/>
                    <a:pt x="814" y="28"/>
                  </a:cubicBezTo>
                  <a:cubicBezTo>
                    <a:pt x="795" y="9"/>
                    <a:pt x="777" y="0"/>
                    <a:pt x="758" y="0"/>
                  </a:cubicBez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8" name="Google Shape;6378;p39"/>
            <p:cNvSpPr/>
            <p:nvPr/>
          </p:nvSpPr>
          <p:spPr>
            <a:xfrm>
              <a:off x="2979516" y="4193551"/>
              <a:ext cx="111968" cy="48094"/>
            </a:xfrm>
            <a:custGeom>
              <a:avLst/>
              <a:gdLst/>
              <a:ahLst/>
              <a:cxnLst/>
              <a:rect l="l" t="t" r="r" b="b"/>
              <a:pathLst>
                <a:path w="1036" h="445" extrusionOk="0">
                  <a:moveTo>
                    <a:pt x="851" y="1"/>
                  </a:moveTo>
                  <a:cubicBezTo>
                    <a:pt x="851" y="38"/>
                    <a:pt x="961" y="186"/>
                    <a:pt x="924" y="186"/>
                  </a:cubicBezTo>
                  <a:cubicBezTo>
                    <a:pt x="924" y="223"/>
                    <a:pt x="924" y="223"/>
                    <a:pt x="888" y="223"/>
                  </a:cubicBezTo>
                  <a:lnTo>
                    <a:pt x="296" y="371"/>
                  </a:lnTo>
                  <a:cubicBezTo>
                    <a:pt x="277" y="389"/>
                    <a:pt x="259" y="398"/>
                    <a:pt x="245" y="398"/>
                  </a:cubicBezTo>
                  <a:cubicBezTo>
                    <a:pt x="231" y="398"/>
                    <a:pt x="222" y="389"/>
                    <a:pt x="222" y="371"/>
                  </a:cubicBezTo>
                  <a:cubicBezTo>
                    <a:pt x="148" y="334"/>
                    <a:pt x="111" y="297"/>
                    <a:pt x="74" y="223"/>
                  </a:cubicBezTo>
                  <a:lnTo>
                    <a:pt x="0" y="223"/>
                  </a:lnTo>
                  <a:cubicBezTo>
                    <a:pt x="37" y="297"/>
                    <a:pt x="111" y="371"/>
                    <a:pt x="185" y="407"/>
                  </a:cubicBezTo>
                  <a:cubicBezTo>
                    <a:pt x="222" y="444"/>
                    <a:pt x="259" y="444"/>
                    <a:pt x="296" y="444"/>
                  </a:cubicBezTo>
                  <a:lnTo>
                    <a:pt x="888" y="297"/>
                  </a:lnTo>
                  <a:cubicBezTo>
                    <a:pt x="924" y="297"/>
                    <a:pt x="961" y="260"/>
                    <a:pt x="998" y="223"/>
                  </a:cubicBezTo>
                  <a:cubicBezTo>
                    <a:pt x="998" y="223"/>
                    <a:pt x="1035" y="223"/>
                    <a:pt x="8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9" name="Google Shape;6379;p39"/>
            <p:cNvSpPr/>
            <p:nvPr/>
          </p:nvSpPr>
          <p:spPr>
            <a:xfrm>
              <a:off x="5512761" y="3682127"/>
              <a:ext cx="84084" cy="295808"/>
            </a:xfrm>
            <a:custGeom>
              <a:avLst/>
              <a:gdLst/>
              <a:ahLst/>
              <a:cxnLst/>
              <a:rect l="l" t="t" r="r" b="b"/>
              <a:pathLst>
                <a:path w="778" h="2737" extrusionOk="0">
                  <a:moveTo>
                    <a:pt x="444" y="1"/>
                  </a:moveTo>
                  <a:cubicBezTo>
                    <a:pt x="407" y="1"/>
                    <a:pt x="333" y="38"/>
                    <a:pt x="333" y="75"/>
                  </a:cubicBezTo>
                  <a:cubicBezTo>
                    <a:pt x="296" y="75"/>
                    <a:pt x="259" y="111"/>
                    <a:pt x="259" y="185"/>
                  </a:cubicBezTo>
                  <a:lnTo>
                    <a:pt x="1" y="2589"/>
                  </a:lnTo>
                  <a:cubicBezTo>
                    <a:pt x="1" y="2625"/>
                    <a:pt x="38" y="2662"/>
                    <a:pt x="75" y="2699"/>
                  </a:cubicBezTo>
                  <a:cubicBezTo>
                    <a:pt x="75" y="2736"/>
                    <a:pt x="112" y="2736"/>
                    <a:pt x="149" y="2736"/>
                  </a:cubicBezTo>
                  <a:lnTo>
                    <a:pt x="481" y="2736"/>
                  </a:lnTo>
                  <a:lnTo>
                    <a:pt x="481" y="2699"/>
                  </a:lnTo>
                  <a:lnTo>
                    <a:pt x="149" y="2699"/>
                  </a:lnTo>
                  <a:cubicBezTo>
                    <a:pt x="149" y="2699"/>
                    <a:pt x="112" y="2699"/>
                    <a:pt x="75" y="2662"/>
                  </a:cubicBezTo>
                  <a:cubicBezTo>
                    <a:pt x="75" y="2662"/>
                    <a:pt x="75" y="2625"/>
                    <a:pt x="75" y="2589"/>
                  </a:cubicBezTo>
                  <a:lnTo>
                    <a:pt x="296" y="185"/>
                  </a:lnTo>
                  <a:cubicBezTo>
                    <a:pt x="296" y="148"/>
                    <a:pt x="333" y="111"/>
                    <a:pt x="370" y="75"/>
                  </a:cubicBezTo>
                  <a:lnTo>
                    <a:pt x="740" y="75"/>
                  </a:lnTo>
                  <a:lnTo>
                    <a:pt x="777" y="1"/>
                  </a:lnTo>
                  <a:close/>
                </a:path>
              </a:pathLst>
            </a:custGeom>
            <a:solidFill>
              <a:srgbClr val="F2EEE0">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0" name="Google Shape;6380;p39"/>
            <p:cNvSpPr/>
            <p:nvPr/>
          </p:nvSpPr>
          <p:spPr>
            <a:xfrm>
              <a:off x="5508762" y="3678128"/>
              <a:ext cx="88083" cy="295808"/>
            </a:xfrm>
            <a:custGeom>
              <a:avLst/>
              <a:gdLst/>
              <a:ahLst/>
              <a:cxnLst/>
              <a:rect l="l" t="t" r="r" b="b"/>
              <a:pathLst>
                <a:path w="815" h="2737" extrusionOk="0">
                  <a:moveTo>
                    <a:pt x="407" y="1"/>
                  </a:moveTo>
                  <a:cubicBezTo>
                    <a:pt x="370" y="1"/>
                    <a:pt x="333" y="1"/>
                    <a:pt x="296" y="38"/>
                  </a:cubicBezTo>
                  <a:cubicBezTo>
                    <a:pt x="259" y="75"/>
                    <a:pt x="222" y="112"/>
                    <a:pt x="222" y="148"/>
                  </a:cubicBezTo>
                  <a:lnTo>
                    <a:pt x="1" y="2589"/>
                  </a:lnTo>
                  <a:cubicBezTo>
                    <a:pt x="1" y="2626"/>
                    <a:pt x="1" y="2662"/>
                    <a:pt x="38" y="2699"/>
                  </a:cubicBezTo>
                  <a:cubicBezTo>
                    <a:pt x="75" y="2699"/>
                    <a:pt x="75" y="2736"/>
                    <a:pt x="149" y="2736"/>
                  </a:cubicBezTo>
                  <a:lnTo>
                    <a:pt x="518" y="2736"/>
                  </a:lnTo>
                  <a:lnTo>
                    <a:pt x="518" y="2699"/>
                  </a:lnTo>
                  <a:lnTo>
                    <a:pt x="149" y="2699"/>
                  </a:lnTo>
                  <a:cubicBezTo>
                    <a:pt x="112" y="2662"/>
                    <a:pt x="112" y="2662"/>
                    <a:pt x="75" y="2662"/>
                  </a:cubicBezTo>
                  <a:cubicBezTo>
                    <a:pt x="75" y="2626"/>
                    <a:pt x="38" y="2626"/>
                    <a:pt x="38" y="2589"/>
                  </a:cubicBezTo>
                  <a:lnTo>
                    <a:pt x="296" y="148"/>
                  </a:lnTo>
                  <a:cubicBezTo>
                    <a:pt x="296" y="112"/>
                    <a:pt x="333" y="112"/>
                    <a:pt x="333" y="75"/>
                  </a:cubicBezTo>
                  <a:cubicBezTo>
                    <a:pt x="370" y="75"/>
                    <a:pt x="370" y="38"/>
                    <a:pt x="407" y="38"/>
                  </a:cubicBezTo>
                  <a:lnTo>
                    <a:pt x="814" y="38"/>
                  </a:lnTo>
                  <a:lnTo>
                    <a:pt x="7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1" name="Google Shape;6381;p39"/>
            <p:cNvSpPr/>
            <p:nvPr/>
          </p:nvSpPr>
          <p:spPr>
            <a:xfrm>
              <a:off x="5412897" y="3642138"/>
              <a:ext cx="183948" cy="12105"/>
            </a:xfrm>
            <a:custGeom>
              <a:avLst/>
              <a:gdLst/>
              <a:ahLst/>
              <a:cxnLst/>
              <a:rect l="l" t="t" r="r" b="b"/>
              <a:pathLst>
                <a:path w="1702" h="112" extrusionOk="0">
                  <a:moveTo>
                    <a:pt x="1701" y="112"/>
                  </a:moveTo>
                  <a:lnTo>
                    <a:pt x="222" y="112"/>
                  </a:lnTo>
                  <a:cubicBezTo>
                    <a:pt x="148" y="112"/>
                    <a:pt x="74" y="75"/>
                    <a:pt x="0" y="1"/>
                  </a:cubicBezTo>
                  <a:lnTo>
                    <a:pt x="1701" y="1"/>
                  </a:lnTo>
                  <a:lnTo>
                    <a:pt x="1701" y="1"/>
                  </a:lnTo>
                  <a:lnTo>
                    <a:pt x="1701" y="1"/>
                  </a:lnTo>
                  <a:lnTo>
                    <a:pt x="1701" y="38"/>
                  </a:lnTo>
                  <a:cubicBezTo>
                    <a:pt x="1701" y="75"/>
                    <a:pt x="1701" y="75"/>
                    <a:pt x="1701" y="112"/>
                  </a:cubicBezTo>
                  <a:close/>
                </a:path>
              </a:pathLst>
            </a:custGeom>
            <a:solidFill>
              <a:srgbClr val="353939">
                <a:alpha val="6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82" name="Google Shape;6382;p39"/>
            <p:cNvGrpSpPr/>
            <p:nvPr/>
          </p:nvGrpSpPr>
          <p:grpSpPr>
            <a:xfrm>
              <a:off x="1465125" y="3730113"/>
              <a:ext cx="3556303" cy="283812"/>
              <a:chOff x="1465125" y="3730113"/>
              <a:chExt cx="3556303" cy="283812"/>
            </a:xfrm>
          </p:grpSpPr>
          <p:sp>
            <p:nvSpPr>
              <p:cNvPr id="6383" name="Google Shape;6383;p39"/>
              <p:cNvSpPr/>
              <p:nvPr/>
            </p:nvSpPr>
            <p:spPr>
              <a:xfrm>
                <a:off x="2967520" y="3841974"/>
                <a:ext cx="195836" cy="32099"/>
              </a:xfrm>
              <a:custGeom>
                <a:avLst/>
                <a:gdLst/>
                <a:ahLst/>
                <a:cxnLst/>
                <a:rect l="l" t="t" r="r" b="b"/>
                <a:pathLst>
                  <a:path w="1812" h="297" extrusionOk="0">
                    <a:moveTo>
                      <a:pt x="1812" y="0"/>
                    </a:moveTo>
                    <a:lnTo>
                      <a:pt x="0" y="74"/>
                    </a:lnTo>
                    <a:lnTo>
                      <a:pt x="37" y="296"/>
                    </a:lnTo>
                    <a:lnTo>
                      <a:pt x="1812" y="222"/>
                    </a:lnTo>
                    <a:lnTo>
                      <a:pt x="18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4" name="Google Shape;6384;p39"/>
              <p:cNvSpPr/>
              <p:nvPr/>
            </p:nvSpPr>
            <p:spPr>
              <a:xfrm>
                <a:off x="3315099" y="3825978"/>
                <a:ext cx="195945" cy="32099"/>
              </a:xfrm>
              <a:custGeom>
                <a:avLst/>
                <a:gdLst/>
                <a:ahLst/>
                <a:cxnLst/>
                <a:rect l="l" t="t" r="r" b="b"/>
                <a:pathLst>
                  <a:path w="1813" h="297" extrusionOk="0">
                    <a:moveTo>
                      <a:pt x="1775" y="1"/>
                    </a:moveTo>
                    <a:lnTo>
                      <a:pt x="1" y="74"/>
                    </a:lnTo>
                    <a:lnTo>
                      <a:pt x="1" y="296"/>
                    </a:lnTo>
                    <a:lnTo>
                      <a:pt x="1812" y="222"/>
                    </a:lnTo>
                    <a:lnTo>
                      <a:pt x="177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5" name="Google Shape;6385;p39"/>
              <p:cNvSpPr/>
              <p:nvPr/>
            </p:nvSpPr>
            <p:spPr>
              <a:xfrm>
                <a:off x="1465125" y="3849972"/>
                <a:ext cx="1502493" cy="127964"/>
              </a:xfrm>
              <a:custGeom>
                <a:avLst/>
                <a:gdLst/>
                <a:ahLst/>
                <a:cxnLst/>
                <a:rect l="l" t="t" r="r" b="b"/>
                <a:pathLst>
                  <a:path w="13902" h="1184" extrusionOk="0">
                    <a:moveTo>
                      <a:pt x="185" y="629"/>
                    </a:moveTo>
                    <a:lnTo>
                      <a:pt x="13901" y="0"/>
                    </a:lnTo>
                    <a:lnTo>
                      <a:pt x="13753" y="222"/>
                    </a:lnTo>
                    <a:lnTo>
                      <a:pt x="0" y="1183"/>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6" name="Google Shape;6386;p39"/>
              <p:cNvSpPr/>
              <p:nvPr/>
            </p:nvSpPr>
            <p:spPr>
              <a:xfrm>
                <a:off x="3510937" y="3758105"/>
                <a:ext cx="1510491" cy="91974"/>
              </a:xfrm>
              <a:custGeom>
                <a:avLst/>
                <a:gdLst/>
                <a:ahLst/>
                <a:cxnLst/>
                <a:rect l="l" t="t" r="r" b="b"/>
                <a:pathLst>
                  <a:path w="13976" h="851" extrusionOk="0">
                    <a:moveTo>
                      <a:pt x="13716" y="0"/>
                    </a:moveTo>
                    <a:lnTo>
                      <a:pt x="0" y="629"/>
                    </a:lnTo>
                    <a:lnTo>
                      <a:pt x="185" y="850"/>
                    </a:lnTo>
                    <a:lnTo>
                      <a:pt x="13975" y="55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7" name="Google Shape;6387;p39"/>
              <p:cNvSpPr/>
              <p:nvPr/>
            </p:nvSpPr>
            <p:spPr>
              <a:xfrm>
                <a:off x="3163249" y="3829977"/>
                <a:ext cx="32099" cy="44096"/>
              </a:xfrm>
              <a:custGeom>
                <a:avLst/>
                <a:gdLst/>
                <a:ahLst/>
                <a:cxnLst/>
                <a:rect l="l" t="t" r="r" b="b"/>
                <a:pathLst>
                  <a:path w="297" h="408" extrusionOk="0">
                    <a:moveTo>
                      <a:pt x="1" y="0"/>
                    </a:moveTo>
                    <a:lnTo>
                      <a:pt x="1" y="407"/>
                    </a:lnTo>
                    <a:lnTo>
                      <a:pt x="297" y="407"/>
                    </a:lnTo>
                    <a:lnTo>
                      <a:pt x="29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8" name="Google Shape;6388;p39"/>
              <p:cNvSpPr/>
              <p:nvPr/>
            </p:nvSpPr>
            <p:spPr>
              <a:xfrm>
                <a:off x="3283108" y="3821980"/>
                <a:ext cx="32099" cy="48094"/>
              </a:xfrm>
              <a:custGeom>
                <a:avLst/>
                <a:gdLst/>
                <a:ahLst/>
                <a:cxnLst/>
                <a:rect l="l" t="t" r="r" b="b"/>
                <a:pathLst>
                  <a:path w="297" h="445" extrusionOk="0">
                    <a:moveTo>
                      <a:pt x="297" y="1"/>
                    </a:moveTo>
                    <a:lnTo>
                      <a:pt x="1" y="38"/>
                    </a:lnTo>
                    <a:lnTo>
                      <a:pt x="38" y="444"/>
                    </a:lnTo>
                    <a:lnTo>
                      <a:pt x="297" y="444"/>
                    </a:lnTo>
                    <a:lnTo>
                      <a:pt x="2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9" name="Google Shape;6389;p39"/>
              <p:cNvSpPr/>
              <p:nvPr/>
            </p:nvSpPr>
            <p:spPr>
              <a:xfrm>
                <a:off x="2947525" y="3837975"/>
                <a:ext cx="36098" cy="48094"/>
              </a:xfrm>
              <a:custGeom>
                <a:avLst/>
                <a:gdLst/>
                <a:ahLst/>
                <a:cxnLst/>
                <a:rect l="l" t="t" r="r" b="b"/>
                <a:pathLst>
                  <a:path w="334" h="445" extrusionOk="0">
                    <a:moveTo>
                      <a:pt x="0" y="0"/>
                    </a:moveTo>
                    <a:lnTo>
                      <a:pt x="37" y="444"/>
                    </a:lnTo>
                    <a:lnTo>
                      <a:pt x="333" y="407"/>
                    </a:lnTo>
                    <a:lnTo>
                      <a:pt x="2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0" name="Google Shape;6390;p39"/>
              <p:cNvSpPr/>
              <p:nvPr/>
            </p:nvSpPr>
            <p:spPr>
              <a:xfrm>
                <a:off x="3494941" y="3813982"/>
                <a:ext cx="32099" cy="48094"/>
              </a:xfrm>
              <a:custGeom>
                <a:avLst/>
                <a:gdLst/>
                <a:ahLst/>
                <a:cxnLst/>
                <a:rect l="l" t="t" r="r" b="b"/>
                <a:pathLst>
                  <a:path w="297" h="445" extrusionOk="0">
                    <a:moveTo>
                      <a:pt x="0" y="1"/>
                    </a:moveTo>
                    <a:lnTo>
                      <a:pt x="0" y="444"/>
                    </a:lnTo>
                    <a:lnTo>
                      <a:pt x="296" y="407"/>
                    </a:lnTo>
                    <a:lnTo>
                      <a:pt x="2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91" name="Google Shape;6391;p39"/>
              <p:cNvGrpSpPr/>
              <p:nvPr/>
            </p:nvGrpSpPr>
            <p:grpSpPr>
              <a:xfrm>
                <a:off x="3171247" y="3730113"/>
                <a:ext cx="227936" cy="283812"/>
                <a:chOff x="3171247" y="3730113"/>
                <a:chExt cx="227936" cy="283812"/>
              </a:xfrm>
            </p:grpSpPr>
            <p:sp>
              <p:nvSpPr>
                <p:cNvPr id="6392" name="Google Shape;6392;p39"/>
                <p:cNvSpPr/>
                <p:nvPr/>
              </p:nvSpPr>
              <p:spPr>
                <a:xfrm>
                  <a:off x="3203238" y="3813982"/>
                  <a:ext cx="79977" cy="147958"/>
                </a:xfrm>
                <a:custGeom>
                  <a:avLst/>
                  <a:gdLst/>
                  <a:ahLst/>
                  <a:cxnLst/>
                  <a:rect l="l" t="t" r="r" b="b"/>
                  <a:pathLst>
                    <a:path w="740" h="1369" extrusionOk="0">
                      <a:moveTo>
                        <a:pt x="1" y="38"/>
                      </a:moveTo>
                      <a:lnTo>
                        <a:pt x="666" y="1"/>
                      </a:lnTo>
                      <a:lnTo>
                        <a:pt x="740" y="1332"/>
                      </a:lnTo>
                      <a:lnTo>
                        <a:pt x="75" y="136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3" name="Google Shape;6393;p39"/>
                <p:cNvSpPr/>
                <p:nvPr/>
              </p:nvSpPr>
              <p:spPr>
                <a:xfrm>
                  <a:off x="3183244" y="3877964"/>
                  <a:ext cx="115967" cy="51985"/>
                </a:xfrm>
                <a:custGeom>
                  <a:avLst/>
                  <a:gdLst/>
                  <a:ahLst/>
                  <a:cxnLst/>
                  <a:rect l="l" t="t" r="r" b="b"/>
                  <a:pathLst>
                    <a:path w="1073" h="481" extrusionOk="0">
                      <a:moveTo>
                        <a:pt x="1073" y="0"/>
                      </a:moveTo>
                      <a:lnTo>
                        <a:pt x="1" y="74"/>
                      </a:lnTo>
                      <a:lnTo>
                        <a:pt x="1" y="481"/>
                      </a:lnTo>
                      <a:lnTo>
                        <a:pt x="1073" y="444"/>
                      </a:lnTo>
                      <a:lnTo>
                        <a:pt x="10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4" name="Google Shape;6394;p39"/>
                <p:cNvSpPr/>
                <p:nvPr/>
              </p:nvSpPr>
              <p:spPr>
                <a:xfrm>
                  <a:off x="3183244" y="3885962"/>
                  <a:ext cx="115967" cy="43988"/>
                </a:xfrm>
                <a:custGeom>
                  <a:avLst/>
                  <a:gdLst/>
                  <a:ahLst/>
                  <a:cxnLst/>
                  <a:rect l="l" t="t" r="r" b="b"/>
                  <a:pathLst>
                    <a:path w="1073" h="407" extrusionOk="0">
                      <a:moveTo>
                        <a:pt x="1073" y="0"/>
                      </a:moveTo>
                      <a:lnTo>
                        <a:pt x="1" y="74"/>
                      </a:lnTo>
                      <a:lnTo>
                        <a:pt x="1" y="407"/>
                      </a:lnTo>
                      <a:lnTo>
                        <a:pt x="1073" y="370"/>
                      </a:lnTo>
                      <a:lnTo>
                        <a:pt x="107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5" name="Google Shape;6395;p39"/>
                <p:cNvSpPr/>
                <p:nvPr/>
              </p:nvSpPr>
              <p:spPr>
                <a:xfrm>
                  <a:off x="3175246" y="3785990"/>
                  <a:ext cx="123965" cy="32099"/>
                </a:xfrm>
                <a:custGeom>
                  <a:avLst/>
                  <a:gdLst/>
                  <a:ahLst/>
                  <a:cxnLst/>
                  <a:rect l="l" t="t" r="r" b="b"/>
                  <a:pathLst>
                    <a:path w="1147" h="297" extrusionOk="0">
                      <a:moveTo>
                        <a:pt x="1147" y="1"/>
                      </a:moveTo>
                      <a:lnTo>
                        <a:pt x="1" y="75"/>
                      </a:lnTo>
                      <a:lnTo>
                        <a:pt x="1" y="297"/>
                      </a:lnTo>
                      <a:lnTo>
                        <a:pt x="1147" y="260"/>
                      </a:lnTo>
                      <a:lnTo>
                        <a:pt x="114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6" name="Google Shape;6396;p39"/>
                <p:cNvSpPr/>
                <p:nvPr/>
              </p:nvSpPr>
              <p:spPr>
                <a:xfrm>
                  <a:off x="3275218" y="3750108"/>
                  <a:ext cx="123965" cy="31991"/>
                </a:xfrm>
                <a:custGeom>
                  <a:avLst/>
                  <a:gdLst/>
                  <a:ahLst/>
                  <a:cxnLst/>
                  <a:rect l="l" t="t" r="r" b="b"/>
                  <a:pathLst>
                    <a:path w="1147" h="296" extrusionOk="0">
                      <a:moveTo>
                        <a:pt x="1146" y="0"/>
                      </a:moveTo>
                      <a:lnTo>
                        <a:pt x="0" y="74"/>
                      </a:lnTo>
                      <a:lnTo>
                        <a:pt x="0" y="296"/>
                      </a:lnTo>
                      <a:lnTo>
                        <a:pt x="1146" y="259"/>
                      </a:lnTo>
                      <a:lnTo>
                        <a:pt x="114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7" name="Google Shape;6397;p39"/>
                <p:cNvSpPr/>
                <p:nvPr/>
              </p:nvSpPr>
              <p:spPr>
                <a:xfrm>
                  <a:off x="3171247" y="3754107"/>
                  <a:ext cx="127964" cy="23993"/>
                </a:xfrm>
                <a:custGeom>
                  <a:avLst/>
                  <a:gdLst/>
                  <a:ahLst/>
                  <a:cxnLst/>
                  <a:rect l="l" t="t" r="r" b="b"/>
                  <a:pathLst>
                    <a:path w="1184" h="222" extrusionOk="0">
                      <a:moveTo>
                        <a:pt x="1184" y="0"/>
                      </a:moveTo>
                      <a:lnTo>
                        <a:pt x="1" y="37"/>
                      </a:lnTo>
                      <a:lnTo>
                        <a:pt x="38" y="222"/>
                      </a:lnTo>
                      <a:lnTo>
                        <a:pt x="1184" y="185"/>
                      </a:lnTo>
                      <a:lnTo>
                        <a:pt x="11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8" name="Google Shape;6398;p39"/>
                <p:cNvSpPr/>
                <p:nvPr/>
              </p:nvSpPr>
              <p:spPr>
                <a:xfrm>
                  <a:off x="3183244" y="3773993"/>
                  <a:ext cx="107969" cy="20102"/>
                </a:xfrm>
                <a:custGeom>
                  <a:avLst/>
                  <a:gdLst/>
                  <a:ahLst/>
                  <a:cxnLst/>
                  <a:rect l="l" t="t" r="r" b="b"/>
                  <a:pathLst>
                    <a:path w="999" h="186" extrusionOk="0">
                      <a:moveTo>
                        <a:pt x="999" y="1"/>
                      </a:moveTo>
                      <a:lnTo>
                        <a:pt x="1" y="38"/>
                      </a:lnTo>
                      <a:lnTo>
                        <a:pt x="1" y="186"/>
                      </a:lnTo>
                      <a:lnTo>
                        <a:pt x="999" y="112"/>
                      </a:lnTo>
                      <a:lnTo>
                        <a:pt x="99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9" name="Google Shape;6399;p39"/>
                <p:cNvSpPr/>
                <p:nvPr/>
              </p:nvSpPr>
              <p:spPr>
                <a:xfrm>
                  <a:off x="3179245" y="3730113"/>
                  <a:ext cx="111968" cy="20102"/>
                </a:xfrm>
                <a:custGeom>
                  <a:avLst/>
                  <a:gdLst/>
                  <a:ahLst/>
                  <a:cxnLst/>
                  <a:rect l="l" t="t" r="r" b="b"/>
                  <a:pathLst>
                    <a:path w="1036" h="186" extrusionOk="0">
                      <a:moveTo>
                        <a:pt x="999" y="0"/>
                      </a:moveTo>
                      <a:lnTo>
                        <a:pt x="1" y="74"/>
                      </a:lnTo>
                      <a:lnTo>
                        <a:pt x="1" y="185"/>
                      </a:lnTo>
                      <a:lnTo>
                        <a:pt x="1036" y="148"/>
                      </a:lnTo>
                      <a:lnTo>
                        <a:pt x="9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0" name="Google Shape;6400;p39"/>
                <p:cNvSpPr/>
                <p:nvPr/>
              </p:nvSpPr>
              <p:spPr>
                <a:xfrm>
                  <a:off x="3187243" y="3841974"/>
                  <a:ext cx="207941" cy="171951"/>
                </a:xfrm>
                <a:custGeom>
                  <a:avLst/>
                  <a:gdLst/>
                  <a:ahLst/>
                  <a:cxnLst/>
                  <a:rect l="l" t="t" r="r" b="b"/>
                  <a:pathLst>
                    <a:path w="1924" h="1591" extrusionOk="0">
                      <a:moveTo>
                        <a:pt x="38" y="1590"/>
                      </a:moveTo>
                      <a:lnTo>
                        <a:pt x="1" y="1479"/>
                      </a:lnTo>
                      <a:lnTo>
                        <a:pt x="186" y="185"/>
                      </a:lnTo>
                      <a:lnTo>
                        <a:pt x="851" y="0"/>
                      </a:lnTo>
                      <a:lnTo>
                        <a:pt x="1886" y="888"/>
                      </a:lnTo>
                      <a:lnTo>
                        <a:pt x="1923" y="999"/>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1" name="Google Shape;6401;p39"/>
                <p:cNvSpPr/>
                <p:nvPr/>
              </p:nvSpPr>
              <p:spPr>
                <a:xfrm>
                  <a:off x="3187243" y="3825978"/>
                  <a:ext cx="203942" cy="175950"/>
                </a:xfrm>
                <a:custGeom>
                  <a:avLst/>
                  <a:gdLst/>
                  <a:ahLst/>
                  <a:cxnLst/>
                  <a:rect l="l" t="t" r="r" b="b"/>
                  <a:pathLst>
                    <a:path w="1887" h="1628" extrusionOk="0">
                      <a:moveTo>
                        <a:pt x="1" y="1627"/>
                      </a:moveTo>
                      <a:lnTo>
                        <a:pt x="1" y="1516"/>
                      </a:lnTo>
                      <a:lnTo>
                        <a:pt x="149" y="185"/>
                      </a:lnTo>
                      <a:lnTo>
                        <a:pt x="814" y="1"/>
                      </a:lnTo>
                      <a:lnTo>
                        <a:pt x="1812" y="962"/>
                      </a:lnTo>
                      <a:lnTo>
                        <a:pt x="1886" y="1036"/>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2" name="Google Shape;6402;p39"/>
                <p:cNvSpPr/>
                <p:nvPr/>
              </p:nvSpPr>
              <p:spPr>
                <a:xfrm>
                  <a:off x="3191242" y="3845973"/>
                  <a:ext cx="139960" cy="143959"/>
                </a:xfrm>
                <a:custGeom>
                  <a:avLst/>
                  <a:gdLst/>
                  <a:ahLst/>
                  <a:cxnLst/>
                  <a:rect l="l" t="t" r="r" b="b"/>
                  <a:pathLst>
                    <a:path w="1295" h="1332" extrusionOk="0">
                      <a:moveTo>
                        <a:pt x="1258" y="814"/>
                      </a:moveTo>
                      <a:lnTo>
                        <a:pt x="1184" y="740"/>
                      </a:lnTo>
                      <a:lnTo>
                        <a:pt x="629" y="925"/>
                      </a:lnTo>
                      <a:lnTo>
                        <a:pt x="629" y="999"/>
                      </a:lnTo>
                      <a:close/>
                      <a:moveTo>
                        <a:pt x="629" y="1109"/>
                      </a:moveTo>
                      <a:lnTo>
                        <a:pt x="629" y="1036"/>
                      </a:lnTo>
                      <a:lnTo>
                        <a:pt x="1258" y="814"/>
                      </a:lnTo>
                      <a:lnTo>
                        <a:pt x="1295" y="888"/>
                      </a:lnTo>
                      <a:close/>
                      <a:moveTo>
                        <a:pt x="629" y="925"/>
                      </a:moveTo>
                      <a:lnTo>
                        <a:pt x="629" y="851"/>
                      </a:lnTo>
                      <a:lnTo>
                        <a:pt x="1147" y="666"/>
                      </a:lnTo>
                      <a:lnTo>
                        <a:pt x="1184" y="740"/>
                      </a:lnTo>
                      <a:close/>
                      <a:moveTo>
                        <a:pt x="629" y="814"/>
                      </a:moveTo>
                      <a:lnTo>
                        <a:pt x="629" y="740"/>
                      </a:lnTo>
                      <a:lnTo>
                        <a:pt x="1073" y="592"/>
                      </a:lnTo>
                      <a:lnTo>
                        <a:pt x="1110" y="666"/>
                      </a:lnTo>
                      <a:close/>
                      <a:moveTo>
                        <a:pt x="629" y="740"/>
                      </a:moveTo>
                      <a:lnTo>
                        <a:pt x="1073" y="592"/>
                      </a:lnTo>
                      <a:lnTo>
                        <a:pt x="1036" y="518"/>
                      </a:lnTo>
                      <a:lnTo>
                        <a:pt x="629" y="666"/>
                      </a:lnTo>
                      <a:lnTo>
                        <a:pt x="629" y="740"/>
                      </a:lnTo>
                      <a:close/>
                      <a:moveTo>
                        <a:pt x="629" y="629"/>
                      </a:moveTo>
                      <a:lnTo>
                        <a:pt x="999" y="518"/>
                      </a:lnTo>
                      <a:lnTo>
                        <a:pt x="962" y="444"/>
                      </a:lnTo>
                      <a:lnTo>
                        <a:pt x="629" y="555"/>
                      </a:lnTo>
                      <a:close/>
                      <a:moveTo>
                        <a:pt x="629" y="555"/>
                      </a:moveTo>
                      <a:lnTo>
                        <a:pt x="629" y="481"/>
                      </a:lnTo>
                      <a:lnTo>
                        <a:pt x="925" y="370"/>
                      </a:lnTo>
                      <a:lnTo>
                        <a:pt x="962" y="444"/>
                      </a:lnTo>
                      <a:close/>
                      <a:moveTo>
                        <a:pt x="629" y="444"/>
                      </a:moveTo>
                      <a:lnTo>
                        <a:pt x="888" y="370"/>
                      </a:lnTo>
                      <a:lnTo>
                        <a:pt x="851" y="296"/>
                      </a:lnTo>
                      <a:lnTo>
                        <a:pt x="629" y="370"/>
                      </a:lnTo>
                      <a:close/>
                      <a:moveTo>
                        <a:pt x="629" y="333"/>
                      </a:moveTo>
                      <a:lnTo>
                        <a:pt x="629" y="296"/>
                      </a:lnTo>
                      <a:lnTo>
                        <a:pt x="814" y="222"/>
                      </a:lnTo>
                      <a:lnTo>
                        <a:pt x="851" y="296"/>
                      </a:lnTo>
                      <a:close/>
                      <a:moveTo>
                        <a:pt x="629" y="259"/>
                      </a:moveTo>
                      <a:lnTo>
                        <a:pt x="777" y="222"/>
                      </a:lnTo>
                      <a:lnTo>
                        <a:pt x="740" y="148"/>
                      </a:lnTo>
                      <a:lnTo>
                        <a:pt x="629" y="185"/>
                      </a:lnTo>
                      <a:lnTo>
                        <a:pt x="629" y="259"/>
                      </a:lnTo>
                      <a:close/>
                      <a:moveTo>
                        <a:pt x="629" y="148"/>
                      </a:moveTo>
                      <a:lnTo>
                        <a:pt x="629" y="111"/>
                      </a:lnTo>
                      <a:lnTo>
                        <a:pt x="703" y="111"/>
                      </a:lnTo>
                      <a:lnTo>
                        <a:pt x="703" y="148"/>
                      </a:lnTo>
                      <a:lnTo>
                        <a:pt x="629" y="185"/>
                      </a:lnTo>
                      <a:close/>
                      <a:moveTo>
                        <a:pt x="629" y="74"/>
                      </a:moveTo>
                      <a:lnTo>
                        <a:pt x="629" y="0"/>
                      </a:lnTo>
                      <a:lnTo>
                        <a:pt x="629" y="0"/>
                      </a:lnTo>
                      <a:lnTo>
                        <a:pt x="629" y="37"/>
                      </a:lnTo>
                      <a:close/>
                      <a:moveTo>
                        <a:pt x="629" y="925"/>
                      </a:moveTo>
                      <a:lnTo>
                        <a:pt x="1" y="1109"/>
                      </a:lnTo>
                      <a:lnTo>
                        <a:pt x="1" y="1220"/>
                      </a:lnTo>
                      <a:lnTo>
                        <a:pt x="629" y="999"/>
                      </a:lnTo>
                      <a:lnTo>
                        <a:pt x="629" y="925"/>
                      </a:lnTo>
                      <a:close/>
                      <a:moveTo>
                        <a:pt x="629" y="0"/>
                      </a:moveTo>
                      <a:lnTo>
                        <a:pt x="629" y="74"/>
                      </a:lnTo>
                      <a:lnTo>
                        <a:pt x="75" y="222"/>
                      </a:lnTo>
                      <a:lnTo>
                        <a:pt x="75" y="148"/>
                      </a:lnTo>
                      <a:lnTo>
                        <a:pt x="592" y="0"/>
                      </a:lnTo>
                      <a:close/>
                      <a:moveTo>
                        <a:pt x="629" y="111"/>
                      </a:moveTo>
                      <a:lnTo>
                        <a:pt x="112" y="259"/>
                      </a:lnTo>
                      <a:lnTo>
                        <a:pt x="112" y="296"/>
                      </a:lnTo>
                      <a:lnTo>
                        <a:pt x="629" y="148"/>
                      </a:lnTo>
                      <a:lnTo>
                        <a:pt x="629" y="111"/>
                      </a:lnTo>
                      <a:close/>
                      <a:moveTo>
                        <a:pt x="629" y="185"/>
                      </a:moveTo>
                      <a:lnTo>
                        <a:pt x="75" y="370"/>
                      </a:lnTo>
                      <a:lnTo>
                        <a:pt x="75" y="407"/>
                      </a:lnTo>
                      <a:lnTo>
                        <a:pt x="629" y="259"/>
                      </a:lnTo>
                      <a:lnTo>
                        <a:pt x="629" y="222"/>
                      </a:lnTo>
                      <a:close/>
                      <a:moveTo>
                        <a:pt x="629" y="296"/>
                      </a:moveTo>
                      <a:lnTo>
                        <a:pt x="629" y="333"/>
                      </a:lnTo>
                      <a:lnTo>
                        <a:pt x="75" y="518"/>
                      </a:lnTo>
                      <a:lnTo>
                        <a:pt x="75" y="444"/>
                      </a:lnTo>
                      <a:lnTo>
                        <a:pt x="629" y="296"/>
                      </a:lnTo>
                      <a:close/>
                      <a:moveTo>
                        <a:pt x="629" y="370"/>
                      </a:moveTo>
                      <a:lnTo>
                        <a:pt x="629" y="444"/>
                      </a:lnTo>
                      <a:lnTo>
                        <a:pt x="75" y="592"/>
                      </a:lnTo>
                      <a:lnTo>
                        <a:pt x="75" y="555"/>
                      </a:lnTo>
                      <a:lnTo>
                        <a:pt x="629" y="370"/>
                      </a:lnTo>
                      <a:close/>
                      <a:moveTo>
                        <a:pt x="629" y="481"/>
                      </a:moveTo>
                      <a:lnTo>
                        <a:pt x="38" y="666"/>
                      </a:lnTo>
                      <a:lnTo>
                        <a:pt x="38" y="740"/>
                      </a:lnTo>
                      <a:lnTo>
                        <a:pt x="629" y="555"/>
                      </a:lnTo>
                      <a:lnTo>
                        <a:pt x="629" y="481"/>
                      </a:lnTo>
                      <a:close/>
                      <a:moveTo>
                        <a:pt x="629" y="555"/>
                      </a:moveTo>
                      <a:lnTo>
                        <a:pt x="38" y="740"/>
                      </a:lnTo>
                      <a:lnTo>
                        <a:pt x="38" y="814"/>
                      </a:lnTo>
                      <a:lnTo>
                        <a:pt x="629" y="629"/>
                      </a:lnTo>
                      <a:lnTo>
                        <a:pt x="629" y="555"/>
                      </a:lnTo>
                      <a:close/>
                      <a:moveTo>
                        <a:pt x="629" y="666"/>
                      </a:moveTo>
                      <a:lnTo>
                        <a:pt x="629" y="740"/>
                      </a:lnTo>
                      <a:lnTo>
                        <a:pt x="38" y="888"/>
                      </a:lnTo>
                      <a:lnTo>
                        <a:pt x="38" y="814"/>
                      </a:lnTo>
                      <a:lnTo>
                        <a:pt x="629" y="666"/>
                      </a:lnTo>
                      <a:close/>
                      <a:moveTo>
                        <a:pt x="629" y="740"/>
                      </a:moveTo>
                      <a:lnTo>
                        <a:pt x="629" y="814"/>
                      </a:lnTo>
                      <a:lnTo>
                        <a:pt x="1" y="999"/>
                      </a:lnTo>
                      <a:lnTo>
                        <a:pt x="1" y="925"/>
                      </a:lnTo>
                      <a:lnTo>
                        <a:pt x="592" y="740"/>
                      </a:lnTo>
                      <a:close/>
                      <a:moveTo>
                        <a:pt x="629" y="851"/>
                      </a:moveTo>
                      <a:lnTo>
                        <a:pt x="629" y="925"/>
                      </a:lnTo>
                      <a:lnTo>
                        <a:pt x="1" y="1109"/>
                      </a:lnTo>
                      <a:lnTo>
                        <a:pt x="1" y="1036"/>
                      </a:lnTo>
                      <a:lnTo>
                        <a:pt x="592" y="851"/>
                      </a:lnTo>
                      <a:close/>
                      <a:moveTo>
                        <a:pt x="629" y="999"/>
                      </a:moveTo>
                      <a:lnTo>
                        <a:pt x="629" y="1146"/>
                      </a:lnTo>
                      <a:lnTo>
                        <a:pt x="1" y="1331"/>
                      </a:lnTo>
                      <a:lnTo>
                        <a:pt x="1" y="122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03" name="Google Shape;6403;p39"/>
              <p:cNvGrpSpPr/>
              <p:nvPr/>
            </p:nvGrpSpPr>
            <p:grpSpPr>
              <a:xfrm>
                <a:off x="4370050" y="3758105"/>
                <a:ext cx="611398" cy="51985"/>
                <a:chOff x="4370050" y="3758105"/>
                <a:chExt cx="611398" cy="51985"/>
              </a:xfrm>
            </p:grpSpPr>
            <p:sp>
              <p:nvSpPr>
                <p:cNvPr id="6404" name="Google Shape;6404;p39"/>
                <p:cNvSpPr/>
                <p:nvPr/>
              </p:nvSpPr>
              <p:spPr>
                <a:xfrm>
                  <a:off x="4953348" y="3758105"/>
                  <a:ext cx="28100" cy="39989"/>
                </a:xfrm>
                <a:custGeom>
                  <a:avLst/>
                  <a:gdLst/>
                  <a:ahLst/>
                  <a:cxnLst/>
                  <a:rect l="l" t="t" r="r" b="b"/>
                  <a:pathLst>
                    <a:path w="260" h="370" extrusionOk="0">
                      <a:moveTo>
                        <a:pt x="112" y="0"/>
                      </a:moveTo>
                      <a:lnTo>
                        <a:pt x="260" y="333"/>
                      </a:lnTo>
                      <a:lnTo>
                        <a:pt x="149" y="370"/>
                      </a:lnTo>
                      <a:lnTo>
                        <a:pt x="1" y="3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5" name="Google Shape;6405;p39"/>
                <p:cNvSpPr/>
                <p:nvPr/>
              </p:nvSpPr>
              <p:spPr>
                <a:xfrm>
                  <a:off x="4901471" y="3761996"/>
                  <a:ext cx="23993" cy="36098"/>
                </a:xfrm>
                <a:custGeom>
                  <a:avLst/>
                  <a:gdLst/>
                  <a:ahLst/>
                  <a:cxnLst/>
                  <a:rect l="l" t="t" r="r" b="b"/>
                  <a:pathLst>
                    <a:path w="222" h="334" extrusionOk="0">
                      <a:moveTo>
                        <a:pt x="111" y="1"/>
                      </a:moveTo>
                      <a:lnTo>
                        <a:pt x="222" y="334"/>
                      </a:lnTo>
                      <a:lnTo>
                        <a:pt x="148" y="334"/>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6" name="Google Shape;6406;p39"/>
                <p:cNvSpPr/>
                <p:nvPr/>
              </p:nvSpPr>
              <p:spPr>
                <a:xfrm>
                  <a:off x="4849485" y="3765995"/>
                  <a:ext cx="24101" cy="32099"/>
                </a:xfrm>
                <a:custGeom>
                  <a:avLst/>
                  <a:gdLst/>
                  <a:ahLst/>
                  <a:cxnLst/>
                  <a:rect l="l" t="t" r="r" b="b"/>
                  <a:pathLst>
                    <a:path w="223" h="297" extrusionOk="0">
                      <a:moveTo>
                        <a:pt x="74"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7" name="Google Shape;6407;p39"/>
                <p:cNvSpPr/>
                <p:nvPr/>
              </p:nvSpPr>
              <p:spPr>
                <a:xfrm>
                  <a:off x="4793501" y="3765995"/>
                  <a:ext cx="24101" cy="36098"/>
                </a:xfrm>
                <a:custGeom>
                  <a:avLst/>
                  <a:gdLst/>
                  <a:ahLst/>
                  <a:cxnLst/>
                  <a:rect l="l" t="t" r="r" b="b"/>
                  <a:pathLst>
                    <a:path w="223" h="334" extrusionOk="0">
                      <a:moveTo>
                        <a:pt x="112" y="1"/>
                      </a:moveTo>
                      <a:lnTo>
                        <a:pt x="223" y="297"/>
                      </a:lnTo>
                      <a:lnTo>
                        <a:pt x="149" y="3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8" name="Google Shape;6408;p39"/>
                <p:cNvSpPr/>
                <p:nvPr/>
              </p:nvSpPr>
              <p:spPr>
                <a:xfrm>
                  <a:off x="4741623" y="3769994"/>
                  <a:ext cx="24101" cy="32099"/>
                </a:xfrm>
                <a:custGeom>
                  <a:avLst/>
                  <a:gdLst/>
                  <a:ahLst/>
                  <a:cxnLst/>
                  <a:rect l="l" t="t" r="r" b="b"/>
                  <a:pathLst>
                    <a:path w="223"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9" name="Google Shape;6409;p39"/>
                <p:cNvSpPr/>
                <p:nvPr/>
              </p:nvSpPr>
              <p:spPr>
                <a:xfrm>
                  <a:off x="4689637" y="3769994"/>
                  <a:ext cx="24101" cy="32099"/>
                </a:xfrm>
                <a:custGeom>
                  <a:avLst/>
                  <a:gdLst/>
                  <a:ahLst/>
                  <a:cxnLst/>
                  <a:rect l="l" t="t" r="r" b="b"/>
                  <a:pathLst>
                    <a:path w="223" h="297" extrusionOk="0">
                      <a:moveTo>
                        <a:pt x="75" y="1"/>
                      </a:moveTo>
                      <a:lnTo>
                        <a:pt x="222" y="297"/>
                      </a:lnTo>
                      <a:lnTo>
                        <a:pt x="112" y="297"/>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0" name="Google Shape;6410;p39"/>
                <p:cNvSpPr/>
                <p:nvPr/>
              </p:nvSpPr>
              <p:spPr>
                <a:xfrm>
                  <a:off x="4633761" y="3773993"/>
                  <a:ext cx="23993" cy="32099"/>
                </a:xfrm>
                <a:custGeom>
                  <a:avLst/>
                  <a:gdLst/>
                  <a:ahLst/>
                  <a:cxnLst/>
                  <a:rect l="l" t="t" r="r" b="b"/>
                  <a:pathLst>
                    <a:path w="222" h="297" extrusionOk="0">
                      <a:moveTo>
                        <a:pt x="111" y="1"/>
                      </a:moveTo>
                      <a:lnTo>
                        <a:pt x="222" y="297"/>
                      </a:lnTo>
                      <a:lnTo>
                        <a:pt x="111" y="297"/>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1" name="Google Shape;6411;p39"/>
                <p:cNvSpPr/>
                <p:nvPr/>
              </p:nvSpPr>
              <p:spPr>
                <a:xfrm>
                  <a:off x="4581775" y="3777992"/>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2" name="Google Shape;6412;p39"/>
                <p:cNvSpPr/>
                <p:nvPr/>
              </p:nvSpPr>
              <p:spPr>
                <a:xfrm>
                  <a:off x="4529790" y="3777992"/>
                  <a:ext cx="20102" cy="28100"/>
                </a:xfrm>
                <a:custGeom>
                  <a:avLst/>
                  <a:gdLst/>
                  <a:ahLst/>
                  <a:cxnLst/>
                  <a:rect l="l" t="t" r="r" b="b"/>
                  <a:pathLst>
                    <a:path w="186" h="260" extrusionOk="0">
                      <a:moveTo>
                        <a:pt x="75" y="1"/>
                      </a:moveTo>
                      <a:lnTo>
                        <a:pt x="186" y="260"/>
                      </a:lnTo>
                      <a:lnTo>
                        <a:pt x="112" y="260"/>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3" name="Google Shape;6413;p39"/>
                <p:cNvSpPr/>
                <p:nvPr/>
              </p:nvSpPr>
              <p:spPr>
                <a:xfrm>
                  <a:off x="4473913" y="3781991"/>
                  <a:ext cx="24101" cy="28100"/>
                </a:xfrm>
                <a:custGeom>
                  <a:avLst/>
                  <a:gdLst/>
                  <a:ahLst/>
                  <a:cxnLst/>
                  <a:rect l="l" t="t" r="r" b="b"/>
                  <a:pathLst>
                    <a:path w="223" h="260" extrusionOk="0">
                      <a:moveTo>
                        <a:pt x="111" y="1"/>
                      </a:moveTo>
                      <a:lnTo>
                        <a:pt x="222" y="260"/>
                      </a:lnTo>
                      <a:lnTo>
                        <a:pt x="111" y="260"/>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4" name="Google Shape;6414;p39"/>
                <p:cNvSpPr/>
                <p:nvPr/>
              </p:nvSpPr>
              <p:spPr>
                <a:xfrm>
                  <a:off x="4421928" y="3781991"/>
                  <a:ext cx="20102" cy="28100"/>
                </a:xfrm>
                <a:custGeom>
                  <a:avLst/>
                  <a:gdLst/>
                  <a:ahLst/>
                  <a:cxnLst/>
                  <a:rect l="l" t="t" r="r" b="b"/>
                  <a:pathLst>
                    <a:path w="186" h="260" extrusionOk="0">
                      <a:moveTo>
                        <a:pt x="112" y="1"/>
                      </a:moveTo>
                      <a:lnTo>
                        <a:pt x="185" y="260"/>
                      </a:lnTo>
                      <a:lnTo>
                        <a:pt x="112" y="260"/>
                      </a:lnTo>
                      <a:lnTo>
                        <a:pt x="1" y="38"/>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5" name="Google Shape;6415;p39"/>
                <p:cNvSpPr/>
                <p:nvPr/>
              </p:nvSpPr>
              <p:spPr>
                <a:xfrm>
                  <a:off x="4370050" y="3785990"/>
                  <a:ext cx="19994" cy="24101"/>
                </a:xfrm>
                <a:custGeom>
                  <a:avLst/>
                  <a:gdLst/>
                  <a:ahLst/>
                  <a:cxnLst/>
                  <a:rect l="l" t="t" r="r" b="b"/>
                  <a:pathLst>
                    <a:path w="185" h="223" extrusionOk="0">
                      <a:moveTo>
                        <a:pt x="74" y="1"/>
                      </a:moveTo>
                      <a:lnTo>
                        <a:pt x="185" y="223"/>
                      </a:lnTo>
                      <a:lnTo>
                        <a:pt x="74" y="223"/>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6269" name="Google Shape;6269;p39"/>
          <p:cNvSpPr txBox="1">
            <a:spLocks noGrp="1"/>
          </p:cNvSpPr>
          <p:nvPr>
            <p:ph type="title"/>
          </p:nvPr>
        </p:nvSpPr>
        <p:spPr>
          <a:xfrm>
            <a:off x="615922" y="147659"/>
            <a:ext cx="7704000" cy="572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GR" sz="2400" dirty="0"/>
              <a:t>Η εμπλοκή των ΗΠΑ μεγαλώνει</a:t>
            </a:r>
            <a:endParaRPr sz="2400" dirty="0"/>
          </a:p>
        </p:txBody>
      </p:sp>
      <p:sp>
        <p:nvSpPr>
          <p:cNvPr id="6268" name="Google Shape;6268;p39"/>
          <p:cNvSpPr txBox="1">
            <a:spLocks noGrp="1"/>
          </p:cNvSpPr>
          <p:nvPr>
            <p:ph type="body" idx="1"/>
          </p:nvPr>
        </p:nvSpPr>
        <p:spPr>
          <a:xfrm>
            <a:off x="0" y="913647"/>
            <a:ext cx="9047356" cy="3629691"/>
          </a:xfrm>
          <a:prstGeom prst="rect">
            <a:avLst/>
          </a:prstGeom>
        </p:spPr>
        <p:txBody>
          <a:bodyPr spcFirstLastPara="1" wrap="square" lIns="91425" tIns="91425" rIns="91425" bIns="91425" anchor="t" anchorCtr="0">
            <a:noAutofit/>
          </a:bodyPr>
          <a:lstStyle/>
          <a:p>
            <a:pPr marL="285750" indent="-285750" algn="just"/>
            <a:r>
              <a:rPr lang="el-GR" sz="1200" dirty="0">
                <a:latin typeface="Times New Roman" panose="02020603050405020304" pitchFamily="18" charset="0"/>
                <a:cs typeface="Times New Roman" panose="02020603050405020304" pitchFamily="18" charset="0"/>
              </a:rPr>
              <a:t>Μέχρι τα μέσα του 1960 ήταν εμφανές ότι το Νότιο Βιετνάμ δεν μπορούσε να ανταπεξέλθει στις επιθέσεις του </a:t>
            </a:r>
            <a:endParaRPr lang="es-MX" sz="1200" dirty="0">
              <a:latin typeface="Times New Roman" panose="02020603050405020304" pitchFamily="18" charset="0"/>
              <a:cs typeface="Times New Roman" panose="02020603050405020304" pitchFamily="18" charset="0"/>
            </a:endParaRPr>
          </a:p>
          <a:p>
            <a:pPr marL="0" indent="0" algn="just">
              <a:buNone/>
            </a:pPr>
            <a:r>
              <a:rPr lang="es-MX" sz="1200" dirty="0">
                <a:latin typeface="Times New Roman" panose="02020603050405020304" pitchFamily="18" charset="0"/>
                <a:cs typeface="Times New Roman" panose="02020603050405020304" pitchFamily="18" charset="0"/>
              </a:rPr>
              <a:t>Viet Cong</a:t>
            </a:r>
            <a:r>
              <a:rPr lang="el-GR" sz="1200" dirty="0">
                <a:latin typeface="Times New Roman" panose="02020603050405020304" pitchFamily="18" charset="0"/>
                <a:cs typeface="Times New Roman" panose="02020603050405020304" pitchFamily="18" charset="0"/>
              </a:rPr>
              <a:t>.</a:t>
            </a:r>
          </a:p>
          <a:p>
            <a:pPr marL="0" indent="0" algn="just">
              <a:buNone/>
            </a:pPr>
            <a:endParaRPr lang="el-GR" sz="1200" dirty="0">
              <a:latin typeface="Times New Roman" panose="02020603050405020304" pitchFamily="18" charset="0"/>
              <a:cs typeface="Times New Roman" panose="02020603050405020304" pitchFamily="18" charset="0"/>
            </a:endParaRPr>
          </a:p>
          <a:p>
            <a:pPr marL="171450" indent="-171450" algn="just"/>
            <a:r>
              <a:rPr lang="el-GR" sz="1200" dirty="0">
                <a:latin typeface="Times New Roman" panose="02020603050405020304" pitchFamily="18" charset="0"/>
                <a:cs typeface="Times New Roman" panose="02020603050405020304" pitchFamily="18" charset="0"/>
              </a:rPr>
              <a:t>Για τη νέα κυβέρνηση του </a:t>
            </a:r>
            <a:r>
              <a:rPr lang="en-GB" sz="1200" dirty="0">
                <a:latin typeface="Times New Roman" panose="02020603050405020304" pitchFamily="18" charset="0"/>
                <a:cs typeface="Times New Roman" panose="02020603050405020304" pitchFamily="18" charset="0"/>
              </a:rPr>
              <a:t>John F Kennedy</a:t>
            </a:r>
            <a:r>
              <a:rPr lang="el-GR" sz="1200" dirty="0">
                <a:latin typeface="Times New Roman" panose="02020603050405020304" pitchFamily="18" charset="0"/>
                <a:cs typeface="Times New Roman" panose="02020603050405020304" pitchFamily="18" charset="0"/>
              </a:rPr>
              <a:t> που πήρε την προεδρία το 1961, το Βιετνάμ αποτέλεσε μια ευκαιρία.  οι κινήσεις του </a:t>
            </a:r>
            <a:r>
              <a:rPr lang="es-MX" sz="1200" dirty="0">
                <a:latin typeface="Times New Roman" panose="02020603050405020304" pitchFamily="18" charset="0"/>
                <a:cs typeface="Times New Roman" panose="02020603050405020304" pitchFamily="18" charset="0"/>
              </a:rPr>
              <a:t>Viet Cong</a:t>
            </a:r>
            <a:r>
              <a:rPr lang="el-GR" sz="1200" dirty="0">
                <a:latin typeface="Times New Roman" panose="02020603050405020304" pitchFamily="18" charset="0"/>
                <a:cs typeface="Times New Roman" panose="02020603050405020304" pitchFamily="18" charset="0"/>
              </a:rPr>
              <a:t> απέναντι στον </a:t>
            </a:r>
            <a:r>
              <a:rPr lang="en-GB" sz="1200" dirty="0">
                <a:latin typeface="Times New Roman" panose="02020603050405020304" pitchFamily="18" charset="0"/>
                <a:cs typeface="Times New Roman" panose="02020603050405020304" pitchFamily="18" charset="0"/>
              </a:rPr>
              <a:t>Diem</a:t>
            </a:r>
            <a:r>
              <a:rPr lang="el-GR" sz="1200" dirty="0">
                <a:latin typeface="Times New Roman" panose="02020603050405020304" pitchFamily="18" charset="0"/>
                <a:cs typeface="Times New Roman" panose="02020603050405020304" pitchFamily="18" charset="0"/>
              </a:rPr>
              <a:t> ήταν εμφανές παράδειγμα πολέμου δι’ αντιπροσώπων (</a:t>
            </a:r>
            <a:r>
              <a:rPr lang="en-GB" sz="1200" dirty="0">
                <a:latin typeface="Times New Roman" panose="02020603050405020304" pitchFamily="18" charset="0"/>
                <a:cs typeface="Times New Roman" panose="02020603050405020304" pitchFamily="18" charset="0"/>
              </a:rPr>
              <a:t>proxy war).</a:t>
            </a:r>
            <a:r>
              <a:rPr lang="el-GR" sz="1200" dirty="0">
                <a:latin typeface="Times New Roman" panose="02020603050405020304" pitchFamily="18" charset="0"/>
                <a:cs typeface="Times New Roman" panose="02020603050405020304" pitchFamily="18" charset="0"/>
              </a:rPr>
              <a:t> Νέες κινήσεις της Κίνας και της ΕΣΣΔ σε  νεοαπελευθερωθείσες χώρες της Αφρικής και της Ασίας. Ο </a:t>
            </a:r>
            <a:r>
              <a:rPr lang="en-GB" sz="1200" dirty="0">
                <a:latin typeface="Times New Roman" panose="02020603050405020304" pitchFamily="18" charset="0"/>
                <a:cs typeface="Times New Roman" panose="02020603050405020304" pitchFamily="18" charset="0"/>
              </a:rPr>
              <a:t>Kennedy </a:t>
            </a:r>
            <a:r>
              <a:rPr lang="el-GR" sz="1200" dirty="0">
                <a:latin typeface="Times New Roman" panose="02020603050405020304" pitchFamily="18" charset="0"/>
                <a:cs typeface="Times New Roman" panose="02020603050405020304" pitchFamily="18" charset="0"/>
              </a:rPr>
              <a:t>πίστευε στη θεωρία ντόμινο, που ήθελε την κατάληξη όλων των Νότιο-ασιατικών χωρών αυστηρά συνδεδεμένη με την επικράτηση ή όχι του κομμουνισμού σ ’έστω και μια χώρα. </a:t>
            </a:r>
          </a:p>
          <a:p>
            <a:pPr marL="0" indent="0" algn="just">
              <a:buNone/>
            </a:pPr>
            <a:endParaRPr lang="el-GR" sz="1200" dirty="0">
              <a:latin typeface="Times New Roman" panose="02020603050405020304" pitchFamily="18" charset="0"/>
              <a:cs typeface="Times New Roman" panose="02020603050405020304" pitchFamily="18" charset="0"/>
            </a:endParaRPr>
          </a:p>
          <a:p>
            <a:pPr marL="171450" indent="-171450" algn="just"/>
            <a:r>
              <a:rPr lang="el-GR" sz="1200" dirty="0">
                <a:latin typeface="Times New Roman" panose="02020603050405020304" pitchFamily="18" charset="0"/>
                <a:cs typeface="Times New Roman" panose="02020603050405020304" pitchFamily="18" charset="0"/>
              </a:rPr>
              <a:t>Σύμβουλοι του </a:t>
            </a:r>
            <a:r>
              <a:rPr lang="en-GB" sz="1200" dirty="0">
                <a:latin typeface="Times New Roman" panose="02020603050405020304" pitchFamily="18" charset="0"/>
                <a:cs typeface="Times New Roman" panose="02020603050405020304" pitchFamily="18" charset="0"/>
              </a:rPr>
              <a:t>Kennedy</a:t>
            </a:r>
            <a:r>
              <a:rPr lang="el-GR" sz="1200" dirty="0">
                <a:latin typeface="Times New Roman" panose="02020603050405020304" pitchFamily="18" charset="0"/>
                <a:cs typeface="Times New Roman" panose="02020603050405020304" pitchFamily="18" charset="0"/>
              </a:rPr>
              <a:t>:</a:t>
            </a:r>
            <a:r>
              <a:rPr lang="en-GB" sz="1200" dirty="0">
                <a:latin typeface="Times New Roman" panose="02020603050405020304" pitchFamily="18" charset="0"/>
                <a:cs typeface="Times New Roman" panose="02020603050405020304" pitchFamily="18" charset="0"/>
              </a:rPr>
              <a:t> Maxwell Taylor &amp; Walt W. Rostow</a:t>
            </a:r>
            <a:r>
              <a:rPr lang="el-GR" sz="1200" dirty="0">
                <a:latin typeface="Times New Roman" panose="02020603050405020304" pitchFamily="18" charset="0"/>
                <a:cs typeface="Times New Roman" panose="02020603050405020304" pitchFamily="18" charset="0"/>
              </a:rPr>
              <a:t>: Έκριναν ότι το νότιο Βιετνάμ έχανε το πόλεμο με το </a:t>
            </a:r>
            <a:r>
              <a:rPr lang="es-MX" sz="1200" dirty="0">
                <a:latin typeface="Times New Roman" panose="02020603050405020304" pitchFamily="18" charset="0"/>
                <a:cs typeface="Times New Roman" panose="02020603050405020304" pitchFamily="18" charset="0"/>
              </a:rPr>
              <a:t>Viet Cong</a:t>
            </a:r>
            <a:r>
              <a:rPr lang="el-GR" sz="1200" dirty="0">
                <a:latin typeface="Times New Roman" panose="02020603050405020304" pitchFamily="18" charset="0"/>
                <a:cs typeface="Times New Roman" panose="02020603050405020304" pitchFamily="18" charset="0"/>
              </a:rPr>
              <a:t> + παρά το  πρόγραμμα βοήθειας και καθοδήγησης, το Βόρειο Βιετνάμ κατάφερε να ανταπεξέλθει στα νέα όπλα και τα οχήματά τους (πχ. Ελικόπτερα).</a:t>
            </a:r>
          </a:p>
          <a:p>
            <a:pPr marL="0" indent="0" algn="just">
              <a:buNone/>
            </a:pPr>
            <a:endParaRPr lang="el-GR" sz="1200" dirty="0">
              <a:latin typeface="Times New Roman" panose="02020603050405020304" pitchFamily="18" charset="0"/>
              <a:cs typeface="Times New Roman" panose="02020603050405020304" pitchFamily="18" charset="0"/>
            </a:endParaRPr>
          </a:p>
          <a:p>
            <a:pPr marL="171450" indent="-171450" algn="just"/>
            <a:r>
              <a:rPr lang="el-GR" sz="1200" dirty="0">
                <a:latin typeface="Times New Roman" panose="02020603050405020304" pitchFamily="18" charset="0"/>
                <a:cs typeface="Times New Roman" panose="02020603050405020304" pitchFamily="18" charset="0"/>
              </a:rPr>
              <a:t>Καλοκαίρι 1963: Αμφισβήτηση για την ικανότητα της οικογένειας </a:t>
            </a:r>
            <a:r>
              <a:rPr lang="en-GB" sz="1200" dirty="0">
                <a:latin typeface="Times New Roman" panose="02020603050405020304" pitchFamily="18" charset="0"/>
                <a:cs typeface="Times New Roman" panose="02020603050405020304" pitchFamily="18" charset="0"/>
              </a:rPr>
              <a:t>Ngo</a:t>
            </a:r>
            <a:r>
              <a:rPr lang="el-GR" sz="1200" dirty="0">
                <a:latin typeface="Times New Roman" panose="02020603050405020304" pitchFamily="18" charset="0"/>
                <a:cs typeface="Times New Roman" panose="02020603050405020304" pitchFamily="18" charset="0"/>
              </a:rPr>
              <a:t> (κυβέρνηση</a:t>
            </a:r>
            <a:r>
              <a:rPr lang="en-GB" sz="1200" dirty="0">
                <a:latin typeface="Times New Roman" panose="02020603050405020304" pitchFamily="18" charset="0"/>
                <a:cs typeface="Times New Roman" panose="02020603050405020304" pitchFamily="18" charset="0"/>
              </a:rPr>
              <a:t> Diem</a:t>
            </a:r>
            <a:r>
              <a:rPr lang="el-GR" sz="1200" dirty="0">
                <a:latin typeface="Times New Roman" panose="02020603050405020304" pitchFamily="18" charset="0"/>
                <a:cs typeface="Times New Roman" panose="02020603050405020304" pitchFamily="18" charset="0"/>
              </a:rPr>
              <a:t>) να κυβερνήσει → 1</a:t>
            </a:r>
            <a:r>
              <a:rPr lang="el-GR" sz="1200" baseline="30000" dirty="0">
                <a:latin typeface="Times New Roman" panose="02020603050405020304" pitchFamily="18" charset="0"/>
                <a:cs typeface="Times New Roman" panose="02020603050405020304" pitchFamily="18" charset="0"/>
              </a:rPr>
              <a:t>η</a:t>
            </a:r>
            <a:r>
              <a:rPr lang="el-GR" sz="1200" dirty="0">
                <a:latin typeface="Times New Roman" panose="02020603050405020304" pitchFamily="18" charset="0"/>
                <a:cs typeface="Times New Roman" panose="02020603050405020304" pitchFamily="18" charset="0"/>
              </a:rPr>
              <a:t> Νοεμβρίου: Ο </a:t>
            </a:r>
            <a:r>
              <a:rPr lang="en-GB" sz="1200" dirty="0">
                <a:latin typeface="Times New Roman" panose="02020603050405020304" pitchFamily="18" charset="0"/>
                <a:cs typeface="Times New Roman" panose="02020603050405020304" pitchFamily="18" charset="0"/>
              </a:rPr>
              <a:t>ARVN</a:t>
            </a:r>
            <a:r>
              <a:rPr lang="el-GR" sz="1200" dirty="0">
                <a:latin typeface="Times New Roman" panose="02020603050405020304" pitchFamily="18" charset="0"/>
                <a:cs typeface="Times New Roman" panose="02020603050405020304" pitchFamily="18" charset="0"/>
              </a:rPr>
              <a:t> στρατός παίρνει έλεγχο της </a:t>
            </a:r>
            <a:r>
              <a:rPr lang="el-GR" sz="1200" dirty="0" err="1">
                <a:latin typeface="Times New Roman" panose="02020603050405020304" pitchFamily="18" charset="0"/>
                <a:cs typeface="Times New Roman" panose="02020603050405020304" pitchFamily="18" charset="0"/>
              </a:rPr>
              <a:t>Σάιγκον</a:t>
            </a:r>
            <a:r>
              <a:rPr lang="el-GR" sz="1200" dirty="0">
                <a:latin typeface="Times New Roman" panose="02020603050405020304" pitchFamily="18" charset="0"/>
                <a:cs typeface="Times New Roman" panose="02020603050405020304" pitchFamily="18" charset="0"/>
              </a:rPr>
              <a:t> και δολοφονεί την οικογένεια </a:t>
            </a:r>
            <a:r>
              <a:rPr lang="en-GB" sz="1200" dirty="0">
                <a:latin typeface="Times New Roman" panose="02020603050405020304" pitchFamily="18" charset="0"/>
                <a:cs typeface="Times New Roman" panose="02020603050405020304" pitchFamily="18" charset="0"/>
              </a:rPr>
              <a:t>Ngo</a:t>
            </a:r>
            <a:r>
              <a:rPr lang="el-GR" sz="1200" dirty="0">
                <a:latin typeface="Times New Roman" panose="02020603050405020304" pitchFamily="18" charset="0"/>
                <a:cs typeface="Times New Roman" panose="02020603050405020304" pitchFamily="18" charset="0"/>
              </a:rPr>
              <a:t> → 3 εβδομάδες αργότερα: Θάνατος </a:t>
            </a:r>
            <a:r>
              <a:rPr lang="en-GB" sz="1200" dirty="0">
                <a:latin typeface="Times New Roman" panose="02020603050405020304" pitchFamily="18" charset="0"/>
                <a:cs typeface="Times New Roman" panose="02020603050405020304" pitchFamily="18" charset="0"/>
              </a:rPr>
              <a:t>Kennedy</a:t>
            </a:r>
            <a:r>
              <a:rPr lang="el-GR" sz="1200" dirty="0">
                <a:latin typeface="Times New Roman" panose="02020603050405020304" pitchFamily="18" charset="0"/>
                <a:cs typeface="Times New Roman" panose="02020603050405020304" pitchFamily="18" charset="0"/>
              </a:rPr>
              <a:t> → Διάδοχος: </a:t>
            </a:r>
            <a:r>
              <a:rPr lang="en-GB" sz="1200" dirty="0">
                <a:latin typeface="Times New Roman" panose="02020603050405020304" pitchFamily="18" charset="0"/>
                <a:cs typeface="Times New Roman" panose="02020603050405020304" pitchFamily="18" charset="0"/>
              </a:rPr>
              <a:t>Lyndon B. Johnson.</a:t>
            </a:r>
            <a:endParaRPr sz="1200" dirty="0">
              <a:latin typeface="Times New Roman" panose="02020603050405020304" pitchFamily="18" charset="0"/>
              <a:cs typeface="Times New Roman" panose="02020603050405020304" pitchFamily="18" charset="0"/>
            </a:endParaRPr>
          </a:p>
        </p:txBody>
      </p:sp>
      <p:grpSp>
        <p:nvGrpSpPr>
          <p:cNvPr id="6541" name="Google Shape;6541;p39"/>
          <p:cNvGrpSpPr/>
          <p:nvPr/>
        </p:nvGrpSpPr>
        <p:grpSpPr>
          <a:xfrm>
            <a:off x="7669870" y="539490"/>
            <a:ext cx="2101371" cy="399330"/>
            <a:chOff x="4200950" y="2130100"/>
            <a:chExt cx="2188700" cy="415925"/>
          </a:xfrm>
        </p:grpSpPr>
        <p:sp>
          <p:nvSpPr>
            <p:cNvPr id="6542" name="Google Shape;6542;p39"/>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3" name="Google Shape;6543;p39"/>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47"/>
        <p:cNvGrpSpPr/>
        <p:nvPr/>
      </p:nvGrpSpPr>
      <p:grpSpPr>
        <a:xfrm>
          <a:off x="0" y="0"/>
          <a:ext cx="0" cy="0"/>
          <a:chOff x="0" y="0"/>
          <a:chExt cx="0" cy="0"/>
        </a:xfrm>
      </p:grpSpPr>
      <p:grpSp>
        <p:nvGrpSpPr>
          <p:cNvPr id="6551" name="Google Shape;6551;p40"/>
          <p:cNvGrpSpPr/>
          <p:nvPr/>
        </p:nvGrpSpPr>
        <p:grpSpPr>
          <a:xfrm flipH="1">
            <a:off x="4953808" y="3749297"/>
            <a:ext cx="4498349" cy="1394202"/>
            <a:chOff x="-235759" y="3923169"/>
            <a:chExt cx="4089409" cy="1267456"/>
          </a:xfrm>
        </p:grpSpPr>
        <p:sp>
          <p:nvSpPr>
            <p:cNvPr id="6552" name="Google Shape;6552;p40"/>
            <p:cNvSpPr/>
            <p:nvPr/>
          </p:nvSpPr>
          <p:spPr>
            <a:xfrm rot="607683" flipH="1">
              <a:off x="-194853" y="4450752"/>
              <a:ext cx="646147" cy="522474"/>
            </a:xfrm>
            <a:custGeom>
              <a:avLst/>
              <a:gdLst/>
              <a:ahLst/>
              <a:cxnLst/>
              <a:rect l="l" t="t" r="r" b="b"/>
              <a:pathLst>
                <a:path w="12756" h="10315" extrusionOk="0">
                  <a:moveTo>
                    <a:pt x="6359" y="10315"/>
                  </a:moveTo>
                  <a:cubicBezTo>
                    <a:pt x="9872" y="10315"/>
                    <a:pt x="12755" y="8023"/>
                    <a:pt x="12755" y="5176"/>
                  </a:cubicBezTo>
                  <a:cubicBezTo>
                    <a:pt x="12755" y="2292"/>
                    <a:pt x="9872" y="0"/>
                    <a:pt x="6359" y="0"/>
                  </a:cubicBezTo>
                  <a:cubicBezTo>
                    <a:pt x="2847" y="0"/>
                    <a:pt x="1" y="2292"/>
                    <a:pt x="1" y="5176"/>
                  </a:cubicBezTo>
                  <a:cubicBezTo>
                    <a:pt x="1" y="8023"/>
                    <a:pt x="2847" y="10315"/>
                    <a:pt x="6359" y="10315"/>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53" name="Google Shape;6553;p40"/>
            <p:cNvGrpSpPr/>
            <p:nvPr/>
          </p:nvGrpSpPr>
          <p:grpSpPr>
            <a:xfrm flipH="1">
              <a:off x="6" y="4458306"/>
              <a:ext cx="3853644" cy="732319"/>
              <a:chOff x="4200950" y="2130100"/>
              <a:chExt cx="2188700" cy="415925"/>
            </a:xfrm>
          </p:grpSpPr>
          <p:sp>
            <p:nvSpPr>
              <p:cNvPr id="6554" name="Google Shape;6554;p40"/>
              <p:cNvSpPr/>
              <p:nvPr/>
            </p:nvSpPr>
            <p:spPr>
              <a:xfrm>
                <a:off x="4200950" y="2130100"/>
                <a:ext cx="2188700" cy="415925"/>
              </a:xfrm>
              <a:custGeom>
                <a:avLst/>
                <a:gdLst/>
                <a:ahLst/>
                <a:cxnLst/>
                <a:rect l="l" t="t" r="r" b="b"/>
                <a:pathLst>
                  <a:path w="87548" h="16637" extrusionOk="0">
                    <a:moveTo>
                      <a:pt x="1" y="16378"/>
                    </a:moveTo>
                    <a:cubicBezTo>
                      <a:pt x="1590" y="16304"/>
                      <a:pt x="75" y="16452"/>
                      <a:pt x="888" y="15971"/>
                    </a:cubicBezTo>
                    <a:cubicBezTo>
                      <a:pt x="1147" y="15824"/>
                      <a:pt x="1701" y="15639"/>
                      <a:pt x="2034" y="15454"/>
                    </a:cubicBezTo>
                    <a:cubicBezTo>
                      <a:pt x="2847" y="15010"/>
                      <a:pt x="6360" y="15084"/>
                      <a:pt x="5324" y="15491"/>
                    </a:cubicBezTo>
                    <a:cubicBezTo>
                      <a:pt x="5879" y="15639"/>
                      <a:pt x="5990" y="15713"/>
                      <a:pt x="6323" y="15232"/>
                    </a:cubicBezTo>
                    <a:cubicBezTo>
                      <a:pt x="7506" y="13420"/>
                      <a:pt x="10131" y="14493"/>
                      <a:pt x="11720" y="14086"/>
                    </a:cubicBezTo>
                    <a:cubicBezTo>
                      <a:pt x="12571" y="13642"/>
                      <a:pt x="14123" y="12755"/>
                      <a:pt x="14863" y="13827"/>
                    </a:cubicBezTo>
                    <a:cubicBezTo>
                      <a:pt x="17081" y="10019"/>
                      <a:pt x="23033" y="7209"/>
                      <a:pt x="26657" y="11461"/>
                    </a:cubicBezTo>
                    <a:cubicBezTo>
                      <a:pt x="27137" y="10426"/>
                      <a:pt x="29281" y="8984"/>
                      <a:pt x="30243" y="10574"/>
                    </a:cubicBezTo>
                    <a:cubicBezTo>
                      <a:pt x="30908" y="8762"/>
                      <a:pt x="32720" y="5804"/>
                      <a:pt x="34864" y="5657"/>
                    </a:cubicBezTo>
                    <a:cubicBezTo>
                      <a:pt x="37230" y="5472"/>
                      <a:pt x="38007" y="6433"/>
                      <a:pt x="39744" y="7320"/>
                    </a:cubicBezTo>
                    <a:cubicBezTo>
                      <a:pt x="39744" y="7320"/>
                      <a:pt x="40262" y="4178"/>
                      <a:pt x="41704" y="5841"/>
                    </a:cubicBezTo>
                    <a:cubicBezTo>
                      <a:pt x="44550" y="1849"/>
                      <a:pt x="48506" y="0"/>
                      <a:pt x="53091" y="1701"/>
                    </a:cubicBezTo>
                    <a:cubicBezTo>
                      <a:pt x="54939" y="2403"/>
                      <a:pt x="55752" y="3919"/>
                      <a:pt x="55752" y="5767"/>
                    </a:cubicBezTo>
                    <a:cubicBezTo>
                      <a:pt x="58488" y="4769"/>
                      <a:pt x="59228" y="4658"/>
                      <a:pt x="61927" y="5657"/>
                    </a:cubicBezTo>
                    <a:cubicBezTo>
                      <a:pt x="62555" y="5878"/>
                      <a:pt x="63147" y="6211"/>
                      <a:pt x="63627" y="6729"/>
                    </a:cubicBezTo>
                    <a:cubicBezTo>
                      <a:pt x="63775" y="6914"/>
                      <a:pt x="63923" y="7320"/>
                      <a:pt x="64034" y="7357"/>
                    </a:cubicBezTo>
                    <a:cubicBezTo>
                      <a:pt x="66252" y="5804"/>
                      <a:pt x="68951" y="4732"/>
                      <a:pt x="71724" y="5546"/>
                    </a:cubicBezTo>
                    <a:cubicBezTo>
                      <a:pt x="73018" y="5915"/>
                      <a:pt x="73942" y="6951"/>
                      <a:pt x="73942" y="8318"/>
                    </a:cubicBezTo>
                    <a:cubicBezTo>
                      <a:pt x="75680" y="6433"/>
                      <a:pt x="76715" y="3808"/>
                      <a:pt x="78970" y="2477"/>
                    </a:cubicBezTo>
                    <a:cubicBezTo>
                      <a:pt x="79562" y="2107"/>
                      <a:pt x="82297" y="1738"/>
                      <a:pt x="82556" y="3919"/>
                    </a:cubicBezTo>
                    <a:cubicBezTo>
                      <a:pt x="85070" y="3660"/>
                      <a:pt x="86327" y="2477"/>
                      <a:pt x="87547" y="3327"/>
                    </a:cubicBezTo>
                    <a:lnTo>
                      <a:pt x="87547" y="16637"/>
                    </a:lnTo>
                    <a:lnTo>
                      <a:pt x="222" y="16637"/>
                    </a:lnTo>
                    <a:cubicBezTo>
                      <a:pt x="149" y="16526"/>
                      <a:pt x="75" y="16452"/>
                      <a:pt x="1" y="16378"/>
                    </a:cubicBezTo>
                    <a:close/>
                  </a:path>
                </a:pathLst>
              </a:custGeom>
              <a:solidFill>
                <a:srgbClr val="A07950">
                  <a:alpha val="4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5" name="Google Shape;6555;p40"/>
              <p:cNvSpPr/>
              <p:nvPr/>
            </p:nvSpPr>
            <p:spPr>
              <a:xfrm>
                <a:off x="4263800" y="2218825"/>
                <a:ext cx="2124000" cy="326275"/>
              </a:xfrm>
              <a:custGeom>
                <a:avLst/>
                <a:gdLst/>
                <a:ahLst/>
                <a:cxnLst/>
                <a:rect l="l" t="t" r="r" b="b"/>
                <a:pathLst>
                  <a:path w="84960" h="13051" extrusionOk="0">
                    <a:moveTo>
                      <a:pt x="1" y="12866"/>
                    </a:moveTo>
                    <a:cubicBezTo>
                      <a:pt x="1738" y="12829"/>
                      <a:pt x="38" y="12940"/>
                      <a:pt x="925" y="12570"/>
                    </a:cubicBezTo>
                    <a:cubicBezTo>
                      <a:pt x="1221" y="12459"/>
                      <a:pt x="1812" y="12311"/>
                      <a:pt x="2219" y="12164"/>
                    </a:cubicBezTo>
                    <a:cubicBezTo>
                      <a:pt x="3069" y="11794"/>
                      <a:pt x="6914" y="11868"/>
                      <a:pt x="5768" y="12201"/>
                    </a:cubicBezTo>
                    <a:cubicBezTo>
                      <a:pt x="6397" y="12311"/>
                      <a:pt x="6507" y="12385"/>
                      <a:pt x="6840" y="11979"/>
                    </a:cubicBezTo>
                    <a:cubicBezTo>
                      <a:pt x="8171" y="10537"/>
                      <a:pt x="11018" y="11424"/>
                      <a:pt x="12792" y="11054"/>
                    </a:cubicBezTo>
                    <a:cubicBezTo>
                      <a:pt x="13717" y="10722"/>
                      <a:pt x="15380" y="10019"/>
                      <a:pt x="16231" y="10870"/>
                    </a:cubicBezTo>
                    <a:cubicBezTo>
                      <a:pt x="18634" y="7875"/>
                      <a:pt x="25141" y="5657"/>
                      <a:pt x="29060" y="9021"/>
                    </a:cubicBezTo>
                    <a:cubicBezTo>
                      <a:pt x="29614" y="8208"/>
                      <a:pt x="31943" y="7062"/>
                      <a:pt x="33015" y="8319"/>
                    </a:cubicBezTo>
                    <a:cubicBezTo>
                      <a:pt x="33718" y="6877"/>
                      <a:pt x="35677" y="4585"/>
                      <a:pt x="38043" y="4437"/>
                    </a:cubicBezTo>
                    <a:cubicBezTo>
                      <a:pt x="40594" y="4326"/>
                      <a:pt x="41482" y="5065"/>
                      <a:pt x="43367" y="5768"/>
                    </a:cubicBezTo>
                    <a:cubicBezTo>
                      <a:pt x="43367" y="5768"/>
                      <a:pt x="43885" y="3291"/>
                      <a:pt x="45475" y="4585"/>
                    </a:cubicBezTo>
                    <a:cubicBezTo>
                      <a:pt x="48617" y="1479"/>
                      <a:pt x="52906" y="0"/>
                      <a:pt x="57897" y="1368"/>
                    </a:cubicBezTo>
                    <a:cubicBezTo>
                      <a:pt x="59967" y="1923"/>
                      <a:pt x="60817" y="3069"/>
                      <a:pt x="60817" y="4511"/>
                    </a:cubicBezTo>
                    <a:cubicBezTo>
                      <a:pt x="63812" y="3771"/>
                      <a:pt x="64625" y="3660"/>
                      <a:pt x="67583" y="4437"/>
                    </a:cubicBezTo>
                    <a:cubicBezTo>
                      <a:pt x="68249" y="4585"/>
                      <a:pt x="68877" y="4880"/>
                      <a:pt x="69432" y="5287"/>
                    </a:cubicBezTo>
                    <a:cubicBezTo>
                      <a:pt x="69580" y="5435"/>
                      <a:pt x="69727" y="5731"/>
                      <a:pt x="69875" y="5768"/>
                    </a:cubicBezTo>
                    <a:cubicBezTo>
                      <a:pt x="72278" y="4585"/>
                      <a:pt x="75199" y="3734"/>
                      <a:pt x="78268" y="4363"/>
                    </a:cubicBezTo>
                    <a:cubicBezTo>
                      <a:pt x="79673" y="4659"/>
                      <a:pt x="80708" y="5435"/>
                      <a:pt x="80708" y="6544"/>
                    </a:cubicBezTo>
                    <a:cubicBezTo>
                      <a:pt x="82260" y="5324"/>
                      <a:pt x="83296" y="3697"/>
                      <a:pt x="84959" y="2588"/>
                    </a:cubicBezTo>
                    <a:lnTo>
                      <a:pt x="84959" y="13051"/>
                    </a:lnTo>
                    <a:lnTo>
                      <a:pt x="259" y="13051"/>
                    </a:lnTo>
                    <a:cubicBezTo>
                      <a:pt x="185" y="13014"/>
                      <a:pt x="75" y="12940"/>
                      <a:pt x="1" y="1286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56" name="Google Shape;6556;p40"/>
            <p:cNvSpPr/>
            <p:nvPr/>
          </p:nvSpPr>
          <p:spPr>
            <a:xfrm rot="607683" flipH="1">
              <a:off x="89179" y="4044996"/>
              <a:ext cx="745379" cy="612381"/>
            </a:xfrm>
            <a:custGeom>
              <a:avLst/>
              <a:gdLst/>
              <a:ahLst/>
              <a:cxnLst/>
              <a:rect l="l" t="t" r="r" b="b"/>
              <a:pathLst>
                <a:path w="14715" h="12090" extrusionOk="0">
                  <a:moveTo>
                    <a:pt x="7358" y="12090"/>
                  </a:moveTo>
                  <a:cubicBezTo>
                    <a:pt x="11387" y="12090"/>
                    <a:pt x="14715" y="9354"/>
                    <a:pt x="14715" y="6026"/>
                  </a:cubicBezTo>
                  <a:cubicBezTo>
                    <a:pt x="14715" y="2699"/>
                    <a:pt x="11387" y="0"/>
                    <a:pt x="7358" y="0"/>
                  </a:cubicBezTo>
                  <a:cubicBezTo>
                    <a:pt x="3291" y="0"/>
                    <a:pt x="0" y="2699"/>
                    <a:pt x="0" y="6026"/>
                  </a:cubicBezTo>
                  <a:cubicBezTo>
                    <a:pt x="0" y="9354"/>
                    <a:pt x="3291" y="12090"/>
                    <a:pt x="7358" y="1209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7" name="Google Shape;6557;p40"/>
            <p:cNvSpPr/>
            <p:nvPr/>
          </p:nvSpPr>
          <p:spPr>
            <a:xfrm rot="607683" flipH="1">
              <a:off x="146302" y="4048184"/>
              <a:ext cx="692951" cy="558082"/>
            </a:xfrm>
            <a:custGeom>
              <a:avLst/>
              <a:gdLst/>
              <a:ahLst/>
              <a:cxnLst/>
              <a:rect l="l" t="t" r="r" b="b"/>
              <a:pathLst>
                <a:path w="13680" h="11018" extrusionOk="0">
                  <a:moveTo>
                    <a:pt x="7358" y="37"/>
                  </a:moveTo>
                  <a:cubicBezTo>
                    <a:pt x="9317" y="0"/>
                    <a:pt x="11203" y="666"/>
                    <a:pt x="12718" y="1960"/>
                  </a:cubicBezTo>
                  <a:cubicBezTo>
                    <a:pt x="13347" y="2810"/>
                    <a:pt x="13680" y="3882"/>
                    <a:pt x="13680" y="4954"/>
                  </a:cubicBezTo>
                  <a:cubicBezTo>
                    <a:pt x="13680" y="8282"/>
                    <a:pt x="10389" y="10981"/>
                    <a:pt x="6359" y="10981"/>
                  </a:cubicBezTo>
                  <a:cubicBezTo>
                    <a:pt x="4363" y="11018"/>
                    <a:pt x="2477" y="10352"/>
                    <a:pt x="962" y="9058"/>
                  </a:cubicBezTo>
                  <a:cubicBezTo>
                    <a:pt x="333" y="8208"/>
                    <a:pt x="0" y="7136"/>
                    <a:pt x="0" y="6063"/>
                  </a:cubicBezTo>
                  <a:cubicBezTo>
                    <a:pt x="0" y="2736"/>
                    <a:pt x="3291" y="37"/>
                    <a:pt x="735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8" name="Google Shape;6558;p40"/>
            <p:cNvSpPr/>
            <p:nvPr/>
          </p:nvSpPr>
          <p:spPr>
            <a:xfrm rot="607683" flipH="1">
              <a:off x="-139416" y="3964561"/>
              <a:ext cx="509431" cy="436366"/>
            </a:xfrm>
            <a:custGeom>
              <a:avLst/>
              <a:gdLst/>
              <a:ahLst/>
              <a:cxnLst/>
              <a:rect l="l" t="t" r="r" b="b"/>
              <a:pathLst>
                <a:path w="10057" h="8615" extrusionOk="0">
                  <a:moveTo>
                    <a:pt x="5029" y="8615"/>
                  </a:moveTo>
                  <a:cubicBezTo>
                    <a:pt x="7802" y="8615"/>
                    <a:pt x="10057" y="6692"/>
                    <a:pt x="10057" y="4326"/>
                  </a:cubicBezTo>
                  <a:cubicBezTo>
                    <a:pt x="10057" y="1923"/>
                    <a:pt x="7802" y="1"/>
                    <a:pt x="5029" y="1"/>
                  </a:cubicBezTo>
                  <a:cubicBezTo>
                    <a:pt x="2256" y="1"/>
                    <a:pt x="1" y="1960"/>
                    <a:pt x="1" y="4326"/>
                  </a:cubicBezTo>
                  <a:cubicBezTo>
                    <a:pt x="1" y="6692"/>
                    <a:pt x="2293" y="8615"/>
                    <a:pt x="5029" y="86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9" name="Google Shape;6559;p40"/>
            <p:cNvSpPr/>
            <p:nvPr/>
          </p:nvSpPr>
          <p:spPr>
            <a:xfrm rot="607683" flipH="1">
              <a:off x="-157147" y="4454093"/>
              <a:ext cx="614285" cy="453182"/>
            </a:xfrm>
            <a:custGeom>
              <a:avLst/>
              <a:gdLst/>
              <a:ahLst/>
              <a:cxnLst/>
              <a:rect l="l" t="t" r="r" b="b"/>
              <a:pathLst>
                <a:path w="12127" h="8947" extrusionOk="0">
                  <a:moveTo>
                    <a:pt x="6359" y="0"/>
                  </a:moveTo>
                  <a:cubicBezTo>
                    <a:pt x="8800" y="0"/>
                    <a:pt x="10944" y="1109"/>
                    <a:pt x="12016" y="2773"/>
                  </a:cubicBezTo>
                  <a:cubicBezTo>
                    <a:pt x="12090" y="3106"/>
                    <a:pt x="12127" y="3438"/>
                    <a:pt x="12127" y="3771"/>
                  </a:cubicBezTo>
                  <a:cubicBezTo>
                    <a:pt x="12127" y="6618"/>
                    <a:pt x="9280" y="8947"/>
                    <a:pt x="5731" y="8947"/>
                  </a:cubicBezTo>
                  <a:cubicBezTo>
                    <a:pt x="3291" y="8947"/>
                    <a:pt x="1184" y="7838"/>
                    <a:pt x="111" y="6211"/>
                  </a:cubicBezTo>
                  <a:cubicBezTo>
                    <a:pt x="38" y="5878"/>
                    <a:pt x="1" y="5509"/>
                    <a:pt x="1" y="5176"/>
                  </a:cubicBezTo>
                  <a:cubicBezTo>
                    <a:pt x="1" y="2292"/>
                    <a:pt x="2847" y="0"/>
                    <a:pt x="6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0" name="Google Shape;6560;p40"/>
            <p:cNvSpPr/>
            <p:nvPr/>
          </p:nvSpPr>
          <p:spPr>
            <a:xfrm rot="607683" flipH="1">
              <a:off x="278888" y="4497252"/>
              <a:ext cx="367092" cy="297782"/>
            </a:xfrm>
            <a:custGeom>
              <a:avLst/>
              <a:gdLst/>
              <a:ahLst/>
              <a:cxnLst/>
              <a:rect l="l" t="t" r="r" b="b"/>
              <a:pathLst>
                <a:path w="7247" h="5879" extrusionOk="0">
                  <a:moveTo>
                    <a:pt x="3623" y="0"/>
                  </a:moveTo>
                  <a:cubicBezTo>
                    <a:pt x="1627" y="0"/>
                    <a:pt x="0" y="1331"/>
                    <a:pt x="0" y="2958"/>
                  </a:cubicBezTo>
                  <a:cubicBezTo>
                    <a:pt x="0" y="4548"/>
                    <a:pt x="1627" y="5879"/>
                    <a:pt x="3623" y="5879"/>
                  </a:cubicBezTo>
                  <a:cubicBezTo>
                    <a:pt x="5620" y="5879"/>
                    <a:pt x="7247" y="4548"/>
                    <a:pt x="7247" y="2958"/>
                  </a:cubicBezTo>
                  <a:cubicBezTo>
                    <a:pt x="7247" y="1331"/>
                    <a:pt x="5620" y="0"/>
                    <a:pt x="3623" y="0"/>
                  </a:cubicBezTo>
                  <a:close/>
                </a:path>
              </a:pathLst>
            </a:custGeom>
            <a:solidFill>
              <a:srgbClr val="4F5A6B">
                <a:alpha val="3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1" name="Google Shape;6561;p40"/>
            <p:cNvSpPr/>
            <p:nvPr/>
          </p:nvSpPr>
          <p:spPr>
            <a:xfrm rot="607683" flipH="1">
              <a:off x="301105" y="4497347"/>
              <a:ext cx="348350" cy="260351"/>
            </a:xfrm>
            <a:custGeom>
              <a:avLst/>
              <a:gdLst/>
              <a:ahLst/>
              <a:cxnLst/>
              <a:rect l="l" t="t" r="r" b="b"/>
              <a:pathLst>
                <a:path w="6877" h="5140" extrusionOk="0">
                  <a:moveTo>
                    <a:pt x="3623" y="37"/>
                  </a:moveTo>
                  <a:cubicBezTo>
                    <a:pt x="4880" y="0"/>
                    <a:pt x="6064" y="592"/>
                    <a:pt x="6803" y="1590"/>
                  </a:cubicBezTo>
                  <a:cubicBezTo>
                    <a:pt x="6877" y="1775"/>
                    <a:pt x="6877" y="1960"/>
                    <a:pt x="6877" y="2182"/>
                  </a:cubicBezTo>
                  <a:cubicBezTo>
                    <a:pt x="6877" y="3808"/>
                    <a:pt x="5287" y="5102"/>
                    <a:pt x="3291" y="5102"/>
                  </a:cubicBezTo>
                  <a:cubicBezTo>
                    <a:pt x="2034" y="5139"/>
                    <a:pt x="814" y="4548"/>
                    <a:pt x="74" y="3549"/>
                  </a:cubicBezTo>
                  <a:cubicBezTo>
                    <a:pt x="37" y="3365"/>
                    <a:pt x="0" y="3180"/>
                    <a:pt x="0" y="2958"/>
                  </a:cubicBezTo>
                  <a:cubicBezTo>
                    <a:pt x="0" y="1368"/>
                    <a:pt x="1627" y="37"/>
                    <a:pt x="3623"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 name="Text Placeholder 11">
            <a:extLst>
              <a:ext uri="{FF2B5EF4-FFF2-40B4-BE49-F238E27FC236}">
                <a16:creationId xmlns:a16="http://schemas.microsoft.com/office/drawing/2014/main" id="{87856438-47DC-CA80-F81B-F210D874BEF7}"/>
              </a:ext>
            </a:extLst>
          </p:cNvPr>
          <p:cNvSpPr>
            <a:spLocks noGrp="1"/>
          </p:cNvSpPr>
          <p:nvPr>
            <p:ph type="body" idx="1"/>
          </p:nvPr>
        </p:nvSpPr>
        <p:spPr>
          <a:xfrm>
            <a:off x="-127426" y="571797"/>
            <a:ext cx="9209467" cy="4168926"/>
          </a:xfrm>
        </p:spPr>
        <p:txBody>
          <a:bodyPr/>
          <a:lstStyle/>
          <a:p>
            <a:pPr algn="just"/>
            <a:r>
              <a:rPr lang="el-GR" sz="1200" dirty="0">
                <a:latin typeface="Times New Roman" panose="02020603050405020304" pitchFamily="18" charset="0"/>
                <a:cs typeface="Times New Roman" panose="02020603050405020304" pitchFamily="18" charset="0"/>
              </a:rPr>
              <a:t>Ο </a:t>
            </a:r>
            <a:r>
              <a:rPr lang="en-GB" sz="1200" dirty="0">
                <a:latin typeface="Times New Roman" panose="02020603050405020304" pitchFamily="18" charset="0"/>
                <a:cs typeface="Times New Roman" panose="02020603050405020304" pitchFamily="18" charset="0"/>
              </a:rPr>
              <a:t>Johnson</a:t>
            </a:r>
            <a:r>
              <a:rPr lang="el-GR" sz="1200" dirty="0">
                <a:latin typeface="Times New Roman" panose="02020603050405020304" pitchFamily="18" charset="0"/>
                <a:cs typeface="Times New Roman" panose="02020603050405020304" pitchFamily="18" charset="0"/>
              </a:rPr>
              <a:t> μοιραζόταν το ίδιο όραμα για το Βιετνάμ με τον </a:t>
            </a:r>
            <a:r>
              <a:rPr lang="en-GB" sz="1200" dirty="0">
                <a:latin typeface="Times New Roman" panose="02020603050405020304" pitchFamily="18" charset="0"/>
                <a:cs typeface="Times New Roman" panose="02020603050405020304" pitchFamily="18" charset="0"/>
              </a:rPr>
              <a:t>Kennedy</a:t>
            </a:r>
            <a:r>
              <a:rPr lang="el-GR" sz="1200" dirty="0">
                <a:latin typeface="Times New Roman" panose="02020603050405020304" pitchFamily="18" charset="0"/>
                <a:cs typeface="Times New Roman" panose="02020603050405020304" pitchFamily="18" charset="0"/>
              </a:rPr>
              <a:t>, ωστόσο πλέον δεν υπήρχε το πέπλο «βελτίωσης» της κατάστασης που ισχυριζόταν ο </a:t>
            </a:r>
            <a:r>
              <a:rPr lang="en-GB" sz="1200" dirty="0">
                <a:latin typeface="Times New Roman" panose="02020603050405020304" pitchFamily="18" charset="0"/>
                <a:cs typeface="Times New Roman" panose="02020603050405020304" pitchFamily="18" charset="0"/>
              </a:rPr>
              <a:t>Diem</a:t>
            </a:r>
            <a:r>
              <a:rPr lang="el-GR" sz="1200" dirty="0">
                <a:latin typeface="Times New Roman" panose="02020603050405020304" pitchFamily="18" charset="0"/>
                <a:cs typeface="Times New Roman" panose="02020603050405020304" pitchFamily="18" charset="0"/>
              </a:rPr>
              <a:t>. </a:t>
            </a:r>
          </a:p>
          <a:p>
            <a:pPr marL="139700" indent="0" algn="just">
              <a:buNone/>
            </a:pPr>
            <a:endParaRPr lang="el-GR" sz="1200" dirty="0">
              <a:latin typeface="Times New Roman" panose="02020603050405020304" pitchFamily="18" charset="0"/>
              <a:cs typeface="Times New Roman" panose="02020603050405020304" pitchFamily="18" charset="0"/>
            </a:endParaRPr>
          </a:p>
          <a:p>
            <a:pPr algn="just"/>
            <a:r>
              <a:rPr lang="el-GR" sz="1200" dirty="0">
                <a:latin typeface="Times New Roman" panose="02020603050405020304" pitchFamily="18" charset="0"/>
                <a:cs typeface="Times New Roman" panose="02020603050405020304" pitchFamily="18" charset="0"/>
              </a:rPr>
              <a:t>Η δολοφονία του </a:t>
            </a:r>
            <a:r>
              <a:rPr lang="en-GB" sz="1200" dirty="0">
                <a:latin typeface="Times New Roman" panose="02020603050405020304" pitchFamily="18" charset="0"/>
                <a:cs typeface="Times New Roman" panose="02020603050405020304" pitchFamily="18" charset="0"/>
              </a:rPr>
              <a:t>Ngo</a:t>
            </a:r>
            <a:r>
              <a:rPr lang="el-GR" sz="1200" dirty="0">
                <a:latin typeface="Times New Roman" panose="02020603050405020304" pitchFamily="18" charset="0"/>
                <a:cs typeface="Times New Roman" panose="02020603050405020304" pitchFamily="18" charset="0"/>
              </a:rPr>
              <a:t> έδωσε σε πολλούς την εντύπωση ότι η ενοποίηση του Βιετνάμ ήταν κοντά. Οι κομμουνιστές από το </a:t>
            </a:r>
            <a:r>
              <a:rPr lang="el-GR" sz="1200" dirty="0" err="1">
                <a:latin typeface="Times New Roman" panose="02020603050405020304" pitchFamily="18" charset="0"/>
                <a:cs typeface="Times New Roman" panose="02020603050405020304" pitchFamily="18" charset="0"/>
              </a:rPr>
              <a:t>Ανόι</a:t>
            </a:r>
            <a:r>
              <a:rPr lang="el-GR" sz="1200" dirty="0">
                <a:latin typeface="Times New Roman" panose="02020603050405020304" pitchFamily="18" charset="0"/>
                <a:cs typeface="Times New Roman" panose="02020603050405020304" pitchFamily="18" charset="0"/>
              </a:rPr>
              <a:t>, πιστεύοντας ότι η νίκη ήταν δική τους, έστειλαν ολόκληρες μονάδες του Βόρειου Βιετναμέζικου Στρατού μέσω του Λάος από το μονοπάτι «</a:t>
            </a:r>
            <a:r>
              <a:rPr lang="en-GB" sz="1200" dirty="0">
                <a:latin typeface="Times New Roman" panose="02020603050405020304" pitchFamily="18" charset="0"/>
                <a:cs typeface="Times New Roman" panose="02020603050405020304" pitchFamily="18" charset="0"/>
              </a:rPr>
              <a:t> Ho Chi Minh</a:t>
            </a:r>
            <a:r>
              <a:rPr lang="el-GR" sz="1200" dirty="0">
                <a:latin typeface="Times New Roman" panose="02020603050405020304" pitchFamily="18" charset="0"/>
                <a:cs typeface="Times New Roman" panose="02020603050405020304" pitchFamily="18" charset="0"/>
              </a:rPr>
              <a:t>», ενώ επίσης είχαν την υλική υποστήριξη της Σοβιετικής ένωσης και του Κινέζου κομμουνιστή αρχηγού </a:t>
            </a:r>
            <a:r>
              <a:rPr lang="en-GB" sz="1200" dirty="0">
                <a:latin typeface="Times New Roman" panose="02020603050405020304" pitchFamily="18" charset="0"/>
                <a:cs typeface="Times New Roman" panose="02020603050405020304" pitchFamily="18" charset="0"/>
              </a:rPr>
              <a:t>Zao Zedong.</a:t>
            </a:r>
            <a:endParaRPr lang="el-GR" sz="1200" dirty="0">
              <a:latin typeface="Times New Roman" panose="02020603050405020304" pitchFamily="18" charset="0"/>
              <a:cs typeface="Times New Roman" panose="02020603050405020304" pitchFamily="18" charset="0"/>
            </a:endParaRPr>
          </a:p>
          <a:p>
            <a:pPr marL="139700" indent="0" algn="just">
              <a:buNone/>
            </a:pPr>
            <a:endParaRPr lang="en-GB" sz="1200" dirty="0">
              <a:latin typeface="Times New Roman" panose="02020603050405020304" pitchFamily="18" charset="0"/>
              <a:cs typeface="Times New Roman" panose="02020603050405020304" pitchFamily="18" charset="0"/>
            </a:endParaRPr>
          </a:p>
          <a:p>
            <a:pPr algn="just"/>
            <a:r>
              <a:rPr lang="el-GR" sz="1200" dirty="0">
                <a:latin typeface="Times New Roman" panose="02020603050405020304" pitchFamily="18" charset="0"/>
                <a:cs typeface="Times New Roman" panose="02020603050405020304" pitchFamily="18" charset="0"/>
              </a:rPr>
              <a:t>Στις 2 Αυγούστου 1964 το αντιτορπιλικό </a:t>
            </a:r>
            <a:r>
              <a:rPr lang="en-GB" sz="1200" dirty="0">
                <a:latin typeface="Times New Roman" panose="02020603050405020304" pitchFamily="18" charset="0"/>
                <a:cs typeface="Times New Roman" panose="02020603050405020304" pitchFamily="18" charset="0"/>
              </a:rPr>
              <a:t>USS Maddox</a:t>
            </a:r>
            <a:r>
              <a:rPr lang="el-GR" sz="1200" dirty="0">
                <a:latin typeface="Times New Roman" panose="02020603050405020304" pitchFamily="18" charset="0"/>
                <a:cs typeface="Times New Roman" panose="02020603050405020304" pitchFamily="18" charset="0"/>
              </a:rPr>
              <a:t> δέχθηκε επίθεση από Βόρειο-Βιετναμέζικα τορπιλοβόλα στον Κόλπο του </a:t>
            </a:r>
            <a:r>
              <a:rPr lang="el-GR" sz="1200" dirty="0" err="1">
                <a:latin typeface="Times New Roman" panose="02020603050405020304" pitchFamily="18" charset="0"/>
                <a:cs typeface="Times New Roman" panose="02020603050405020304" pitchFamily="18" charset="0"/>
              </a:rPr>
              <a:t>Τονκίν</a:t>
            </a:r>
            <a:r>
              <a:rPr lang="el-GR" sz="1200" dirty="0">
                <a:latin typeface="Times New Roman" panose="02020603050405020304" pitchFamily="18" charset="0"/>
                <a:cs typeface="Times New Roman" panose="02020603050405020304" pitchFamily="18" charset="0"/>
              </a:rPr>
              <a:t>.</a:t>
            </a:r>
          </a:p>
          <a:p>
            <a:pPr marL="139700" indent="0" algn="just">
              <a:buNone/>
            </a:pPr>
            <a:endParaRPr lang="el-GR" sz="1200" dirty="0">
              <a:latin typeface="Times New Roman" panose="02020603050405020304" pitchFamily="18" charset="0"/>
              <a:cs typeface="Times New Roman" panose="02020603050405020304" pitchFamily="18" charset="0"/>
            </a:endParaRPr>
          </a:p>
          <a:p>
            <a:pPr algn="just"/>
            <a:r>
              <a:rPr lang="el-GR" sz="1200" dirty="0">
                <a:latin typeface="Times New Roman" panose="02020603050405020304" pitchFamily="18" charset="0"/>
                <a:cs typeface="Times New Roman" panose="02020603050405020304" pitchFamily="18" charset="0"/>
              </a:rPr>
              <a:t>Όταν αναφέρθηκε μία αμφισβητούμενη δεύτερη επίθεση σε δύο αμερικανικά αντιτορπιλικά, ο </a:t>
            </a:r>
            <a:r>
              <a:rPr lang="en-GB" sz="1200" dirty="0">
                <a:latin typeface="Times New Roman" panose="02020603050405020304" pitchFamily="18" charset="0"/>
                <a:cs typeface="Times New Roman" panose="02020603050405020304" pitchFamily="18" charset="0"/>
              </a:rPr>
              <a:t>Johnson</a:t>
            </a:r>
            <a:r>
              <a:rPr lang="el-GR" sz="1200" dirty="0">
                <a:latin typeface="Times New Roman" panose="02020603050405020304" pitchFamily="18" charset="0"/>
                <a:cs typeface="Times New Roman" panose="02020603050405020304" pitchFamily="18" charset="0"/>
              </a:rPr>
              <a:t> διέταξε ως αντεπίθεση αεροπορική επιδρομή σε ναυτικές βάσεις του Βόρειου Βιετνάμ, ενώ επίσης κέρδισε μέσω ψηφοφορίας της Γερουσίας και της Βουλής «λευκή επιταγή» για να κρίνει ο ίδιος πώς θα πρέπει ενδελεχώς να αντιμετωπιστεί η κατάσταση. Εκλέχθη ξανά Πρόεδρος τον Νοέμβριο του 1964.</a:t>
            </a:r>
          </a:p>
          <a:p>
            <a:pPr marL="139700" indent="0" algn="just">
              <a:buNone/>
            </a:pPr>
            <a:endParaRPr lang="el-GR" sz="1200" dirty="0">
              <a:latin typeface="Times New Roman" panose="02020603050405020304" pitchFamily="18" charset="0"/>
              <a:cs typeface="Times New Roman" panose="02020603050405020304" pitchFamily="18" charset="0"/>
            </a:endParaRPr>
          </a:p>
          <a:p>
            <a:pPr algn="just"/>
            <a:r>
              <a:rPr lang="el-GR" sz="1200" dirty="0">
                <a:latin typeface="Times New Roman" panose="02020603050405020304" pitchFamily="18" charset="0"/>
                <a:cs typeface="Times New Roman" panose="02020603050405020304" pitchFamily="18" charset="0"/>
              </a:rPr>
              <a:t>Οι αεροπορικές επιδρομές συνεχίστηκαν με την κωδική ονομασία «</a:t>
            </a:r>
            <a:r>
              <a:rPr lang="en-GB" sz="1200" dirty="0">
                <a:latin typeface="Times New Roman" panose="02020603050405020304" pitchFamily="18" charset="0"/>
                <a:cs typeface="Times New Roman" panose="02020603050405020304" pitchFamily="18" charset="0"/>
              </a:rPr>
              <a:t>Rolling Thunder</a:t>
            </a:r>
            <a:r>
              <a:rPr lang="el-GR" sz="1200" dirty="0">
                <a:latin typeface="Times New Roman" panose="02020603050405020304" pitchFamily="18" charset="0"/>
                <a:cs typeface="Times New Roman" panose="02020603050405020304" pitchFamily="18" charset="0"/>
              </a:rPr>
              <a:t>», ενώ επεκτάθηκαν εκτός στρατιωτικών βάσεων.</a:t>
            </a:r>
          </a:p>
          <a:p>
            <a:pPr algn="just"/>
            <a:endParaRPr lang="en-GB" sz="1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833"/>
        <p:cNvGrpSpPr/>
        <p:nvPr/>
      </p:nvGrpSpPr>
      <p:grpSpPr>
        <a:xfrm>
          <a:off x="0" y="0"/>
          <a:ext cx="0" cy="0"/>
          <a:chOff x="0" y="0"/>
          <a:chExt cx="0" cy="0"/>
        </a:xfrm>
      </p:grpSpPr>
      <p:sp>
        <p:nvSpPr>
          <p:cNvPr id="16" name="Title 15">
            <a:extLst>
              <a:ext uri="{FF2B5EF4-FFF2-40B4-BE49-F238E27FC236}">
                <a16:creationId xmlns:a16="http://schemas.microsoft.com/office/drawing/2014/main" id="{B7F7AB43-94B0-58FE-2147-50CC40906B70}"/>
              </a:ext>
            </a:extLst>
          </p:cNvPr>
          <p:cNvSpPr>
            <a:spLocks noGrp="1"/>
          </p:cNvSpPr>
          <p:nvPr>
            <p:ph type="title"/>
          </p:nvPr>
        </p:nvSpPr>
        <p:spPr>
          <a:xfrm>
            <a:off x="720000" y="0"/>
            <a:ext cx="7704000" cy="572700"/>
          </a:xfrm>
        </p:spPr>
        <p:txBody>
          <a:bodyPr/>
          <a:lstStyle/>
          <a:p>
            <a:pPr algn="ctr"/>
            <a:r>
              <a:rPr lang="el-GR" sz="2400" dirty="0"/>
              <a:t>Ή ταν ή επί τας</a:t>
            </a:r>
            <a:endParaRPr lang="en-GB" sz="2400" dirty="0"/>
          </a:p>
        </p:txBody>
      </p:sp>
      <p:sp>
        <p:nvSpPr>
          <p:cNvPr id="17" name="Text Placeholder 16">
            <a:extLst>
              <a:ext uri="{FF2B5EF4-FFF2-40B4-BE49-F238E27FC236}">
                <a16:creationId xmlns:a16="http://schemas.microsoft.com/office/drawing/2014/main" id="{8182E5F1-D2F8-89F4-32EA-BE0D1B71EE1C}"/>
              </a:ext>
            </a:extLst>
          </p:cNvPr>
          <p:cNvSpPr>
            <a:spLocks noGrp="1"/>
          </p:cNvSpPr>
          <p:nvPr>
            <p:ph type="body" idx="1"/>
          </p:nvPr>
        </p:nvSpPr>
        <p:spPr>
          <a:xfrm>
            <a:off x="89209" y="654205"/>
            <a:ext cx="8995317" cy="3791415"/>
          </a:xfrm>
        </p:spPr>
        <p:txBody>
          <a:bodyPr/>
          <a:lstStyle/>
          <a:p>
            <a:r>
              <a:rPr lang="el-GR" sz="1200" dirty="0">
                <a:latin typeface="Times New Roman" panose="02020603050405020304" pitchFamily="18" charset="0"/>
                <a:cs typeface="Times New Roman" panose="02020603050405020304" pitchFamily="18" charset="0"/>
              </a:rPr>
              <a:t>Τον Ιούλιο του 1965, υπό πιέσεις περί της πτώσης του Νότιου Στρατού του Βιετνάμ, ο </a:t>
            </a:r>
            <a:r>
              <a:rPr lang="en-GB" sz="1200" dirty="0">
                <a:latin typeface="Times New Roman" panose="02020603050405020304" pitchFamily="18" charset="0"/>
                <a:cs typeface="Times New Roman" panose="02020603050405020304" pitchFamily="18" charset="0"/>
              </a:rPr>
              <a:t>Johnson</a:t>
            </a:r>
            <a:r>
              <a:rPr lang="el-GR" sz="1200" dirty="0">
                <a:latin typeface="Times New Roman" panose="02020603050405020304" pitchFamily="18" charset="0"/>
                <a:cs typeface="Times New Roman" panose="02020603050405020304" pitchFamily="18" charset="0"/>
              </a:rPr>
              <a:t> έδωσε έγκριση για την αποστολή 100.000 στρατιωτών στο Βιετνάμ και άλλων 100.000 το 1966, χωρίς ωστόσο να κηρύξει επισήμως πόλεμο.</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dirty="0">
                <a:latin typeface="Times New Roman" panose="02020603050405020304" pitchFamily="18" charset="0"/>
                <a:cs typeface="Times New Roman" panose="02020603050405020304" pitchFamily="18" charset="0"/>
              </a:rPr>
              <a:t>Τα στρατεύματα έφτασαν στο Νότιο Βιετνάμ χωρίς οδηγίες και χωρίς υποδομές, γεγονός που ανάγκασε τις ΗΠΑ να δημιουργήσουν εγκαταστάσεις και αεροπορικές βάσεις εκεί. Οι ΗΠΑ ξεκίνησαν την ακατάπαυστη χρήση της δύναμης πυρός τους, κάτι που ωστόσο δεν εμπόδιζε το Βόρειο Βιετνάμ από την επανάκτηση των όσων χαμένων τους εδαφών, με πολυάριθμες όμως ανθρώπινες απώλειες.</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dirty="0">
                <a:latin typeface="Times New Roman" panose="02020603050405020304" pitchFamily="18" charset="0"/>
                <a:cs typeface="Times New Roman" panose="02020603050405020304" pitchFamily="18" charset="0"/>
              </a:rPr>
              <a:t>Προκειμένου να αποκαλύψουν τις βάσεις και τις αλυσίδες εφοδιασμού του </a:t>
            </a:r>
            <a:r>
              <a:rPr lang="en-GB" sz="1200" dirty="0">
                <a:latin typeface="Times New Roman" panose="02020603050405020304" pitchFamily="18" charset="0"/>
                <a:cs typeface="Times New Roman" panose="02020603050405020304" pitchFamily="18" charset="0"/>
              </a:rPr>
              <a:t>Viet Cong</a:t>
            </a:r>
            <a:r>
              <a:rPr lang="el-GR" sz="1200" dirty="0">
                <a:latin typeface="Times New Roman" panose="02020603050405020304" pitchFamily="18" charset="0"/>
                <a:cs typeface="Times New Roman" panose="02020603050405020304" pitchFamily="18" charset="0"/>
              </a:rPr>
              <a:t> και </a:t>
            </a:r>
            <a:r>
              <a:rPr lang="en-GB" sz="1200" dirty="0">
                <a:latin typeface="Times New Roman" panose="02020603050405020304" pitchFamily="18" charset="0"/>
                <a:cs typeface="Times New Roman" panose="02020603050405020304" pitchFamily="18" charset="0"/>
              </a:rPr>
              <a:t>NVA</a:t>
            </a:r>
            <a:r>
              <a:rPr lang="el-GR" sz="1200" dirty="0">
                <a:latin typeface="Times New Roman" panose="02020603050405020304" pitchFamily="18" charset="0"/>
                <a:cs typeface="Times New Roman" panose="02020603050405020304" pitchFamily="18" charset="0"/>
              </a:rPr>
              <a:t>, η Αμερικανική Αεροπορία ψέκασε εκατομμύρια τόνους ζιζανιοκτόνου «</a:t>
            </a:r>
            <a:r>
              <a:rPr lang="en-GB" sz="1200" dirty="0">
                <a:latin typeface="Times New Roman" panose="02020603050405020304" pitchFamily="18" charset="0"/>
                <a:cs typeface="Times New Roman" panose="02020603050405020304" pitchFamily="18" charset="0"/>
              </a:rPr>
              <a:t>Agent Orange</a:t>
            </a:r>
            <a:r>
              <a:rPr lang="el-GR" sz="1200" dirty="0">
                <a:latin typeface="Times New Roman" panose="02020603050405020304" pitchFamily="18" charset="0"/>
                <a:cs typeface="Times New Roman" panose="02020603050405020304" pitchFamily="18" charset="0"/>
              </a:rPr>
              <a:t>» στα σύνορα με το Λάος και τη Καμπότζη, καταστρέφοντας τη βλάστηση και προκαλώντας θανάσιμα προβλήματα υγείας στους ανθρώπους λόγω της έκθεσής τους σε τοξικές χημικές ουσίες.</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dirty="0">
                <a:latin typeface="Times New Roman" panose="02020603050405020304" pitchFamily="18" charset="0"/>
                <a:cs typeface="Times New Roman" panose="02020603050405020304" pitchFamily="18" charset="0"/>
              </a:rPr>
              <a:t>Μέχρι το τέλος του 1960, οι ΗΠΑ είχαν ρίξει περισσότερες βόμβες στο Βόρειο Βιετνάμ, απ’ ότι είχαν ρίξει στην Ιαπωνία στον Β’ Παγκόσμιο Πόλεμο, χωρίς όμως να επηρεάζουν σε ιδιαίτερο βαθμό την πορεία των κομμουνιστών, παρά τις μεγάλες αριθμητικές διαφορές τους σε θύματα πολέμου ανάμεσα στις δύο πλευρές. </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dirty="0">
                <a:latin typeface="Times New Roman" panose="02020603050405020304" pitchFamily="18" charset="0"/>
                <a:cs typeface="Times New Roman" panose="02020603050405020304" pitchFamily="18" charset="0"/>
              </a:rPr>
              <a:t>Η πολύετη εμπλοκή των ΗΠΑ στο Βιετνάμ προκάλεσε πλήθος αντιδράσεων και διαμαρτυριών στις ΗΠΑ, ενώ ταυτόχρονα οι κομμουνιστές στο </a:t>
            </a:r>
            <a:r>
              <a:rPr lang="el-GR" sz="1200" dirty="0" err="1">
                <a:latin typeface="Times New Roman" panose="02020603050405020304" pitchFamily="18" charset="0"/>
                <a:cs typeface="Times New Roman" panose="02020603050405020304" pitchFamily="18" charset="0"/>
              </a:rPr>
              <a:t>Ανόι</a:t>
            </a:r>
            <a:r>
              <a:rPr lang="el-GR" sz="1200" dirty="0">
                <a:latin typeface="Times New Roman" panose="02020603050405020304" pitchFamily="18" charset="0"/>
                <a:cs typeface="Times New Roman" panose="02020603050405020304" pitchFamily="18" charset="0"/>
              </a:rPr>
              <a:t> δεν έβλεπαν να πλησιάζει κάποιο τέλος στον αγώνα τους.</a:t>
            </a:r>
            <a:endParaRPr lang="en-GB" sz="1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01"/>
        <p:cNvGrpSpPr/>
        <p:nvPr/>
      </p:nvGrpSpPr>
      <p:grpSpPr>
        <a:xfrm>
          <a:off x="0" y="0"/>
          <a:ext cx="0" cy="0"/>
          <a:chOff x="0" y="0"/>
          <a:chExt cx="0" cy="0"/>
        </a:xfrm>
      </p:grpSpPr>
      <p:grpSp>
        <p:nvGrpSpPr>
          <p:cNvPr id="6903" name="Google Shape;6903;p48"/>
          <p:cNvGrpSpPr/>
          <p:nvPr/>
        </p:nvGrpSpPr>
        <p:grpSpPr>
          <a:xfrm flipH="1">
            <a:off x="-1580248" y="3529322"/>
            <a:ext cx="5781167" cy="1637547"/>
            <a:chOff x="908250" y="287100"/>
            <a:chExt cx="2196075" cy="622050"/>
          </a:xfrm>
        </p:grpSpPr>
        <p:sp>
          <p:nvSpPr>
            <p:cNvPr id="6904" name="Google Shape;6904;p48"/>
            <p:cNvSpPr/>
            <p:nvPr/>
          </p:nvSpPr>
          <p:spPr>
            <a:xfrm>
              <a:off x="908250" y="289875"/>
              <a:ext cx="2196075" cy="619275"/>
            </a:xfrm>
            <a:custGeom>
              <a:avLst/>
              <a:gdLst/>
              <a:ahLst/>
              <a:cxnLst/>
              <a:rect l="l" t="t" r="r" b="b"/>
              <a:pathLst>
                <a:path w="87843" h="24771" extrusionOk="0">
                  <a:moveTo>
                    <a:pt x="1" y="24771"/>
                  </a:moveTo>
                  <a:lnTo>
                    <a:pt x="12719" y="17636"/>
                  </a:lnTo>
                  <a:lnTo>
                    <a:pt x="14604" y="18893"/>
                  </a:lnTo>
                  <a:lnTo>
                    <a:pt x="24438" y="11498"/>
                  </a:lnTo>
                  <a:lnTo>
                    <a:pt x="26139" y="13088"/>
                  </a:lnTo>
                  <a:lnTo>
                    <a:pt x="37859" y="3624"/>
                  </a:lnTo>
                  <a:lnTo>
                    <a:pt x="39337" y="4622"/>
                  </a:lnTo>
                  <a:lnTo>
                    <a:pt x="45696" y="1"/>
                  </a:lnTo>
                  <a:lnTo>
                    <a:pt x="54865" y="7543"/>
                  </a:lnTo>
                  <a:lnTo>
                    <a:pt x="57453" y="5694"/>
                  </a:lnTo>
                  <a:lnTo>
                    <a:pt x="65587" y="12164"/>
                  </a:lnTo>
                  <a:lnTo>
                    <a:pt x="71095" y="8911"/>
                  </a:lnTo>
                  <a:lnTo>
                    <a:pt x="87843" y="24697"/>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5" name="Google Shape;6905;p48"/>
            <p:cNvSpPr/>
            <p:nvPr/>
          </p:nvSpPr>
          <p:spPr>
            <a:xfrm>
              <a:off x="2113500" y="425750"/>
              <a:ext cx="866975" cy="364175"/>
            </a:xfrm>
            <a:custGeom>
              <a:avLst/>
              <a:gdLst/>
              <a:ahLst/>
              <a:cxnLst/>
              <a:rect l="l" t="t" r="r" b="b"/>
              <a:pathLst>
                <a:path w="34679" h="14567" extrusionOk="0">
                  <a:moveTo>
                    <a:pt x="9021" y="0"/>
                  </a:moveTo>
                  <a:lnTo>
                    <a:pt x="17598" y="6692"/>
                  </a:lnTo>
                  <a:lnTo>
                    <a:pt x="22848" y="3291"/>
                  </a:lnTo>
                  <a:lnTo>
                    <a:pt x="34679" y="14567"/>
                  </a:lnTo>
                  <a:lnTo>
                    <a:pt x="26915" y="11683"/>
                  </a:lnTo>
                  <a:lnTo>
                    <a:pt x="19077" y="14271"/>
                  </a:lnTo>
                  <a:lnTo>
                    <a:pt x="25214" y="10019"/>
                  </a:lnTo>
                  <a:lnTo>
                    <a:pt x="21517" y="9021"/>
                  </a:lnTo>
                  <a:lnTo>
                    <a:pt x="17044" y="10611"/>
                  </a:lnTo>
                  <a:lnTo>
                    <a:pt x="18855" y="8356"/>
                  </a:lnTo>
                  <a:lnTo>
                    <a:pt x="9132" y="13347"/>
                  </a:lnTo>
                  <a:lnTo>
                    <a:pt x="15011" y="7949"/>
                  </a:lnTo>
                  <a:lnTo>
                    <a:pt x="11203" y="5361"/>
                  </a:lnTo>
                  <a:lnTo>
                    <a:pt x="6138" y="6840"/>
                  </a:lnTo>
                  <a:lnTo>
                    <a:pt x="8836" y="3217"/>
                  </a:lnTo>
                  <a:cubicBezTo>
                    <a:pt x="6027" y="4880"/>
                    <a:pt x="3069" y="6211"/>
                    <a:pt x="0" y="7210"/>
                  </a:cubicBez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6" name="Google Shape;6906;p48"/>
            <p:cNvSpPr/>
            <p:nvPr/>
          </p:nvSpPr>
          <p:spPr>
            <a:xfrm>
              <a:off x="1301075" y="287100"/>
              <a:ext cx="740350" cy="525025"/>
            </a:xfrm>
            <a:custGeom>
              <a:avLst/>
              <a:gdLst/>
              <a:ahLst/>
              <a:cxnLst/>
              <a:rect l="l" t="t" r="r" b="b"/>
              <a:pathLst>
                <a:path w="29614" h="21001" extrusionOk="0">
                  <a:moveTo>
                    <a:pt x="29614" y="1"/>
                  </a:moveTo>
                  <a:lnTo>
                    <a:pt x="23920" y="4659"/>
                  </a:lnTo>
                  <a:lnTo>
                    <a:pt x="22072" y="3513"/>
                  </a:lnTo>
                  <a:lnTo>
                    <a:pt x="10537" y="12866"/>
                  </a:lnTo>
                  <a:lnTo>
                    <a:pt x="8651" y="11462"/>
                  </a:lnTo>
                  <a:lnTo>
                    <a:pt x="0" y="18005"/>
                  </a:lnTo>
                  <a:cubicBezTo>
                    <a:pt x="8356" y="13236"/>
                    <a:pt x="8725" y="15417"/>
                    <a:pt x="12607" y="14456"/>
                  </a:cubicBezTo>
                  <a:lnTo>
                    <a:pt x="8614" y="19706"/>
                  </a:lnTo>
                  <a:cubicBezTo>
                    <a:pt x="14012" y="14863"/>
                    <a:pt x="17598" y="15122"/>
                    <a:pt x="20778" y="15491"/>
                  </a:cubicBezTo>
                  <a:lnTo>
                    <a:pt x="16082" y="21000"/>
                  </a:lnTo>
                  <a:lnTo>
                    <a:pt x="26804" y="10722"/>
                  </a:lnTo>
                  <a:lnTo>
                    <a:pt x="23624" y="11203"/>
                  </a:lnTo>
                  <a:cubicBezTo>
                    <a:pt x="24142" y="10168"/>
                    <a:pt x="25991" y="8689"/>
                    <a:pt x="28394" y="6988"/>
                  </a:cubicBezTo>
                  <a:lnTo>
                    <a:pt x="25621" y="7469"/>
                  </a:lnTo>
                  <a:close/>
                </a:path>
              </a:pathLst>
            </a:custGeom>
            <a:solidFill>
              <a:srgbClr val="F2EEE0">
                <a:alpha val="70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Text Placeholder 4">
            <a:extLst>
              <a:ext uri="{FF2B5EF4-FFF2-40B4-BE49-F238E27FC236}">
                <a16:creationId xmlns:a16="http://schemas.microsoft.com/office/drawing/2014/main" id="{B6801CBD-3340-4802-2F94-39E734A4BB05}"/>
              </a:ext>
            </a:extLst>
          </p:cNvPr>
          <p:cNvSpPr>
            <a:spLocks noGrp="1"/>
          </p:cNvSpPr>
          <p:nvPr>
            <p:ph type="body" idx="1"/>
          </p:nvPr>
        </p:nvSpPr>
        <p:spPr>
          <a:xfrm>
            <a:off x="152400" y="1248937"/>
            <a:ext cx="8839200" cy="4179065"/>
          </a:xfrm>
        </p:spPr>
        <p:txBody>
          <a:bodyPr/>
          <a:lstStyle/>
          <a:p>
            <a:r>
              <a:rPr lang="el-GR" sz="1200" dirty="0">
                <a:latin typeface="Times New Roman" panose="02020603050405020304" pitchFamily="18" charset="0"/>
                <a:cs typeface="Times New Roman" panose="02020603050405020304" pitchFamily="18" charset="0"/>
              </a:rPr>
              <a:t>Σε μία απεγνωσμένη προσπάθειά τους να «κερδίσουν έδαφος», κατέστρωσαν ένα σχέδιο αντιπερισπασμού. Σχεδίασαν επιθέσεις σε απομονωμένες περιοχές, και ενώ οι ΗΠΑ ήταν απασχολημένοι με αυτές τις επιθέσεις, κινήθηκαν εναντίον πόλεων και στρατιωτικών εγκαταστάσεων κατά τη διάρκεια του «</a:t>
            </a:r>
            <a:r>
              <a:rPr lang="en-GB" sz="1200" dirty="0">
                <a:latin typeface="Times New Roman" panose="02020603050405020304" pitchFamily="18" charset="0"/>
                <a:cs typeface="Times New Roman" panose="02020603050405020304" pitchFamily="18" charset="0"/>
              </a:rPr>
              <a:t>Tet</a:t>
            </a:r>
            <a:r>
              <a:rPr lang="el-GR" sz="1200" dirty="0">
                <a:latin typeface="Times New Roman" panose="02020603050405020304" pitchFamily="18" charset="0"/>
                <a:cs typeface="Times New Roman" panose="02020603050405020304" pitchFamily="18" charset="0"/>
              </a:rPr>
              <a:t>» (Φεστιβάλ Νέου Σεληνιακού Έτους) στις αρχές του 1968. Ωστόσο, η καταστολή ήρθε γρήγορα.</a:t>
            </a:r>
          </a:p>
          <a:p>
            <a:pPr marL="139700" indent="0">
              <a:buNone/>
            </a:pPr>
            <a:endParaRPr lang="el-GR" sz="1200" dirty="0">
              <a:latin typeface="Times New Roman" panose="02020603050405020304" pitchFamily="18" charset="0"/>
              <a:cs typeface="Times New Roman" panose="02020603050405020304" pitchFamily="18" charset="0"/>
            </a:endParaRPr>
          </a:p>
          <a:p>
            <a:r>
              <a:rPr lang="el-GR" sz="1200" dirty="0">
                <a:latin typeface="Times New Roman" panose="02020603050405020304" pitchFamily="18" charset="0"/>
                <a:cs typeface="Times New Roman" panose="02020603050405020304" pitchFamily="18" charset="0"/>
              </a:rPr>
              <a:t>Η επίθεση «</a:t>
            </a:r>
            <a:r>
              <a:rPr lang="en-GB" sz="1200" dirty="0">
                <a:latin typeface="Times New Roman" panose="02020603050405020304" pitchFamily="18" charset="0"/>
                <a:cs typeface="Times New Roman" panose="02020603050405020304" pitchFamily="18" charset="0"/>
              </a:rPr>
              <a:t>Tet</a:t>
            </a:r>
            <a:r>
              <a:rPr lang="el-GR" sz="1200" dirty="0">
                <a:latin typeface="Times New Roman" panose="02020603050405020304" pitchFamily="18" charset="0"/>
                <a:cs typeface="Times New Roman" panose="02020603050405020304" pitchFamily="18" charset="0"/>
              </a:rPr>
              <a:t>» ωστόσο προκάλεσε έντονη αναστάτωση και κριτική για τις ικανότητες του </a:t>
            </a:r>
            <a:r>
              <a:rPr lang="en-GB" sz="1200" dirty="0">
                <a:latin typeface="Times New Roman" panose="02020603050405020304" pitchFamily="18" charset="0"/>
                <a:cs typeface="Times New Roman" panose="02020603050405020304" pitchFamily="18" charset="0"/>
              </a:rPr>
              <a:t>Johnson</a:t>
            </a:r>
            <a:r>
              <a:rPr lang="el-GR" sz="1200" dirty="0">
                <a:latin typeface="Times New Roman" panose="02020603050405020304" pitchFamily="18" charset="0"/>
                <a:cs typeface="Times New Roman" panose="02020603050405020304" pitchFamily="18" charset="0"/>
              </a:rPr>
              <a:t> στη Αμερικανική ενδοχώρα, γεγονός που χειροτέρεψε όταν μαθεύτηκε στην εφημερίδα </a:t>
            </a:r>
            <a:r>
              <a:rPr lang="en-GB" sz="1200" dirty="0">
                <a:latin typeface="Times New Roman" panose="02020603050405020304" pitchFamily="18" charset="0"/>
                <a:cs typeface="Times New Roman" panose="02020603050405020304" pitchFamily="18" charset="0"/>
              </a:rPr>
              <a:t>New York Times</a:t>
            </a:r>
            <a:r>
              <a:rPr lang="el-GR" sz="1200" dirty="0">
                <a:latin typeface="Times New Roman" panose="02020603050405020304" pitchFamily="18" charset="0"/>
                <a:cs typeface="Times New Roman" panose="02020603050405020304" pitchFamily="18" charset="0"/>
              </a:rPr>
              <a:t> ότι η κυβέρνηση </a:t>
            </a:r>
            <a:r>
              <a:rPr lang="en-GB" sz="1200" dirty="0">
                <a:latin typeface="Times New Roman" panose="02020603050405020304" pitchFamily="18" charset="0"/>
                <a:cs typeface="Times New Roman" panose="02020603050405020304" pitchFamily="18" charset="0"/>
              </a:rPr>
              <a:t>Johnson </a:t>
            </a:r>
            <a:r>
              <a:rPr lang="el-GR" sz="1200" dirty="0">
                <a:latin typeface="Times New Roman" panose="02020603050405020304" pitchFamily="18" charset="0"/>
                <a:cs typeface="Times New Roman" panose="02020603050405020304" pitchFamily="18" charset="0"/>
              </a:rPr>
              <a:t>σκόπευε να στείλει άλλους 206.000 στρατιώτες στο Βιετνάμ.</a:t>
            </a:r>
            <a:endParaRPr lang="en-GB" sz="120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Vietnam War Thesis Defense by Slidesgo">
  <a:themeElements>
    <a:clrScheme name="Simple Light">
      <a:dk1>
        <a:srgbClr val="381E11"/>
      </a:dk1>
      <a:lt1>
        <a:srgbClr val="F2EEE0"/>
      </a:lt1>
      <a:dk2>
        <a:srgbClr val="D4B594"/>
      </a:dk2>
      <a:lt2>
        <a:srgbClr val="D6CECF"/>
      </a:lt2>
      <a:accent1>
        <a:srgbClr val="A07950"/>
      </a:accent1>
      <a:accent2>
        <a:srgbClr val="4F5A6B"/>
      </a:accent2>
      <a:accent3>
        <a:srgbClr val="353939"/>
      </a:accent3>
      <a:accent4>
        <a:srgbClr val="778062"/>
      </a:accent4>
      <a:accent5>
        <a:srgbClr val="838F44"/>
      </a:accent5>
      <a:accent6>
        <a:srgbClr val="D9252C"/>
      </a:accent6>
      <a:hlink>
        <a:srgbClr val="381E1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705</TotalTime>
  <Words>1982</Words>
  <Application>Microsoft Office PowerPoint</Application>
  <PresentationFormat>On-screen Show (16:9)</PresentationFormat>
  <Paragraphs>120</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Times New Roman</vt:lpstr>
      <vt:lpstr>Nunito Sans</vt:lpstr>
      <vt:lpstr>Be Vietnam Pro Light</vt:lpstr>
      <vt:lpstr>Be Vietnam Pro</vt:lpstr>
      <vt:lpstr>Nunito Light</vt:lpstr>
      <vt:lpstr>Arial</vt:lpstr>
      <vt:lpstr>Allerta Stencil</vt:lpstr>
      <vt:lpstr>Vietnam War Thesis Defense by Slidesgo</vt:lpstr>
      <vt:lpstr>ΑΜΕΡΙΚΑΝΙΚΟΣ ΠΟΛΕΜΟΣ ΣΤΟ ΒΙΕΤΝΑΜ (1954-1975)</vt:lpstr>
      <vt:lpstr>Περιεχόμενα</vt:lpstr>
      <vt:lpstr>Ιστορικό Υπόβαθρο</vt:lpstr>
      <vt:lpstr>Αρχές της σύγκρουσης</vt:lpstr>
      <vt:lpstr>PowerPoint Presentation</vt:lpstr>
      <vt:lpstr>Η εμπλοκή των ΗΠΑ μεγαλώνει</vt:lpstr>
      <vt:lpstr>PowerPoint Presentation</vt:lpstr>
      <vt:lpstr>Ή ταν ή επί τας</vt:lpstr>
      <vt:lpstr>PowerPoint Presentation</vt:lpstr>
      <vt:lpstr>Η ωδή του τέλους</vt:lpstr>
      <vt:lpstr>Διαπραγμάτευση αποχώρησης ΗΠΑ από Βιετνάμ</vt:lpstr>
      <vt:lpstr>Πτώση Νοτίου Βιετνάμ</vt:lpstr>
      <vt:lpstr>Πηγές: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Παρασκευή Πλα</cp:lastModifiedBy>
  <cp:revision>1</cp:revision>
  <dcterms:modified xsi:type="dcterms:W3CDTF">2026-05-05T06:43:57Z</dcterms:modified>
</cp:coreProperties>
</file>