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15"/>
  </p:notesMasterIdLst>
  <p:sldIdLst>
    <p:sldId id="283" r:id="rId5"/>
    <p:sldId id="285" r:id="rId6"/>
    <p:sldId id="297" r:id="rId7"/>
    <p:sldId id="294" r:id="rId8"/>
    <p:sldId id="293" r:id="rId9"/>
    <p:sldId id="291" r:id="rId10"/>
    <p:sldId id="290" r:id="rId11"/>
    <p:sldId id="289" r:id="rId12"/>
    <p:sldId id="298" r:id="rId13"/>
    <p:sldId id="288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84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Author" initials="A" userId="Author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03A2F"/>
    <a:srgbClr val="474134"/>
    <a:srgbClr val="554D3D"/>
    <a:srgbClr val="595515"/>
    <a:srgbClr val="5A532C"/>
    <a:srgbClr val="5B542C"/>
    <a:srgbClr val="59522B"/>
    <a:srgbClr val="5D562D"/>
    <a:srgbClr val="655D31"/>
    <a:srgbClr val="6B63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>
        <p:guide orient="horz" pos="2184"/>
        <p:guide pos="3840"/>
      </p:guideLst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20" Type="http://schemas.microsoft.com/office/2018/10/relationships/authors" Target="author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A26648-F114-4402-B049-AA57EA7F2020}" type="datetimeFigureOut">
              <a:rPr lang="en-US" smtClean="0"/>
              <a:t>5/14/26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22815FE-BC4D-474E-9AA3-6983BC3D87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35596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icture Placeholder 19">
            <a:extLst>
              <a:ext uri="{FF2B5EF4-FFF2-40B4-BE49-F238E27FC236}">
                <a16:creationId xmlns:a16="http://schemas.microsoft.com/office/drawing/2014/main" id="{0177DF1D-D731-86FC-22F9-00221AD8C227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289143" y="440217"/>
            <a:ext cx="9613711" cy="2327086"/>
          </a:xfrm>
          <a:ln w="15875">
            <a:solidFill>
              <a:schemeClr val="accent1"/>
            </a:solidFill>
          </a:ln>
        </p:spPr>
        <p:txBody>
          <a:bodyPr anchor="ctr">
            <a:noAutofit/>
          </a:bodyPr>
          <a:lstStyle>
            <a:lvl1pPr marL="0" indent="0" algn="ctr">
              <a:buNone/>
              <a:defRPr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7A4FE67-D925-EFE3-2BA5-C28DA7C030D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3236976"/>
            <a:ext cx="6867144" cy="2386584"/>
          </a:xfrm>
        </p:spPr>
        <p:txBody>
          <a:bodyPr anchor="b">
            <a:noAutofit/>
          </a:bodyPr>
          <a:lstStyle>
            <a:lvl1pPr algn="l">
              <a:defRPr sz="66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3D58524-513B-3FD2-4ED0-CB0CA3A3DF5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327648" y="5971032"/>
            <a:ext cx="3776472" cy="530352"/>
          </a:xfrm>
        </p:spPr>
        <p:txBody>
          <a:bodyPr>
            <a:noAutofit/>
          </a:bodyPr>
          <a:lstStyle>
            <a:lvl1pPr marL="0" indent="0" algn="ctr">
              <a:buNone/>
              <a:defRPr sz="2000">
                <a:solidFill>
                  <a:schemeClr val="accent1"/>
                </a:solidFill>
                <a:latin typeface="Gill Sans Nova Light" panose="020B0302020104020203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AAA2A54F-058C-EF24-C892-91614AF2D7E8}"/>
              </a:ext>
            </a:extLst>
          </p:cNvPr>
          <p:cNvCxnSpPr>
            <a:cxnSpLocks/>
          </p:cNvCxnSpPr>
          <p:nvPr userDrawn="1"/>
        </p:nvCxnSpPr>
        <p:spPr>
          <a:xfrm flipV="1">
            <a:off x="398367" y="0"/>
            <a:ext cx="0" cy="6858000"/>
          </a:xfrm>
          <a:prstGeom prst="line">
            <a:avLst/>
          </a:prstGeom>
          <a:ln w="158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1A313A15-57C2-5BD9-DE2B-442792010C50}"/>
              </a:ext>
            </a:extLst>
          </p:cNvPr>
          <p:cNvCxnSpPr>
            <a:cxnSpLocks/>
          </p:cNvCxnSpPr>
          <p:nvPr userDrawn="1"/>
        </p:nvCxnSpPr>
        <p:spPr>
          <a:xfrm flipV="1">
            <a:off x="11793633" y="0"/>
            <a:ext cx="0" cy="6858000"/>
          </a:xfrm>
          <a:prstGeom prst="line">
            <a:avLst/>
          </a:prstGeom>
          <a:ln w="158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09D750DB-651A-3C95-E822-712897C2D5A4}"/>
              </a:ext>
            </a:extLst>
          </p:cNvPr>
          <p:cNvCxnSpPr>
            <a:cxnSpLocks/>
          </p:cNvCxnSpPr>
          <p:nvPr userDrawn="1"/>
        </p:nvCxnSpPr>
        <p:spPr>
          <a:xfrm>
            <a:off x="398366" y="3226467"/>
            <a:ext cx="11395267" cy="443"/>
          </a:xfrm>
          <a:prstGeom prst="line">
            <a:avLst/>
          </a:prstGeom>
          <a:ln w="158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6136281F-EE75-A92A-B85E-00B02B5C0B67}"/>
              </a:ext>
            </a:extLst>
          </p:cNvPr>
          <p:cNvCxnSpPr>
            <a:cxnSpLocks/>
          </p:cNvCxnSpPr>
          <p:nvPr userDrawn="1"/>
        </p:nvCxnSpPr>
        <p:spPr>
          <a:xfrm>
            <a:off x="-11430" y="6165891"/>
            <a:ext cx="6339792" cy="0"/>
          </a:xfrm>
          <a:prstGeom prst="line">
            <a:avLst/>
          </a:prstGeom>
          <a:ln w="158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F5B98AA9-64E2-C5F9-3E90-D02F312EDC52}"/>
              </a:ext>
            </a:extLst>
          </p:cNvPr>
          <p:cNvCxnSpPr>
            <a:cxnSpLocks/>
          </p:cNvCxnSpPr>
          <p:nvPr userDrawn="1"/>
        </p:nvCxnSpPr>
        <p:spPr>
          <a:xfrm>
            <a:off x="10103564" y="6165891"/>
            <a:ext cx="2088436" cy="0"/>
          </a:xfrm>
          <a:prstGeom prst="line">
            <a:avLst/>
          </a:prstGeom>
          <a:ln w="158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764403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meline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2FEDE488-304D-8F7B-7181-CB5794855926}"/>
              </a:ext>
            </a:extLst>
          </p:cNvPr>
          <p:cNvCxnSpPr>
            <a:cxnSpLocks/>
          </p:cNvCxnSpPr>
          <p:nvPr userDrawn="1"/>
        </p:nvCxnSpPr>
        <p:spPr>
          <a:xfrm>
            <a:off x="1565155" y="1983947"/>
            <a:ext cx="10626845" cy="0"/>
          </a:xfrm>
          <a:prstGeom prst="line">
            <a:avLst/>
          </a:prstGeom>
          <a:ln w="158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>
            <a:extLst>
              <a:ext uri="{FF2B5EF4-FFF2-40B4-BE49-F238E27FC236}">
                <a16:creationId xmlns:a16="http://schemas.microsoft.com/office/drawing/2014/main" id="{95A0BD26-4C3C-C934-E3C5-C4ABD369E6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73152"/>
            <a:ext cx="3227832" cy="969264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2" name="Picture Placeholder 31">
            <a:extLst>
              <a:ext uri="{FF2B5EF4-FFF2-40B4-BE49-F238E27FC236}">
                <a16:creationId xmlns:a16="http://schemas.microsoft.com/office/drawing/2014/main" id="{87F13219-232C-C38C-7D86-D48FAC7D8270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594360" y="1481328"/>
            <a:ext cx="969264" cy="969264"/>
          </a:xfrm>
          <a:solidFill>
            <a:schemeClr val="tx2">
              <a:lumMod val="60000"/>
              <a:lumOff val="40000"/>
            </a:schemeClr>
          </a:solidFill>
          <a:ln w="15875">
            <a:solidFill>
              <a:schemeClr val="accent1"/>
            </a:solidFill>
          </a:ln>
        </p:spPr>
        <p:txBody>
          <a:bodyPr anchor="ctr"/>
          <a:lstStyle>
            <a:lvl1pPr marL="0" indent="0" algn="ctr">
              <a:buNone/>
              <a:defRPr sz="1200"/>
            </a:lvl1pPr>
          </a:lstStyle>
          <a:p>
            <a:endParaRPr lang="en-US"/>
          </a:p>
        </p:txBody>
      </p:sp>
      <p:sp>
        <p:nvSpPr>
          <p:cNvPr id="19" name="Text Placeholder 2">
            <a:extLst>
              <a:ext uri="{FF2B5EF4-FFF2-40B4-BE49-F238E27FC236}">
                <a16:creationId xmlns:a16="http://schemas.microsoft.com/office/drawing/2014/main" id="{CB1722C2-4C66-F8BA-B3DD-6199116EFB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12064" y="2743200"/>
            <a:ext cx="1389888" cy="466344"/>
          </a:xfrm>
        </p:spPr>
        <p:txBody>
          <a:bodyPr anchor="ctr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400" b="0">
                <a:solidFill>
                  <a:schemeClr val="accent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4" name="Text Placeholder 2">
            <a:extLst>
              <a:ext uri="{FF2B5EF4-FFF2-40B4-BE49-F238E27FC236}">
                <a16:creationId xmlns:a16="http://schemas.microsoft.com/office/drawing/2014/main" id="{68F906E4-47B1-BEE5-E30F-146C6869BF2D}"/>
              </a:ext>
            </a:extLst>
          </p:cNvPr>
          <p:cNvSpPr>
            <a:spLocks noGrp="1"/>
          </p:cNvSpPr>
          <p:nvPr>
            <p:ph type="body" idx="17"/>
          </p:nvPr>
        </p:nvSpPr>
        <p:spPr>
          <a:xfrm>
            <a:off x="512064" y="3218688"/>
            <a:ext cx="1801368" cy="1481328"/>
          </a:xfrm>
        </p:spPr>
        <p:txBody>
          <a:bodyPr anchor="t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 b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3" name="Picture Placeholder 31">
            <a:extLst>
              <a:ext uri="{FF2B5EF4-FFF2-40B4-BE49-F238E27FC236}">
                <a16:creationId xmlns:a16="http://schemas.microsoft.com/office/drawing/2014/main" id="{F8C639A8-0897-2015-9829-94E98335DF21}"/>
              </a:ext>
            </a:extLst>
          </p:cNvPr>
          <p:cNvSpPr>
            <a:spLocks noGrp="1"/>
          </p:cNvSpPr>
          <p:nvPr>
            <p:ph type="pic" sz="quarter" idx="23"/>
          </p:nvPr>
        </p:nvSpPr>
        <p:spPr>
          <a:xfrm>
            <a:off x="3017520" y="1481328"/>
            <a:ext cx="969264" cy="969264"/>
          </a:xfrm>
          <a:solidFill>
            <a:schemeClr val="tx2">
              <a:lumMod val="60000"/>
              <a:lumOff val="40000"/>
            </a:schemeClr>
          </a:solidFill>
          <a:ln w="15875">
            <a:solidFill>
              <a:schemeClr val="accent1"/>
            </a:solidFill>
          </a:ln>
        </p:spPr>
        <p:txBody>
          <a:bodyPr anchor="ctr"/>
          <a:lstStyle>
            <a:lvl1pPr marL="0" indent="0" algn="ctr">
              <a:buNone/>
              <a:defRPr sz="1200"/>
            </a:lvl1pPr>
          </a:lstStyle>
          <a:p>
            <a:endParaRPr lang="en-US"/>
          </a:p>
        </p:txBody>
      </p:sp>
      <p:sp>
        <p:nvSpPr>
          <p:cNvPr id="21" name="Text Placeholder 2">
            <a:extLst>
              <a:ext uri="{FF2B5EF4-FFF2-40B4-BE49-F238E27FC236}">
                <a16:creationId xmlns:a16="http://schemas.microsoft.com/office/drawing/2014/main" id="{EEF857FA-9C5E-BED3-1ABB-A734EE39340B}"/>
              </a:ext>
            </a:extLst>
          </p:cNvPr>
          <p:cNvSpPr>
            <a:spLocks noGrp="1"/>
          </p:cNvSpPr>
          <p:nvPr>
            <p:ph type="body" idx="14"/>
          </p:nvPr>
        </p:nvSpPr>
        <p:spPr>
          <a:xfrm>
            <a:off x="2916936" y="2743200"/>
            <a:ext cx="1389888" cy="466344"/>
          </a:xfrm>
        </p:spPr>
        <p:txBody>
          <a:bodyPr anchor="ctr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400" b="0">
                <a:solidFill>
                  <a:schemeClr val="accent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Text Placeholder 2">
            <a:extLst>
              <a:ext uri="{FF2B5EF4-FFF2-40B4-BE49-F238E27FC236}">
                <a16:creationId xmlns:a16="http://schemas.microsoft.com/office/drawing/2014/main" id="{5C6EFDC5-2080-3126-AB93-FB89817B2C28}"/>
              </a:ext>
            </a:extLst>
          </p:cNvPr>
          <p:cNvSpPr>
            <a:spLocks noGrp="1"/>
          </p:cNvSpPr>
          <p:nvPr>
            <p:ph type="body" idx="19"/>
          </p:nvPr>
        </p:nvSpPr>
        <p:spPr>
          <a:xfrm>
            <a:off x="2916936" y="3218688"/>
            <a:ext cx="1801368" cy="1481328"/>
          </a:xfrm>
        </p:spPr>
        <p:txBody>
          <a:bodyPr anchor="t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 b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4" name="Picture Placeholder 31">
            <a:extLst>
              <a:ext uri="{FF2B5EF4-FFF2-40B4-BE49-F238E27FC236}">
                <a16:creationId xmlns:a16="http://schemas.microsoft.com/office/drawing/2014/main" id="{6CBA6ABC-D5D1-9758-59EA-8DE549CC612D}"/>
              </a:ext>
            </a:extLst>
          </p:cNvPr>
          <p:cNvSpPr>
            <a:spLocks noGrp="1"/>
          </p:cNvSpPr>
          <p:nvPr>
            <p:ph type="pic" sz="quarter" idx="24"/>
          </p:nvPr>
        </p:nvSpPr>
        <p:spPr>
          <a:xfrm>
            <a:off x="5440680" y="1481328"/>
            <a:ext cx="969264" cy="969264"/>
          </a:xfrm>
          <a:solidFill>
            <a:schemeClr val="tx2">
              <a:lumMod val="60000"/>
              <a:lumOff val="40000"/>
            </a:schemeClr>
          </a:solidFill>
          <a:ln w="15875">
            <a:solidFill>
              <a:schemeClr val="accent1"/>
            </a:solidFill>
          </a:ln>
        </p:spPr>
        <p:txBody>
          <a:bodyPr anchor="ctr"/>
          <a:lstStyle>
            <a:lvl1pPr marL="0" indent="0" algn="ctr">
              <a:buNone/>
              <a:defRPr sz="1200"/>
            </a:lvl1pPr>
          </a:lstStyle>
          <a:p>
            <a:endParaRPr lang="en-US"/>
          </a:p>
        </p:txBody>
      </p:sp>
      <p:sp>
        <p:nvSpPr>
          <p:cNvPr id="22" name="Text Placeholder 2">
            <a:extLst>
              <a:ext uri="{FF2B5EF4-FFF2-40B4-BE49-F238E27FC236}">
                <a16:creationId xmlns:a16="http://schemas.microsoft.com/office/drawing/2014/main" id="{F990F14B-1D1F-AA8D-BB23-FA8F7EEF666B}"/>
              </a:ext>
            </a:extLst>
          </p:cNvPr>
          <p:cNvSpPr>
            <a:spLocks noGrp="1"/>
          </p:cNvSpPr>
          <p:nvPr>
            <p:ph type="body" idx="15"/>
          </p:nvPr>
        </p:nvSpPr>
        <p:spPr>
          <a:xfrm>
            <a:off x="5358384" y="2743200"/>
            <a:ext cx="1389888" cy="466344"/>
          </a:xfrm>
        </p:spPr>
        <p:txBody>
          <a:bodyPr anchor="ctr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400" b="0">
                <a:solidFill>
                  <a:schemeClr val="accent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7" name="Text Placeholder 2">
            <a:extLst>
              <a:ext uri="{FF2B5EF4-FFF2-40B4-BE49-F238E27FC236}">
                <a16:creationId xmlns:a16="http://schemas.microsoft.com/office/drawing/2014/main" id="{D6CD9CDA-E122-F6EB-30B5-26D7E17771AB}"/>
              </a:ext>
            </a:extLst>
          </p:cNvPr>
          <p:cNvSpPr>
            <a:spLocks noGrp="1"/>
          </p:cNvSpPr>
          <p:nvPr>
            <p:ph type="body" idx="20"/>
          </p:nvPr>
        </p:nvSpPr>
        <p:spPr>
          <a:xfrm>
            <a:off x="5358384" y="3218688"/>
            <a:ext cx="1801368" cy="1481328"/>
          </a:xfrm>
        </p:spPr>
        <p:txBody>
          <a:bodyPr anchor="t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 b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5" name="Picture Placeholder 31">
            <a:extLst>
              <a:ext uri="{FF2B5EF4-FFF2-40B4-BE49-F238E27FC236}">
                <a16:creationId xmlns:a16="http://schemas.microsoft.com/office/drawing/2014/main" id="{8AC38C98-F011-6729-EA3D-B9F72D88DBB5}"/>
              </a:ext>
            </a:extLst>
          </p:cNvPr>
          <p:cNvSpPr>
            <a:spLocks noGrp="1"/>
          </p:cNvSpPr>
          <p:nvPr>
            <p:ph type="pic" sz="quarter" idx="25"/>
          </p:nvPr>
        </p:nvSpPr>
        <p:spPr>
          <a:xfrm>
            <a:off x="7744968" y="1481328"/>
            <a:ext cx="969264" cy="969264"/>
          </a:xfrm>
          <a:solidFill>
            <a:schemeClr val="tx2">
              <a:lumMod val="60000"/>
              <a:lumOff val="40000"/>
            </a:schemeClr>
          </a:solidFill>
          <a:ln w="15875">
            <a:solidFill>
              <a:schemeClr val="accent1"/>
            </a:solidFill>
          </a:ln>
        </p:spPr>
        <p:txBody>
          <a:bodyPr anchor="ctr"/>
          <a:lstStyle>
            <a:lvl1pPr marL="0" indent="0" algn="ctr">
              <a:buNone/>
              <a:defRPr sz="1200"/>
            </a:lvl1pPr>
          </a:lstStyle>
          <a:p>
            <a:endParaRPr lang="en-US"/>
          </a:p>
        </p:txBody>
      </p:sp>
      <p:sp>
        <p:nvSpPr>
          <p:cNvPr id="23" name="Text Placeholder 2">
            <a:extLst>
              <a:ext uri="{FF2B5EF4-FFF2-40B4-BE49-F238E27FC236}">
                <a16:creationId xmlns:a16="http://schemas.microsoft.com/office/drawing/2014/main" id="{01D32DAF-E8E7-6294-0961-BC9CCFB6F413}"/>
              </a:ext>
            </a:extLst>
          </p:cNvPr>
          <p:cNvSpPr>
            <a:spLocks noGrp="1"/>
          </p:cNvSpPr>
          <p:nvPr>
            <p:ph type="body" idx="16"/>
          </p:nvPr>
        </p:nvSpPr>
        <p:spPr>
          <a:xfrm>
            <a:off x="7644384" y="2743200"/>
            <a:ext cx="1389888" cy="466344"/>
          </a:xfrm>
        </p:spPr>
        <p:txBody>
          <a:bodyPr anchor="ctr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400" b="0">
                <a:solidFill>
                  <a:schemeClr val="accent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8" name="Text Placeholder 2">
            <a:extLst>
              <a:ext uri="{FF2B5EF4-FFF2-40B4-BE49-F238E27FC236}">
                <a16:creationId xmlns:a16="http://schemas.microsoft.com/office/drawing/2014/main" id="{C9875650-BD0D-32C5-3819-F8C14365B414}"/>
              </a:ext>
            </a:extLst>
          </p:cNvPr>
          <p:cNvSpPr>
            <a:spLocks noGrp="1"/>
          </p:cNvSpPr>
          <p:nvPr>
            <p:ph type="body" idx="21"/>
          </p:nvPr>
        </p:nvSpPr>
        <p:spPr>
          <a:xfrm>
            <a:off x="7644384" y="3218688"/>
            <a:ext cx="1801368" cy="1481328"/>
          </a:xfrm>
        </p:spPr>
        <p:txBody>
          <a:bodyPr anchor="t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 b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6" name="Picture Placeholder 31">
            <a:extLst>
              <a:ext uri="{FF2B5EF4-FFF2-40B4-BE49-F238E27FC236}">
                <a16:creationId xmlns:a16="http://schemas.microsoft.com/office/drawing/2014/main" id="{40E68EB8-B0D8-E5D4-CE19-45219E4D7038}"/>
              </a:ext>
            </a:extLst>
          </p:cNvPr>
          <p:cNvSpPr>
            <a:spLocks noGrp="1"/>
          </p:cNvSpPr>
          <p:nvPr>
            <p:ph type="pic" sz="quarter" idx="26"/>
          </p:nvPr>
        </p:nvSpPr>
        <p:spPr>
          <a:xfrm>
            <a:off x="10204704" y="1481328"/>
            <a:ext cx="969264" cy="969264"/>
          </a:xfrm>
          <a:solidFill>
            <a:schemeClr val="tx2">
              <a:lumMod val="60000"/>
              <a:lumOff val="40000"/>
            </a:schemeClr>
          </a:solidFill>
          <a:ln w="15875">
            <a:solidFill>
              <a:schemeClr val="accent1"/>
            </a:solidFill>
          </a:ln>
        </p:spPr>
        <p:txBody>
          <a:bodyPr anchor="ctr"/>
          <a:lstStyle>
            <a:lvl1pPr marL="0" indent="0" algn="ctr">
              <a:buNone/>
              <a:defRPr sz="1200"/>
            </a:lvl1pPr>
          </a:lstStyle>
          <a:p>
            <a:endParaRPr lang="en-US"/>
          </a:p>
        </p:txBody>
      </p:sp>
      <p:sp>
        <p:nvSpPr>
          <p:cNvPr id="20" name="Text Placeholder 4">
            <a:extLst>
              <a:ext uri="{FF2B5EF4-FFF2-40B4-BE49-F238E27FC236}">
                <a16:creationId xmlns:a16="http://schemas.microsoft.com/office/drawing/2014/main" id="{7D1D0610-E513-F5EA-0393-622F692CA0F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10113264" y="2743200"/>
            <a:ext cx="1389888" cy="466344"/>
          </a:xfrm>
        </p:spPr>
        <p:txBody>
          <a:bodyPr anchor="ctr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400" b="0">
                <a:solidFill>
                  <a:schemeClr val="accent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>
            <a:extLst>
              <a:ext uri="{FF2B5EF4-FFF2-40B4-BE49-F238E27FC236}">
                <a16:creationId xmlns:a16="http://schemas.microsoft.com/office/drawing/2014/main" id="{3BF37293-4E33-5570-29ED-04EB525DD199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10113264" y="3218688"/>
            <a:ext cx="1801368" cy="1481328"/>
          </a:xfrm>
        </p:spPr>
        <p:txBody>
          <a:bodyPr anchor="t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 b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01ABA6-5EA3-1AE9-0825-523073F786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16640" y="6517634"/>
            <a:ext cx="950258" cy="27432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84D792B7-0397-C047-AE12-1A03F7E3DC8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26C5317-E14C-8E61-2C1E-0430778E8A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808250" y="6517634"/>
            <a:ext cx="2572870" cy="27432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US"/>
              <a:t>presentation title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A514D0E-ED92-E1A4-0E78-546375A0A6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US"/>
              <a:t>20XX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DEEA677E-8DEA-5E75-BA4B-23D1BA7F8E99}"/>
              </a:ext>
            </a:extLst>
          </p:cNvPr>
          <p:cNvCxnSpPr>
            <a:cxnSpLocks/>
          </p:cNvCxnSpPr>
          <p:nvPr userDrawn="1"/>
        </p:nvCxnSpPr>
        <p:spPr>
          <a:xfrm>
            <a:off x="3866404" y="522548"/>
            <a:ext cx="8325596" cy="0"/>
          </a:xfrm>
          <a:prstGeom prst="line">
            <a:avLst/>
          </a:prstGeom>
          <a:ln w="158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3B3319DB-4A46-5428-C6CC-D0751895D66F}"/>
              </a:ext>
            </a:extLst>
          </p:cNvPr>
          <p:cNvCxnSpPr>
            <a:cxnSpLocks/>
          </p:cNvCxnSpPr>
          <p:nvPr userDrawn="1"/>
        </p:nvCxnSpPr>
        <p:spPr>
          <a:xfrm>
            <a:off x="0" y="5757057"/>
            <a:ext cx="8504858" cy="0"/>
          </a:xfrm>
          <a:prstGeom prst="line">
            <a:avLst/>
          </a:prstGeom>
          <a:ln w="158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262B810B-B523-F767-647B-12432989B2E9}"/>
              </a:ext>
            </a:extLst>
          </p:cNvPr>
          <p:cNvCxnSpPr>
            <a:cxnSpLocks/>
          </p:cNvCxnSpPr>
          <p:nvPr userDrawn="1"/>
        </p:nvCxnSpPr>
        <p:spPr>
          <a:xfrm>
            <a:off x="0" y="6439485"/>
            <a:ext cx="12192000" cy="0"/>
          </a:xfrm>
          <a:prstGeom prst="line">
            <a:avLst/>
          </a:prstGeom>
          <a:ln w="158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 Placeholder 16">
            <a:extLst>
              <a:ext uri="{FF2B5EF4-FFF2-40B4-BE49-F238E27FC236}">
                <a16:creationId xmlns:a16="http://schemas.microsoft.com/office/drawing/2014/main" id="{2A089CB3-1FD6-52E9-890B-0C5EC799D8A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836655" y="5143104"/>
            <a:ext cx="3355345" cy="1252728"/>
          </a:xfrm>
        </p:spPr>
        <p:txBody>
          <a:bodyPr anchor="ctr"/>
          <a:lstStyle>
            <a:lvl1pPr marL="0" indent="0">
              <a:buNone/>
              <a:defRPr sz="400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9612782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50672C-3B98-424B-3047-A14FF403A8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6344" y="36576"/>
            <a:ext cx="5294376" cy="969264"/>
          </a:xfrm>
        </p:spPr>
        <p:txBody>
          <a:bodyPr/>
          <a:lstStyle>
            <a:lvl1pPr>
              <a:lnSpc>
                <a:spcPct val="100000"/>
              </a:lnSpc>
              <a:defRPr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2" name="Picture Placeholder 20">
            <a:extLst>
              <a:ext uri="{FF2B5EF4-FFF2-40B4-BE49-F238E27FC236}">
                <a16:creationId xmlns:a16="http://schemas.microsoft.com/office/drawing/2014/main" id="{656258F0-1496-C756-9648-B7772E2B1113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44501" y="1592221"/>
            <a:ext cx="5207000" cy="4292599"/>
          </a:xfrm>
          <a:ln w="15875">
            <a:solidFill>
              <a:schemeClr val="accent1"/>
            </a:solidFill>
          </a:ln>
        </p:spPr>
        <p:txBody>
          <a:bodyPr anchor="ctr"/>
          <a:lstStyle>
            <a:lvl1pPr marL="0" indent="0" algn="ctr">
              <a:buFontTx/>
              <a:buNone/>
              <a:defRPr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9399D7D-8B9F-47AD-ACF1-0FAA4506900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565392" y="740664"/>
            <a:ext cx="5157787" cy="466344"/>
          </a:xfrm>
        </p:spPr>
        <p:txBody>
          <a:bodyPr anchor="ctr"/>
          <a:lstStyle>
            <a:lvl1pPr marL="0" indent="0">
              <a:buNone/>
              <a:defRPr sz="2400" b="0">
                <a:solidFill>
                  <a:schemeClr val="accent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D2E9DC0-11F7-BF92-00BF-7C7E94670C1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565392" y="1417320"/>
            <a:ext cx="5157787" cy="2029968"/>
          </a:xfrm>
        </p:spPr>
        <p:txBody>
          <a:bodyPr/>
          <a:lstStyle>
            <a:lvl1pPr>
              <a:lnSpc>
                <a:spcPct val="100000"/>
              </a:lnSpc>
              <a:spcBef>
                <a:spcPts val="1800"/>
              </a:spcBef>
              <a:defRPr sz="1800">
                <a:solidFill>
                  <a:schemeClr val="accent1"/>
                </a:solidFill>
              </a:defRPr>
            </a:lvl1pPr>
            <a:lvl2pPr>
              <a:lnSpc>
                <a:spcPct val="100000"/>
              </a:lnSpc>
              <a:spcBef>
                <a:spcPts val="600"/>
              </a:spcBef>
              <a:defRPr sz="1600">
                <a:solidFill>
                  <a:schemeClr val="accent1"/>
                </a:solidFill>
              </a:defRPr>
            </a:lvl2pPr>
            <a:lvl3pPr>
              <a:lnSpc>
                <a:spcPct val="100000"/>
              </a:lnSpc>
              <a:spcBef>
                <a:spcPts val="600"/>
              </a:spcBef>
              <a:defRPr sz="1400">
                <a:solidFill>
                  <a:schemeClr val="accent1"/>
                </a:solidFill>
              </a:defRPr>
            </a:lvl3pPr>
            <a:lvl4pPr>
              <a:lnSpc>
                <a:spcPct val="100000"/>
              </a:lnSpc>
              <a:spcBef>
                <a:spcPts val="600"/>
              </a:spcBef>
              <a:defRPr sz="1200">
                <a:solidFill>
                  <a:schemeClr val="accent1"/>
                </a:solidFill>
              </a:defRPr>
            </a:lvl4pPr>
            <a:lvl5pPr>
              <a:lnSpc>
                <a:spcPct val="100000"/>
              </a:lnSpc>
              <a:spcBef>
                <a:spcPts val="600"/>
              </a:spcBef>
              <a:defRPr sz="1200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A110F4B-383C-979A-7C67-60731A902CC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565392" y="3941064"/>
            <a:ext cx="5183188" cy="466344"/>
          </a:xfrm>
        </p:spPr>
        <p:txBody>
          <a:bodyPr anchor="ctr"/>
          <a:lstStyle>
            <a:lvl1pPr marL="0" indent="0">
              <a:buNone/>
              <a:defRPr sz="2400" b="0">
                <a:solidFill>
                  <a:schemeClr val="accent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758E51B-C92F-F9B7-5D67-2EE0685CCF1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565392" y="4485555"/>
            <a:ext cx="5183188" cy="1197864"/>
          </a:xfrm>
        </p:spPr>
        <p:txBody>
          <a:bodyPr/>
          <a:lstStyle>
            <a:lvl1pPr>
              <a:lnSpc>
                <a:spcPct val="100000"/>
              </a:lnSpc>
              <a:spcBef>
                <a:spcPts val="1800"/>
              </a:spcBef>
              <a:defRPr sz="1800">
                <a:solidFill>
                  <a:schemeClr val="accent1"/>
                </a:solidFill>
              </a:defRPr>
            </a:lvl1pPr>
            <a:lvl2pPr>
              <a:lnSpc>
                <a:spcPct val="100000"/>
              </a:lnSpc>
              <a:spcBef>
                <a:spcPts val="600"/>
              </a:spcBef>
              <a:defRPr sz="1600">
                <a:solidFill>
                  <a:schemeClr val="accent1"/>
                </a:solidFill>
              </a:defRPr>
            </a:lvl2pPr>
            <a:lvl3pPr>
              <a:lnSpc>
                <a:spcPct val="100000"/>
              </a:lnSpc>
              <a:spcBef>
                <a:spcPts val="600"/>
              </a:spcBef>
              <a:defRPr sz="1400">
                <a:solidFill>
                  <a:schemeClr val="accent1"/>
                </a:solidFill>
              </a:defRPr>
            </a:lvl3pPr>
            <a:lvl4pPr>
              <a:lnSpc>
                <a:spcPct val="100000"/>
              </a:lnSpc>
              <a:spcBef>
                <a:spcPts val="600"/>
              </a:spcBef>
              <a:defRPr sz="1200">
                <a:solidFill>
                  <a:schemeClr val="accent1"/>
                </a:solidFill>
              </a:defRPr>
            </a:lvl4pPr>
            <a:lvl5pPr>
              <a:lnSpc>
                <a:spcPct val="100000"/>
              </a:lnSpc>
              <a:spcBef>
                <a:spcPts val="600"/>
              </a:spcBef>
              <a:defRPr sz="1200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F376A9B-4626-290B-917F-B57D35120D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16640" y="6517634"/>
            <a:ext cx="950258" cy="27432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84D792B7-0397-C047-AE12-1A03F7E3DC8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147E33F-E2CD-B99B-7A79-CDC2550A14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808250" y="6517634"/>
            <a:ext cx="2572870" cy="27432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US"/>
              <a:t>presentation title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427C822-3603-1035-6BD5-07AEADACE8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US"/>
              <a:t>20XX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BE816DB4-C374-189A-F1F8-5F1B43EC2B71}"/>
              </a:ext>
            </a:extLst>
          </p:cNvPr>
          <p:cNvCxnSpPr>
            <a:cxnSpLocks/>
          </p:cNvCxnSpPr>
          <p:nvPr userDrawn="1"/>
        </p:nvCxnSpPr>
        <p:spPr>
          <a:xfrm>
            <a:off x="0" y="1037557"/>
            <a:ext cx="6096000" cy="0"/>
          </a:xfrm>
          <a:prstGeom prst="line">
            <a:avLst/>
          </a:prstGeom>
          <a:ln w="158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4FEC7540-FB09-0AE1-04FF-3706800F4DB6}"/>
              </a:ext>
            </a:extLst>
          </p:cNvPr>
          <p:cNvCxnSpPr>
            <a:cxnSpLocks/>
          </p:cNvCxnSpPr>
          <p:nvPr userDrawn="1"/>
        </p:nvCxnSpPr>
        <p:spPr>
          <a:xfrm flipV="1">
            <a:off x="6096000" y="0"/>
            <a:ext cx="0" cy="6439485"/>
          </a:xfrm>
          <a:prstGeom prst="line">
            <a:avLst/>
          </a:prstGeom>
          <a:ln w="158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D69421D4-0B4D-95CB-4FCB-E139DCBAD9BB}"/>
              </a:ext>
            </a:extLst>
          </p:cNvPr>
          <p:cNvCxnSpPr>
            <a:cxnSpLocks/>
          </p:cNvCxnSpPr>
          <p:nvPr userDrawn="1"/>
        </p:nvCxnSpPr>
        <p:spPr>
          <a:xfrm>
            <a:off x="0" y="6439485"/>
            <a:ext cx="12192000" cy="0"/>
          </a:xfrm>
          <a:prstGeom prst="line">
            <a:avLst/>
          </a:prstGeom>
          <a:ln w="158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478489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nten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:a16="http://schemas.microsoft.com/office/drawing/2014/main" id="{1B0F0B75-DD75-7194-E40A-3AA5DD203B15}"/>
              </a:ext>
            </a:extLst>
          </p:cNvPr>
          <p:cNvSpPr/>
          <p:nvPr userDrawn="1"/>
        </p:nvSpPr>
        <p:spPr>
          <a:xfrm>
            <a:off x="3886830" y="1031243"/>
            <a:ext cx="7906804" cy="540624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4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AEB85F28-9AE2-01CA-E801-96F2F2ACC4FE}"/>
              </a:ext>
            </a:extLst>
          </p:cNvPr>
          <p:cNvSpPr/>
          <p:nvPr userDrawn="1"/>
        </p:nvSpPr>
        <p:spPr>
          <a:xfrm>
            <a:off x="409046" y="1042071"/>
            <a:ext cx="3455590" cy="539541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5A0BD26-4C3C-C934-E3C5-C4ABD369E6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39112" y="64008"/>
            <a:ext cx="8165592" cy="969264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1" name="Text Placeholder 2">
            <a:extLst>
              <a:ext uri="{FF2B5EF4-FFF2-40B4-BE49-F238E27FC236}">
                <a16:creationId xmlns:a16="http://schemas.microsoft.com/office/drawing/2014/main" id="{77B3A0F7-4877-4804-831D-E094CB4C49B3}"/>
              </a:ext>
            </a:extLst>
          </p:cNvPr>
          <p:cNvSpPr>
            <a:spLocks noGrp="1"/>
          </p:cNvSpPr>
          <p:nvPr>
            <p:ph type="body" idx="13"/>
          </p:nvPr>
        </p:nvSpPr>
        <p:spPr>
          <a:xfrm>
            <a:off x="667512" y="1673352"/>
            <a:ext cx="2907792" cy="466344"/>
          </a:xfrm>
        </p:spPr>
        <p:txBody>
          <a:bodyPr anchor="ctr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4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3F374C-57DC-E207-D494-6986428A2D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14800" y="1307592"/>
            <a:ext cx="7598664" cy="1197864"/>
          </a:xfrm>
        </p:spPr>
        <p:txBody>
          <a:bodyPr anchor="ctr"/>
          <a:lstStyle>
            <a:lvl1pPr marL="283464">
              <a:lnSpc>
                <a:spcPct val="100000"/>
              </a:lnSpc>
              <a:spcBef>
                <a:spcPts val="0"/>
              </a:spcBef>
              <a:defRPr sz="1800"/>
            </a:lvl1pPr>
            <a:lvl2pPr>
              <a:lnSpc>
                <a:spcPct val="100000"/>
              </a:lnSpc>
              <a:spcBef>
                <a:spcPts val="0"/>
              </a:spcBef>
              <a:defRPr sz="1600"/>
            </a:lvl2pPr>
            <a:lvl3pPr>
              <a:lnSpc>
                <a:spcPct val="100000"/>
              </a:lnSpc>
              <a:spcBef>
                <a:spcPts val="0"/>
              </a:spcBef>
              <a:defRPr sz="1400"/>
            </a:lvl3pPr>
            <a:lvl4pPr>
              <a:lnSpc>
                <a:spcPct val="100000"/>
              </a:lnSpc>
              <a:spcBef>
                <a:spcPts val="0"/>
              </a:spcBef>
              <a:defRPr sz="1200"/>
            </a:lvl4pPr>
            <a:lvl5pPr>
              <a:lnSpc>
                <a:spcPct val="100000"/>
              </a:lnSpc>
              <a:spcBef>
                <a:spcPts val="0"/>
              </a:spcBef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5" name="Text Placeholder 4">
            <a:extLst>
              <a:ext uri="{FF2B5EF4-FFF2-40B4-BE49-F238E27FC236}">
                <a16:creationId xmlns:a16="http://schemas.microsoft.com/office/drawing/2014/main" id="{5160F9ED-11F2-C22D-919C-AD28524B1305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67512" y="3452264"/>
            <a:ext cx="2907792" cy="466344"/>
          </a:xfrm>
        </p:spPr>
        <p:txBody>
          <a:bodyPr anchor="ctr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4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8C5B491A-910D-96D7-7910-D672B6313334}"/>
              </a:ext>
            </a:extLst>
          </p:cNvPr>
          <p:cNvSpPr>
            <a:spLocks noGrp="1"/>
          </p:cNvSpPr>
          <p:nvPr>
            <p:ph idx="15"/>
          </p:nvPr>
        </p:nvSpPr>
        <p:spPr>
          <a:xfrm>
            <a:off x="4123102" y="3086504"/>
            <a:ext cx="7598664" cy="1197864"/>
          </a:xfrm>
        </p:spPr>
        <p:txBody>
          <a:bodyPr anchor="ctr"/>
          <a:lstStyle>
            <a:lvl1pPr marL="283464">
              <a:lnSpc>
                <a:spcPct val="100000"/>
              </a:lnSpc>
              <a:spcBef>
                <a:spcPts val="0"/>
              </a:spcBef>
              <a:defRPr sz="1800"/>
            </a:lvl1pPr>
            <a:lvl2pPr>
              <a:lnSpc>
                <a:spcPct val="100000"/>
              </a:lnSpc>
              <a:spcBef>
                <a:spcPts val="0"/>
              </a:spcBef>
              <a:defRPr sz="1600"/>
            </a:lvl2pPr>
            <a:lvl3pPr>
              <a:lnSpc>
                <a:spcPct val="100000"/>
              </a:lnSpc>
              <a:spcBef>
                <a:spcPts val="0"/>
              </a:spcBef>
              <a:defRPr sz="1400"/>
            </a:lvl3pPr>
            <a:lvl4pPr>
              <a:lnSpc>
                <a:spcPct val="100000"/>
              </a:lnSpc>
              <a:spcBef>
                <a:spcPts val="0"/>
              </a:spcBef>
              <a:defRPr sz="1200"/>
            </a:lvl4pPr>
            <a:lvl5pPr>
              <a:lnSpc>
                <a:spcPct val="100000"/>
              </a:lnSpc>
              <a:spcBef>
                <a:spcPts val="0"/>
              </a:spcBef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2" name="Text Placeholder 4">
            <a:extLst>
              <a:ext uri="{FF2B5EF4-FFF2-40B4-BE49-F238E27FC236}">
                <a16:creationId xmlns:a16="http://schemas.microsoft.com/office/drawing/2014/main" id="{C7845D54-C197-EEDA-099F-45ED6EC803C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67512" y="5288457"/>
            <a:ext cx="2907792" cy="466344"/>
          </a:xfrm>
        </p:spPr>
        <p:txBody>
          <a:bodyPr anchor="ctr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4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Content Placeholder 2">
            <a:extLst>
              <a:ext uri="{FF2B5EF4-FFF2-40B4-BE49-F238E27FC236}">
                <a16:creationId xmlns:a16="http://schemas.microsoft.com/office/drawing/2014/main" id="{B00C50B6-D96C-CEAF-4897-329D7DBC41E1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4114800" y="4922697"/>
            <a:ext cx="7598664" cy="1197864"/>
          </a:xfrm>
        </p:spPr>
        <p:txBody>
          <a:bodyPr anchor="ctr"/>
          <a:lstStyle>
            <a:lvl1pPr marL="283464">
              <a:lnSpc>
                <a:spcPct val="100000"/>
              </a:lnSpc>
              <a:spcBef>
                <a:spcPts val="0"/>
              </a:spcBef>
              <a:defRPr sz="1800"/>
            </a:lvl1pPr>
            <a:lvl2pPr>
              <a:lnSpc>
                <a:spcPct val="100000"/>
              </a:lnSpc>
              <a:spcBef>
                <a:spcPts val="0"/>
              </a:spcBef>
              <a:defRPr sz="1600"/>
            </a:lvl2pPr>
            <a:lvl3pPr>
              <a:lnSpc>
                <a:spcPct val="100000"/>
              </a:lnSpc>
              <a:spcBef>
                <a:spcPts val="0"/>
              </a:spcBef>
              <a:defRPr sz="1400"/>
            </a:lvl3pPr>
            <a:lvl4pPr>
              <a:lnSpc>
                <a:spcPct val="100000"/>
              </a:lnSpc>
              <a:spcBef>
                <a:spcPts val="0"/>
              </a:spcBef>
              <a:defRPr sz="1200"/>
            </a:lvl4pPr>
            <a:lvl5pPr>
              <a:lnSpc>
                <a:spcPct val="100000"/>
              </a:lnSpc>
              <a:spcBef>
                <a:spcPts val="0"/>
              </a:spcBef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01ABA6-5EA3-1AE9-0825-523073F786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16640" y="6517634"/>
            <a:ext cx="950258" cy="274320"/>
          </a:xfrm>
          <a:prstGeom prst="rect">
            <a:avLst/>
          </a:prstGeom>
        </p:spPr>
        <p:txBody>
          <a:bodyPr/>
          <a:lstStyle/>
          <a:p>
            <a:fld id="{84D792B7-0397-C047-AE12-1A03F7E3DC83}" type="slidenum">
              <a:rPr lang="en-US" smtClean="0"/>
              <a:t>‹#›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26C5317-E14C-8E61-2C1E-0430778E8A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808250" y="6517634"/>
            <a:ext cx="2572870" cy="274320"/>
          </a:xfrm>
          <a:prstGeom prst="rect">
            <a:avLst/>
          </a:prstGeom>
        </p:spPr>
        <p:txBody>
          <a:bodyPr/>
          <a:lstStyle/>
          <a:p>
            <a:r>
              <a:rPr lang="en-US"/>
              <a:t>presentation title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A514D0E-ED92-E1A4-0E78-546375A0A6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20XX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B8A273E5-D639-4F22-9056-01A62C38E224}"/>
              </a:ext>
            </a:extLst>
          </p:cNvPr>
          <p:cNvCxnSpPr>
            <a:cxnSpLocks/>
          </p:cNvCxnSpPr>
          <p:nvPr userDrawn="1"/>
        </p:nvCxnSpPr>
        <p:spPr>
          <a:xfrm>
            <a:off x="398366" y="1038695"/>
            <a:ext cx="11395267" cy="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596F1646-E658-90F3-D203-86B50D2F5DEF}"/>
              </a:ext>
            </a:extLst>
          </p:cNvPr>
          <p:cNvCxnSpPr>
            <a:cxnSpLocks/>
          </p:cNvCxnSpPr>
          <p:nvPr userDrawn="1"/>
        </p:nvCxnSpPr>
        <p:spPr>
          <a:xfrm>
            <a:off x="0" y="6439485"/>
            <a:ext cx="12192000" cy="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D8793165-641B-DB78-F1A5-573C6041DE9A}"/>
              </a:ext>
            </a:extLst>
          </p:cNvPr>
          <p:cNvCxnSpPr>
            <a:cxnSpLocks/>
          </p:cNvCxnSpPr>
          <p:nvPr userDrawn="1"/>
        </p:nvCxnSpPr>
        <p:spPr>
          <a:xfrm flipV="1">
            <a:off x="398367" y="0"/>
            <a:ext cx="0" cy="685800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B4121FCC-C1AD-FD70-0727-3D611AEFAAD4}"/>
              </a:ext>
            </a:extLst>
          </p:cNvPr>
          <p:cNvCxnSpPr>
            <a:cxnSpLocks/>
          </p:cNvCxnSpPr>
          <p:nvPr userDrawn="1"/>
        </p:nvCxnSpPr>
        <p:spPr>
          <a:xfrm flipV="1">
            <a:off x="11793633" y="0"/>
            <a:ext cx="0" cy="685800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23890A2E-4E9B-29B4-124F-FBBCB462EB7C}"/>
              </a:ext>
            </a:extLst>
          </p:cNvPr>
          <p:cNvCxnSpPr>
            <a:cxnSpLocks/>
          </p:cNvCxnSpPr>
          <p:nvPr userDrawn="1"/>
        </p:nvCxnSpPr>
        <p:spPr>
          <a:xfrm>
            <a:off x="398366" y="2767098"/>
            <a:ext cx="11395267" cy="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3256AAD6-732C-A795-FCB1-69CE94E3F1C4}"/>
              </a:ext>
            </a:extLst>
          </p:cNvPr>
          <p:cNvCxnSpPr>
            <a:cxnSpLocks/>
          </p:cNvCxnSpPr>
          <p:nvPr userDrawn="1"/>
        </p:nvCxnSpPr>
        <p:spPr>
          <a:xfrm>
            <a:off x="398366" y="4603773"/>
            <a:ext cx="11395267" cy="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F2162417-AD43-4C6C-A3F2-EC7D979B702A}"/>
              </a:ext>
            </a:extLst>
          </p:cNvPr>
          <p:cNvCxnSpPr>
            <a:cxnSpLocks/>
          </p:cNvCxnSpPr>
          <p:nvPr userDrawn="1"/>
        </p:nvCxnSpPr>
        <p:spPr>
          <a:xfrm flipV="1">
            <a:off x="3864636" y="1031243"/>
            <a:ext cx="0" cy="5407244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9734870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A5A4D4F6-5B85-FBD0-E507-B32E94BF2066}"/>
              </a:ext>
            </a:extLst>
          </p:cNvPr>
          <p:cNvSpPr/>
          <p:nvPr userDrawn="1"/>
        </p:nvSpPr>
        <p:spPr>
          <a:xfrm>
            <a:off x="3886830" y="1031243"/>
            <a:ext cx="7906804" cy="540624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4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D7666C5-50ED-BD11-EBB3-5068C0F8FE27}"/>
              </a:ext>
            </a:extLst>
          </p:cNvPr>
          <p:cNvSpPr/>
          <p:nvPr userDrawn="1"/>
        </p:nvSpPr>
        <p:spPr>
          <a:xfrm>
            <a:off x="409046" y="1042071"/>
            <a:ext cx="3455590" cy="539541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Title 1">
            <a:extLst>
              <a:ext uri="{FF2B5EF4-FFF2-40B4-BE49-F238E27FC236}">
                <a16:creationId xmlns:a16="http://schemas.microsoft.com/office/drawing/2014/main" id="{2EAF0B87-8A17-7C9D-202E-F0AC8A9207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39112" y="64008"/>
            <a:ext cx="8165592" cy="969264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4" name="Text Placeholder 2">
            <a:extLst>
              <a:ext uri="{FF2B5EF4-FFF2-40B4-BE49-F238E27FC236}">
                <a16:creationId xmlns:a16="http://schemas.microsoft.com/office/drawing/2014/main" id="{C766325D-8175-9B95-4BB6-87E3195AAD33}"/>
              </a:ext>
            </a:extLst>
          </p:cNvPr>
          <p:cNvSpPr>
            <a:spLocks noGrp="1"/>
          </p:cNvSpPr>
          <p:nvPr>
            <p:ph type="body" idx="13"/>
          </p:nvPr>
        </p:nvSpPr>
        <p:spPr>
          <a:xfrm>
            <a:off x="667512" y="2155720"/>
            <a:ext cx="2907792" cy="466344"/>
          </a:xfrm>
        </p:spPr>
        <p:txBody>
          <a:bodyPr anchor="ctr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4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4" name="Content Placeholder 2">
            <a:extLst>
              <a:ext uri="{FF2B5EF4-FFF2-40B4-BE49-F238E27FC236}">
                <a16:creationId xmlns:a16="http://schemas.microsoft.com/office/drawing/2014/main" id="{5F9AFE21-B015-59CC-B869-6CA584CD87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14800" y="1283336"/>
            <a:ext cx="7598664" cy="2211112"/>
          </a:xfrm>
        </p:spPr>
        <p:txBody>
          <a:bodyPr anchor="ctr"/>
          <a:lstStyle>
            <a:lvl1pPr marL="283464">
              <a:lnSpc>
                <a:spcPct val="100000"/>
              </a:lnSpc>
              <a:spcBef>
                <a:spcPts val="0"/>
              </a:spcBef>
              <a:defRPr sz="1800"/>
            </a:lvl1pPr>
            <a:lvl2pPr>
              <a:lnSpc>
                <a:spcPct val="100000"/>
              </a:lnSpc>
              <a:spcBef>
                <a:spcPts val="0"/>
              </a:spcBef>
              <a:defRPr sz="1600"/>
            </a:lvl2pPr>
            <a:lvl3pPr>
              <a:lnSpc>
                <a:spcPct val="100000"/>
              </a:lnSpc>
              <a:spcBef>
                <a:spcPts val="0"/>
              </a:spcBef>
              <a:defRPr sz="1400"/>
            </a:lvl3pPr>
            <a:lvl4pPr>
              <a:lnSpc>
                <a:spcPct val="100000"/>
              </a:lnSpc>
              <a:spcBef>
                <a:spcPts val="0"/>
              </a:spcBef>
              <a:defRPr sz="1200"/>
            </a:lvl4pPr>
            <a:lvl5pPr>
              <a:lnSpc>
                <a:spcPct val="100000"/>
              </a:lnSpc>
              <a:spcBef>
                <a:spcPts val="0"/>
              </a:spcBef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5" name="Text Placeholder 4">
            <a:extLst>
              <a:ext uri="{FF2B5EF4-FFF2-40B4-BE49-F238E27FC236}">
                <a16:creationId xmlns:a16="http://schemas.microsoft.com/office/drawing/2014/main" id="{81CCD754-FDAD-02A0-CC23-AE197F4DA1B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67512" y="4856116"/>
            <a:ext cx="2907792" cy="466344"/>
          </a:xfrm>
        </p:spPr>
        <p:txBody>
          <a:bodyPr anchor="ctr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4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6" name="Content Placeholder 2">
            <a:extLst>
              <a:ext uri="{FF2B5EF4-FFF2-40B4-BE49-F238E27FC236}">
                <a16:creationId xmlns:a16="http://schemas.microsoft.com/office/drawing/2014/main" id="{8DA3CBCD-145A-E531-00B6-F66E3BB91D36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4114800" y="3983732"/>
            <a:ext cx="7598664" cy="2211112"/>
          </a:xfrm>
        </p:spPr>
        <p:txBody>
          <a:bodyPr anchor="ctr"/>
          <a:lstStyle>
            <a:lvl1pPr marL="283464">
              <a:lnSpc>
                <a:spcPct val="100000"/>
              </a:lnSpc>
              <a:spcBef>
                <a:spcPts val="0"/>
              </a:spcBef>
              <a:defRPr sz="1800"/>
            </a:lvl1pPr>
            <a:lvl2pPr>
              <a:lnSpc>
                <a:spcPct val="100000"/>
              </a:lnSpc>
              <a:spcBef>
                <a:spcPts val="0"/>
              </a:spcBef>
              <a:defRPr sz="1600"/>
            </a:lvl2pPr>
            <a:lvl3pPr>
              <a:lnSpc>
                <a:spcPct val="100000"/>
              </a:lnSpc>
              <a:spcBef>
                <a:spcPts val="0"/>
              </a:spcBef>
              <a:defRPr sz="1400"/>
            </a:lvl3pPr>
            <a:lvl4pPr>
              <a:lnSpc>
                <a:spcPct val="100000"/>
              </a:lnSpc>
              <a:spcBef>
                <a:spcPts val="0"/>
              </a:spcBef>
              <a:defRPr sz="1200"/>
            </a:lvl4pPr>
            <a:lvl5pPr>
              <a:lnSpc>
                <a:spcPct val="100000"/>
              </a:lnSpc>
              <a:spcBef>
                <a:spcPts val="0"/>
              </a:spcBef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7" name="Slide Number Placeholder 5">
            <a:extLst>
              <a:ext uri="{FF2B5EF4-FFF2-40B4-BE49-F238E27FC236}">
                <a16:creationId xmlns:a16="http://schemas.microsoft.com/office/drawing/2014/main" id="{C8C7A88B-B5E6-DF17-298C-3F1D6F2BB4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16640" y="6517634"/>
            <a:ext cx="950258" cy="274320"/>
          </a:xfrm>
          <a:prstGeom prst="rect">
            <a:avLst/>
          </a:prstGeom>
        </p:spPr>
        <p:txBody>
          <a:bodyPr/>
          <a:lstStyle/>
          <a:p>
            <a:fld id="{84D792B7-0397-C047-AE12-1A03F7E3DC83}" type="slidenum">
              <a:rPr lang="en-US" smtClean="0"/>
              <a:t>‹#›</a:t>
            </a:fld>
            <a:endParaRPr lang="en-US"/>
          </a:p>
        </p:txBody>
      </p:sp>
      <p:sp>
        <p:nvSpPr>
          <p:cNvPr id="26" name="Footer Placeholder 4">
            <a:extLst>
              <a:ext uri="{FF2B5EF4-FFF2-40B4-BE49-F238E27FC236}">
                <a16:creationId xmlns:a16="http://schemas.microsoft.com/office/drawing/2014/main" id="{F6BF98F2-CC55-EA67-AFEB-3B9BDA92BA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808250" y="6517634"/>
            <a:ext cx="2572870" cy="274320"/>
          </a:xfrm>
          <a:prstGeom prst="rect">
            <a:avLst/>
          </a:prstGeom>
        </p:spPr>
        <p:txBody>
          <a:bodyPr/>
          <a:lstStyle/>
          <a:p>
            <a:r>
              <a:rPr lang="en-US"/>
              <a:t>presentation title</a:t>
            </a:r>
          </a:p>
        </p:txBody>
      </p:sp>
      <p:sp>
        <p:nvSpPr>
          <p:cNvPr id="25" name="Date Placeholder 3">
            <a:extLst>
              <a:ext uri="{FF2B5EF4-FFF2-40B4-BE49-F238E27FC236}">
                <a16:creationId xmlns:a16="http://schemas.microsoft.com/office/drawing/2014/main" id="{80D6DCDD-07F4-F7F0-12E1-CAF3B5CCCE7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0622471" y="6517634"/>
            <a:ext cx="950260" cy="274320"/>
          </a:xfrm>
        </p:spPr>
        <p:txBody>
          <a:bodyPr/>
          <a:lstStyle/>
          <a:p>
            <a:r>
              <a:rPr lang="en-US"/>
              <a:t>20XX</a:t>
            </a:r>
          </a:p>
        </p:txBody>
      </p: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F526EBCF-823D-784A-BF8D-A377758CEB81}"/>
              </a:ext>
            </a:extLst>
          </p:cNvPr>
          <p:cNvCxnSpPr>
            <a:cxnSpLocks/>
          </p:cNvCxnSpPr>
          <p:nvPr userDrawn="1"/>
        </p:nvCxnSpPr>
        <p:spPr>
          <a:xfrm>
            <a:off x="398366" y="1038695"/>
            <a:ext cx="11395267" cy="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9D6E25F4-4D19-CCBB-9F09-7369C86AAD57}"/>
              </a:ext>
            </a:extLst>
          </p:cNvPr>
          <p:cNvCxnSpPr>
            <a:cxnSpLocks/>
          </p:cNvCxnSpPr>
          <p:nvPr userDrawn="1"/>
        </p:nvCxnSpPr>
        <p:spPr>
          <a:xfrm>
            <a:off x="0" y="6439485"/>
            <a:ext cx="12192000" cy="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56A4D074-D2CA-D6E0-115B-1CEDA471F0F3}"/>
              </a:ext>
            </a:extLst>
          </p:cNvPr>
          <p:cNvCxnSpPr>
            <a:cxnSpLocks/>
          </p:cNvCxnSpPr>
          <p:nvPr userDrawn="1"/>
        </p:nvCxnSpPr>
        <p:spPr>
          <a:xfrm flipV="1">
            <a:off x="398367" y="0"/>
            <a:ext cx="0" cy="685800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DB039A31-257E-2036-4142-307DD91B05CC}"/>
              </a:ext>
            </a:extLst>
          </p:cNvPr>
          <p:cNvCxnSpPr>
            <a:cxnSpLocks/>
          </p:cNvCxnSpPr>
          <p:nvPr userDrawn="1"/>
        </p:nvCxnSpPr>
        <p:spPr>
          <a:xfrm flipV="1">
            <a:off x="11793633" y="0"/>
            <a:ext cx="0" cy="685800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139C06B9-E1A2-A881-C800-86FBB69963F9}"/>
              </a:ext>
            </a:extLst>
          </p:cNvPr>
          <p:cNvCxnSpPr>
            <a:cxnSpLocks/>
          </p:cNvCxnSpPr>
          <p:nvPr userDrawn="1"/>
        </p:nvCxnSpPr>
        <p:spPr>
          <a:xfrm>
            <a:off x="398366" y="3739090"/>
            <a:ext cx="11395267" cy="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DDDBBDAB-1770-6117-02A2-DF798EAD6320}"/>
              </a:ext>
            </a:extLst>
          </p:cNvPr>
          <p:cNvCxnSpPr>
            <a:cxnSpLocks/>
          </p:cNvCxnSpPr>
          <p:nvPr userDrawn="1"/>
        </p:nvCxnSpPr>
        <p:spPr>
          <a:xfrm flipV="1">
            <a:off x="3864636" y="1031243"/>
            <a:ext cx="0" cy="5407244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4778514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mmary">
    <p:bg>
      <p:bgPr>
        <a:solidFill>
          <a:schemeClr val="accent4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A0BD26-4C3C-C934-E3C5-C4ABD369E6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33872" y="4389120"/>
            <a:ext cx="4709160" cy="1645920"/>
          </a:xfrm>
        </p:spPr>
        <p:txBody>
          <a:bodyPr/>
          <a:lstStyle>
            <a:lvl1pPr algn="ctr">
              <a:defRPr sz="72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3" name="Content Placeholder 2">
            <a:extLst>
              <a:ext uri="{FF2B5EF4-FFF2-40B4-BE49-F238E27FC236}">
                <a16:creationId xmlns:a16="http://schemas.microsoft.com/office/drawing/2014/main" id="{FD728F67-F092-A253-7F58-A329D8F438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11680" y="2130552"/>
            <a:ext cx="8165592" cy="1755648"/>
          </a:xfrm>
        </p:spPr>
        <p:txBody>
          <a:bodyPr/>
          <a:lstStyle>
            <a:lvl1pPr marL="0" indent="0">
              <a:lnSpc>
                <a:spcPct val="100000"/>
              </a:lnSpc>
              <a:buNone/>
              <a:defRPr sz="1800">
                <a:solidFill>
                  <a:schemeClr val="accent1"/>
                </a:solidFill>
              </a:defRPr>
            </a:lvl1pPr>
            <a:lvl2pPr marL="566928" indent="-283464">
              <a:lnSpc>
                <a:spcPct val="100000"/>
              </a:lnSpc>
              <a:buFont typeface="Wingdings" panose="05000000000000000000" pitchFamily="2" charset="2"/>
              <a:buChar char="§"/>
              <a:defRPr sz="1600">
                <a:solidFill>
                  <a:schemeClr val="accent1"/>
                </a:solidFill>
              </a:defRPr>
            </a:lvl2pPr>
            <a:lvl3pPr marL="850392" indent="-283464">
              <a:lnSpc>
                <a:spcPct val="100000"/>
              </a:lnSpc>
              <a:buFont typeface="Wingdings" panose="05000000000000000000" pitchFamily="2" charset="2"/>
              <a:buChar char="§"/>
              <a:defRPr sz="1400">
                <a:solidFill>
                  <a:schemeClr val="accent1"/>
                </a:solidFill>
              </a:defRPr>
            </a:lvl3pPr>
            <a:lvl4pPr marL="1133856" indent="-283464">
              <a:lnSpc>
                <a:spcPct val="100000"/>
              </a:lnSpc>
              <a:buFont typeface="Wingdings" panose="05000000000000000000" pitchFamily="2" charset="2"/>
              <a:buChar char="§"/>
              <a:defRPr sz="1200">
                <a:solidFill>
                  <a:schemeClr val="accent1"/>
                </a:solidFill>
              </a:defRPr>
            </a:lvl4pPr>
            <a:lvl5pPr marL="1417320" indent="-283464">
              <a:lnSpc>
                <a:spcPct val="100000"/>
              </a:lnSpc>
              <a:buFont typeface="Wingdings" panose="05000000000000000000" pitchFamily="2" charset="2"/>
              <a:buChar char="§"/>
              <a:defRPr sz="1200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01ABA6-5EA3-1AE9-0825-523073F786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16640" y="6517634"/>
            <a:ext cx="950258" cy="27432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84D792B7-0397-C047-AE12-1A03F7E3DC8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26C5317-E14C-8E61-2C1E-0430778E8A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808250" y="6517634"/>
            <a:ext cx="2572870" cy="27432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US"/>
              <a:t>presentation title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A514D0E-ED92-E1A4-0E78-546375A0A6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US"/>
              <a:t>20XX</a:t>
            </a: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B9E5CB43-9C58-7065-8F71-3D1335DCA2E8}"/>
              </a:ext>
            </a:extLst>
          </p:cNvPr>
          <p:cNvCxnSpPr>
            <a:cxnSpLocks/>
          </p:cNvCxnSpPr>
          <p:nvPr userDrawn="1"/>
        </p:nvCxnSpPr>
        <p:spPr>
          <a:xfrm>
            <a:off x="0" y="6439485"/>
            <a:ext cx="12192000" cy="0"/>
          </a:xfrm>
          <a:prstGeom prst="line">
            <a:avLst/>
          </a:prstGeom>
          <a:ln w="158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ectangle 17">
            <a:extLst>
              <a:ext uri="{FF2B5EF4-FFF2-40B4-BE49-F238E27FC236}">
                <a16:creationId xmlns:a16="http://schemas.microsoft.com/office/drawing/2014/main" id="{D7C51743-4A18-4275-9C86-2A02654EB16B}"/>
              </a:ext>
            </a:extLst>
          </p:cNvPr>
          <p:cNvSpPr/>
          <p:nvPr userDrawn="1"/>
        </p:nvSpPr>
        <p:spPr>
          <a:xfrm>
            <a:off x="1509823" y="1188365"/>
            <a:ext cx="9172353" cy="4481269"/>
          </a:xfrm>
          <a:prstGeom prst="rect">
            <a:avLst/>
          </a:prstGeom>
          <a:noFill/>
          <a:ln w="158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50105206-25D5-CAFF-D01A-6C366A0DDD06}"/>
              </a:ext>
            </a:extLst>
          </p:cNvPr>
          <p:cNvCxnSpPr>
            <a:cxnSpLocks/>
          </p:cNvCxnSpPr>
          <p:nvPr userDrawn="1"/>
        </p:nvCxnSpPr>
        <p:spPr>
          <a:xfrm>
            <a:off x="0" y="5208047"/>
            <a:ext cx="5837756" cy="0"/>
          </a:xfrm>
          <a:prstGeom prst="line">
            <a:avLst/>
          </a:prstGeom>
          <a:ln w="158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F568D0A6-8634-2DEB-AE13-929FDDFD954E}"/>
              </a:ext>
            </a:extLst>
          </p:cNvPr>
          <p:cNvCxnSpPr>
            <a:cxnSpLocks/>
          </p:cNvCxnSpPr>
          <p:nvPr userDrawn="1"/>
        </p:nvCxnSpPr>
        <p:spPr>
          <a:xfrm>
            <a:off x="10546079" y="5220132"/>
            <a:ext cx="1645921" cy="0"/>
          </a:xfrm>
          <a:prstGeom prst="line">
            <a:avLst/>
          </a:prstGeom>
          <a:ln w="158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1766800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ank you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A0BD26-4C3C-C934-E3C5-C4ABD369E6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95544" y="731520"/>
            <a:ext cx="5952744" cy="1645920"/>
          </a:xfrm>
        </p:spPr>
        <p:txBody>
          <a:bodyPr/>
          <a:lstStyle>
            <a:lvl1pPr algn="l">
              <a:defRPr sz="7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0" name="Picture Placeholder 19">
            <a:extLst>
              <a:ext uri="{FF2B5EF4-FFF2-40B4-BE49-F238E27FC236}">
                <a16:creationId xmlns:a16="http://schemas.microsoft.com/office/drawing/2014/main" id="{2AA6941D-E239-2A54-E6C1-1574E59717D1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4872540" cy="6858000"/>
          </a:xfrm>
          <a:ln w="15875">
            <a:solidFill>
              <a:schemeClr val="tx1"/>
            </a:solidFill>
          </a:ln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endParaRPr lang="en-US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644C3332-D605-38F6-7D05-D7B329747768}"/>
              </a:ext>
            </a:extLst>
          </p:cNvPr>
          <p:cNvCxnSpPr>
            <a:cxnSpLocks/>
          </p:cNvCxnSpPr>
          <p:nvPr userDrawn="1"/>
        </p:nvCxnSpPr>
        <p:spPr>
          <a:xfrm>
            <a:off x="4863079" y="4150757"/>
            <a:ext cx="7328921" cy="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67B2C081-8C69-001E-872F-68A1B1E48B94}"/>
              </a:ext>
            </a:extLst>
          </p:cNvPr>
          <p:cNvCxnSpPr>
            <a:cxnSpLocks/>
          </p:cNvCxnSpPr>
          <p:nvPr userDrawn="1"/>
        </p:nvCxnSpPr>
        <p:spPr>
          <a:xfrm>
            <a:off x="4872540" y="5515589"/>
            <a:ext cx="7328921" cy="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D5613557-EA43-56E7-5DE1-8A9813B2D7EB}"/>
              </a:ext>
            </a:extLst>
          </p:cNvPr>
          <p:cNvCxnSpPr>
            <a:cxnSpLocks/>
          </p:cNvCxnSpPr>
          <p:nvPr userDrawn="1"/>
        </p:nvCxnSpPr>
        <p:spPr>
          <a:xfrm>
            <a:off x="4872540" y="2766534"/>
            <a:ext cx="7328921" cy="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0CA79F44-DB47-D961-5554-E6CEF0F31D75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495545" y="3191256"/>
            <a:ext cx="5953506" cy="73152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aseline="0"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D8CB894C-EA47-EEFE-AB8C-A9B9B10EDFA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494782" y="4498848"/>
            <a:ext cx="5953506" cy="73152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aseline="0"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B3C09B13-9367-B435-A76A-9DBB1332FC5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5494782" y="5797296"/>
            <a:ext cx="5953506" cy="73152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aseline="0"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1410125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">
            <a:extLst>
              <a:ext uri="{FF2B5EF4-FFF2-40B4-BE49-F238E27FC236}">
                <a16:creationId xmlns:a16="http://schemas.microsoft.com/office/drawing/2014/main" id="{F77913A3-071A-44D9-E59A-B9C86D99FF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39112" y="54864"/>
            <a:ext cx="8165592" cy="969264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9A67C02-F658-3749-9924-99BDA9C11E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16640" y="6517634"/>
            <a:ext cx="950258" cy="274320"/>
          </a:xfrm>
          <a:prstGeom prst="rect">
            <a:avLst/>
          </a:prstGeom>
        </p:spPr>
        <p:txBody>
          <a:bodyPr/>
          <a:lstStyle/>
          <a:p>
            <a:fld id="{84D792B7-0397-C047-AE12-1A03F7E3DC83}" type="slidenum">
              <a:rPr lang="en-US" smtClean="0"/>
              <a:t>‹#›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B7120C0-232E-AD3B-138D-B65A7AD49C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808250" y="6517634"/>
            <a:ext cx="2572870" cy="274320"/>
          </a:xfrm>
          <a:prstGeom prst="rect">
            <a:avLst/>
          </a:prstGeom>
        </p:spPr>
        <p:txBody>
          <a:bodyPr/>
          <a:lstStyle/>
          <a:p>
            <a:r>
              <a:rPr lang="en-US"/>
              <a:t>presentation title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110ABD4-B26A-0940-A80F-399F8FCAD9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20XX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394864F6-8550-2BFC-DC03-2BB296DF2E95}"/>
              </a:ext>
            </a:extLst>
          </p:cNvPr>
          <p:cNvCxnSpPr>
            <a:cxnSpLocks/>
          </p:cNvCxnSpPr>
          <p:nvPr userDrawn="1"/>
        </p:nvCxnSpPr>
        <p:spPr>
          <a:xfrm>
            <a:off x="398366" y="1031955"/>
            <a:ext cx="11395267" cy="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4D95A92E-7815-7546-3201-42AEFA654F4C}"/>
              </a:ext>
            </a:extLst>
          </p:cNvPr>
          <p:cNvCxnSpPr>
            <a:cxnSpLocks/>
          </p:cNvCxnSpPr>
          <p:nvPr userDrawn="1"/>
        </p:nvCxnSpPr>
        <p:spPr>
          <a:xfrm>
            <a:off x="0" y="6439485"/>
            <a:ext cx="12192000" cy="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0FF23430-1681-F3A4-F071-7C338746014B}"/>
              </a:ext>
            </a:extLst>
          </p:cNvPr>
          <p:cNvCxnSpPr>
            <a:cxnSpLocks/>
          </p:cNvCxnSpPr>
          <p:nvPr userDrawn="1"/>
        </p:nvCxnSpPr>
        <p:spPr>
          <a:xfrm flipV="1">
            <a:off x="398367" y="0"/>
            <a:ext cx="0" cy="685800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47B44D2F-F976-B752-100E-E994C9F0206A}"/>
              </a:ext>
            </a:extLst>
          </p:cNvPr>
          <p:cNvCxnSpPr>
            <a:cxnSpLocks/>
          </p:cNvCxnSpPr>
          <p:nvPr userDrawn="1"/>
        </p:nvCxnSpPr>
        <p:spPr>
          <a:xfrm flipV="1">
            <a:off x="11793633" y="0"/>
            <a:ext cx="0" cy="685800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3094394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DAC1505-F26B-3039-38E3-3A7F7CC7F3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20XX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62C2A94-01A4-034C-9AE7-87CF123830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808250" y="6517634"/>
            <a:ext cx="2572870" cy="274320"/>
          </a:xfrm>
          <a:prstGeom prst="rect">
            <a:avLst/>
          </a:prstGeom>
        </p:spPr>
        <p:txBody>
          <a:bodyPr/>
          <a:lstStyle/>
          <a:p>
            <a:r>
              <a:rPr lang="en-US"/>
              <a:t>presentation title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E45BEB7-6CEE-98EF-C00B-19BF6407E3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16640" y="6517634"/>
            <a:ext cx="950258" cy="274320"/>
          </a:xfrm>
          <a:prstGeom prst="rect">
            <a:avLst/>
          </a:prstGeom>
        </p:spPr>
        <p:txBody>
          <a:bodyPr/>
          <a:lstStyle/>
          <a:p>
            <a:fld id="{84D792B7-0397-C047-AE12-1A03F7E3DC83}" type="slidenum">
              <a:rPr lang="en-US" smtClean="0"/>
              <a:t>‹#›</a:t>
            </a:fld>
            <a:endParaRPr lang="en-US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74912249-F431-4F6C-4213-30FF47C81741}"/>
              </a:ext>
            </a:extLst>
          </p:cNvPr>
          <p:cNvCxnSpPr>
            <a:cxnSpLocks/>
          </p:cNvCxnSpPr>
          <p:nvPr userDrawn="1"/>
        </p:nvCxnSpPr>
        <p:spPr>
          <a:xfrm>
            <a:off x="0" y="6439485"/>
            <a:ext cx="12192000" cy="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101875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A0BD26-4C3C-C934-E3C5-C4ABD369E6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95544" y="0"/>
            <a:ext cx="4370832" cy="2194560"/>
          </a:xfrm>
        </p:spPr>
        <p:txBody>
          <a:bodyPr/>
          <a:lstStyle>
            <a:lvl1pPr algn="l">
              <a:defRPr sz="7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3" name="Picture Placeholder 12">
            <a:extLst>
              <a:ext uri="{FF2B5EF4-FFF2-40B4-BE49-F238E27FC236}">
                <a16:creationId xmlns:a16="http://schemas.microsoft.com/office/drawing/2014/main" id="{54A61420-31F3-2DF5-A319-19A8896350EA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" y="3810"/>
            <a:ext cx="4856184" cy="6850379"/>
          </a:xfrm>
          <a:ln w="15875">
            <a:solidFill>
              <a:schemeClr val="tx1"/>
            </a:solidFill>
          </a:ln>
        </p:spPr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3F374C-57DC-E207-D494-6986428A2D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56185" y="2212849"/>
            <a:ext cx="7335814" cy="464515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6163547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F32D5F1B-4B4F-5C42-0EFC-AE54D2C4EC2F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2192000" cy="6858000"/>
          </a:xfrm>
          <a:solidFill>
            <a:schemeClr val="accent2">
              <a:lumMod val="40000"/>
              <a:lumOff val="60000"/>
            </a:schemeClr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E63A1AE-C2A2-3984-EE25-E51E8DD651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08760" y="1188720"/>
            <a:ext cx="9171432" cy="4480560"/>
          </a:xfrm>
          <a:ln w="15875">
            <a:solidFill>
              <a:schemeClr val="accent1"/>
            </a:solidFill>
          </a:ln>
        </p:spPr>
        <p:txBody>
          <a:bodyPr lIns="365760" bIns="640080" anchor="ctr"/>
          <a:lstStyle>
            <a:lvl1pPr>
              <a:defRPr sz="72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27A141F-6D41-3734-9073-FB0B24ECBB3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665976" y="5102352"/>
            <a:ext cx="2889504" cy="365760"/>
          </a:xfrm>
        </p:spPr>
        <p:txBody>
          <a:bodyPr/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9413742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with picture">
    <p:bg>
      <p:bgPr>
        <a:solidFill>
          <a:schemeClr val="accent4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icture Placeholder 19">
            <a:extLst>
              <a:ext uri="{FF2B5EF4-FFF2-40B4-BE49-F238E27FC236}">
                <a16:creationId xmlns:a16="http://schemas.microsoft.com/office/drawing/2014/main" id="{B66CC86A-5147-8A3A-D69B-E3F6DBACAE98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636301" y="928122"/>
            <a:ext cx="3251199" cy="5001754"/>
          </a:xfrm>
          <a:ln w="15875">
            <a:solidFill>
              <a:schemeClr val="accent1"/>
            </a:solidFill>
          </a:ln>
        </p:spPr>
        <p:txBody>
          <a:bodyPr anchor="ctr"/>
          <a:lstStyle>
            <a:lvl1pPr marL="0" indent="0" algn="ctr">
              <a:buNone/>
              <a:defRPr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5A0BD26-4C3C-C934-E3C5-C4ABD369E6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0" y="1225296"/>
            <a:ext cx="4718304" cy="1645920"/>
          </a:xfrm>
        </p:spPr>
        <p:txBody>
          <a:bodyPr/>
          <a:lstStyle>
            <a:lvl1pPr>
              <a:defRPr baseline="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3F374C-57DC-E207-D494-6986428A2D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00800" y="2898648"/>
            <a:ext cx="4370832" cy="2029968"/>
          </a:xfrm>
        </p:spPr>
        <p:txBody>
          <a:bodyPr/>
          <a:lstStyle>
            <a:lvl1pPr marL="0" indent="0">
              <a:lnSpc>
                <a:spcPct val="100000"/>
              </a:lnSpc>
              <a:buNone/>
              <a:defRPr sz="1800">
                <a:solidFill>
                  <a:schemeClr val="accent1"/>
                </a:solidFill>
              </a:defRPr>
            </a:lvl1pPr>
            <a:lvl2pPr marL="566928" indent="-283464">
              <a:lnSpc>
                <a:spcPct val="100000"/>
              </a:lnSpc>
              <a:buFont typeface="Wingdings" panose="05000000000000000000" pitchFamily="2" charset="2"/>
              <a:buChar char="§"/>
              <a:defRPr sz="1600">
                <a:solidFill>
                  <a:schemeClr val="accent1"/>
                </a:solidFill>
              </a:defRPr>
            </a:lvl2pPr>
            <a:lvl3pPr marL="850392" indent="-283464">
              <a:lnSpc>
                <a:spcPct val="100000"/>
              </a:lnSpc>
              <a:buFont typeface="Wingdings" panose="05000000000000000000" pitchFamily="2" charset="2"/>
              <a:buChar char="§"/>
              <a:defRPr sz="1400">
                <a:solidFill>
                  <a:schemeClr val="accent1"/>
                </a:solidFill>
              </a:defRPr>
            </a:lvl3pPr>
            <a:lvl4pPr marL="1133856" indent="-283464">
              <a:lnSpc>
                <a:spcPct val="100000"/>
              </a:lnSpc>
              <a:buFont typeface="Wingdings" panose="05000000000000000000" pitchFamily="2" charset="2"/>
              <a:buChar char="§"/>
              <a:defRPr sz="1200">
                <a:solidFill>
                  <a:schemeClr val="accent1"/>
                </a:solidFill>
              </a:defRPr>
            </a:lvl4pPr>
            <a:lvl5pPr marL="1417320" indent="-283464">
              <a:lnSpc>
                <a:spcPct val="100000"/>
              </a:lnSpc>
              <a:buFont typeface="Wingdings" panose="05000000000000000000" pitchFamily="2" charset="2"/>
              <a:buChar char="§"/>
              <a:defRPr sz="1200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01ABA6-5EA3-1AE9-0825-523073F786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16640" y="6517634"/>
            <a:ext cx="950258" cy="27432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84D792B7-0397-C047-AE12-1A03F7E3DC8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26C5317-E14C-8E61-2C1E-0430778E8A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808250" y="6517634"/>
            <a:ext cx="2572870" cy="27432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US"/>
              <a:t>presentation title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A514D0E-ED92-E1A4-0E78-546375A0A6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US"/>
              <a:t>20XX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011CC225-384C-A7E8-AFBF-89D35684100D}"/>
              </a:ext>
            </a:extLst>
          </p:cNvPr>
          <p:cNvCxnSpPr>
            <a:cxnSpLocks/>
          </p:cNvCxnSpPr>
          <p:nvPr userDrawn="1"/>
        </p:nvCxnSpPr>
        <p:spPr>
          <a:xfrm>
            <a:off x="0" y="395159"/>
            <a:ext cx="12192000" cy="0"/>
          </a:xfrm>
          <a:prstGeom prst="line">
            <a:avLst/>
          </a:prstGeom>
          <a:ln w="158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959E07A8-FF17-EE00-CEAE-9071F30D748F}"/>
              </a:ext>
            </a:extLst>
          </p:cNvPr>
          <p:cNvCxnSpPr>
            <a:cxnSpLocks/>
          </p:cNvCxnSpPr>
          <p:nvPr userDrawn="1"/>
        </p:nvCxnSpPr>
        <p:spPr>
          <a:xfrm>
            <a:off x="0" y="6439485"/>
            <a:ext cx="12192000" cy="0"/>
          </a:xfrm>
          <a:prstGeom prst="line">
            <a:avLst/>
          </a:prstGeom>
          <a:ln w="158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D352F90E-8B45-B50A-6BB9-250D96DE376E}"/>
              </a:ext>
            </a:extLst>
          </p:cNvPr>
          <p:cNvCxnSpPr>
            <a:cxnSpLocks/>
          </p:cNvCxnSpPr>
          <p:nvPr userDrawn="1"/>
        </p:nvCxnSpPr>
        <p:spPr>
          <a:xfrm flipV="1">
            <a:off x="398367" y="0"/>
            <a:ext cx="0" cy="6858000"/>
          </a:xfrm>
          <a:prstGeom prst="line">
            <a:avLst/>
          </a:prstGeom>
          <a:ln w="158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D3915D5E-49E8-33A0-1B5E-9B7880A4BC60}"/>
              </a:ext>
            </a:extLst>
          </p:cNvPr>
          <p:cNvCxnSpPr>
            <a:cxnSpLocks/>
          </p:cNvCxnSpPr>
          <p:nvPr userDrawn="1"/>
        </p:nvCxnSpPr>
        <p:spPr>
          <a:xfrm flipV="1">
            <a:off x="11793633" y="0"/>
            <a:ext cx="0" cy="6858000"/>
          </a:xfrm>
          <a:prstGeom prst="line">
            <a:avLst/>
          </a:prstGeom>
          <a:ln w="158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CE56D179-21F4-E208-F1F2-385E53DC3F00}"/>
              </a:ext>
            </a:extLst>
          </p:cNvPr>
          <p:cNvCxnSpPr>
            <a:cxnSpLocks/>
          </p:cNvCxnSpPr>
          <p:nvPr userDrawn="1"/>
        </p:nvCxnSpPr>
        <p:spPr>
          <a:xfrm flipV="1">
            <a:off x="6096000" y="395159"/>
            <a:ext cx="0" cy="6044326"/>
          </a:xfrm>
          <a:prstGeom prst="line">
            <a:avLst/>
          </a:prstGeom>
          <a:ln w="158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73455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A0BD26-4C3C-C934-E3C5-C4ABD369E6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39112" y="54864"/>
            <a:ext cx="8165592" cy="969264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3F374C-57DC-E207-D494-6986428A2D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87552" y="1444752"/>
            <a:ext cx="10287000" cy="456285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01ABA6-5EA3-1AE9-0825-523073F786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16640" y="6517634"/>
            <a:ext cx="950258" cy="274320"/>
          </a:xfrm>
          <a:prstGeom prst="rect">
            <a:avLst/>
          </a:prstGeom>
        </p:spPr>
        <p:txBody>
          <a:bodyPr/>
          <a:lstStyle/>
          <a:p>
            <a:fld id="{84D792B7-0397-C047-AE12-1A03F7E3DC83}" type="slidenum">
              <a:rPr lang="en-US" smtClean="0"/>
              <a:t>‹#›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26C5317-E14C-8E61-2C1E-0430778E8A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808250" y="6517634"/>
            <a:ext cx="2572870" cy="274320"/>
          </a:xfrm>
          <a:prstGeom prst="rect">
            <a:avLst/>
          </a:prstGeom>
        </p:spPr>
        <p:txBody>
          <a:bodyPr/>
          <a:lstStyle/>
          <a:p>
            <a:r>
              <a:rPr lang="en-US"/>
              <a:t>presentation title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A514D0E-ED92-E1A4-0E78-546375A0A6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20XX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61B47E35-6C3A-C32C-9037-4D421B7FAE15}"/>
              </a:ext>
            </a:extLst>
          </p:cNvPr>
          <p:cNvCxnSpPr>
            <a:cxnSpLocks/>
          </p:cNvCxnSpPr>
          <p:nvPr userDrawn="1"/>
        </p:nvCxnSpPr>
        <p:spPr>
          <a:xfrm>
            <a:off x="398366" y="1031955"/>
            <a:ext cx="11395267" cy="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B8DBFA4F-F38F-EF0F-7457-5210BB03F444}"/>
              </a:ext>
            </a:extLst>
          </p:cNvPr>
          <p:cNvCxnSpPr>
            <a:cxnSpLocks/>
          </p:cNvCxnSpPr>
          <p:nvPr userDrawn="1"/>
        </p:nvCxnSpPr>
        <p:spPr>
          <a:xfrm>
            <a:off x="0" y="6439485"/>
            <a:ext cx="12192000" cy="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568DEE4A-F4AB-FB9A-FDD7-3AFBB5A2740B}"/>
              </a:ext>
            </a:extLst>
          </p:cNvPr>
          <p:cNvCxnSpPr>
            <a:cxnSpLocks/>
          </p:cNvCxnSpPr>
          <p:nvPr userDrawn="1"/>
        </p:nvCxnSpPr>
        <p:spPr>
          <a:xfrm flipV="1">
            <a:off x="398367" y="0"/>
            <a:ext cx="0" cy="685800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EC921DE1-D458-FC03-01B4-9ECBDF8B6F27}"/>
              </a:ext>
            </a:extLst>
          </p:cNvPr>
          <p:cNvCxnSpPr>
            <a:cxnSpLocks/>
          </p:cNvCxnSpPr>
          <p:nvPr userDrawn="1"/>
        </p:nvCxnSpPr>
        <p:spPr>
          <a:xfrm flipV="1">
            <a:off x="11793633" y="0"/>
            <a:ext cx="0" cy="685800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04926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x4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A0BD26-4C3C-C934-E3C5-C4ABD369E6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466344"/>
            <a:ext cx="3236976" cy="996696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9" name="Text Placeholder 2">
            <a:extLst>
              <a:ext uri="{FF2B5EF4-FFF2-40B4-BE49-F238E27FC236}">
                <a16:creationId xmlns:a16="http://schemas.microsoft.com/office/drawing/2014/main" id="{CB1722C2-4C66-F8BA-B3DD-6199116EFB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936" y="1618488"/>
            <a:ext cx="1819656" cy="466344"/>
          </a:xfrm>
        </p:spPr>
        <p:txBody>
          <a:bodyPr anchor="t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 b="0">
                <a:solidFill>
                  <a:schemeClr val="accent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1" name="Text Placeholder 2">
            <a:extLst>
              <a:ext uri="{FF2B5EF4-FFF2-40B4-BE49-F238E27FC236}">
                <a16:creationId xmlns:a16="http://schemas.microsoft.com/office/drawing/2014/main" id="{EEF857FA-9C5E-BED3-1ABB-A734EE39340B}"/>
              </a:ext>
            </a:extLst>
          </p:cNvPr>
          <p:cNvSpPr>
            <a:spLocks noGrp="1"/>
          </p:cNvSpPr>
          <p:nvPr>
            <p:ph type="body" idx="14"/>
          </p:nvPr>
        </p:nvSpPr>
        <p:spPr>
          <a:xfrm>
            <a:off x="3584448" y="1618488"/>
            <a:ext cx="1819656" cy="466344"/>
          </a:xfrm>
        </p:spPr>
        <p:txBody>
          <a:bodyPr anchor="t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 b="0">
                <a:solidFill>
                  <a:schemeClr val="accent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2">
            <a:extLst>
              <a:ext uri="{FF2B5EF4-FFF2-40B4-BE49-F238E27FC236}">
                <a16:creationId xmlns:a16="http://schemas.microsoft.com/office/drawing/2014/main" id="{F990F14B-1D1F-AA8D-BB23-FA8F7EEF666B}"/>
              </a:ext>
            </a:extLst>
          </p:cNvPr>
          <p:cNvSpPr>
            <a:spLocks noGrp="1"/>
          </p:cNvSpPr>
          <p:nvPr>
            <p:ph type="body" idx="15"/>
          </p:nvPr>
        </p:nvSpPr>
        <p:spPr>
          <a:xfrm>
            <a:off x="6483096" y="1618488"/>
            <a:ext cx="1819656" cy="466344"/>
          </a:xfrm>
        </p:spPr>
        <p:txBody>
          <a:bodyPr anchor="t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 b="0">
                <a:solidFill>
                  <a:schemeClr val="accent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4">
            <a:extLst>
              <a:ext uri="{FF2B5EF4-FFF2-40B4-BE49-F238E27FC236}">
                <a16:creationId xmlns:a16="http://schemas.microsoft.com/office/drawing/2014/main" id="{7D1D0610-E513-F5EA-0393-622F692CA0F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9528048" y="1618488"/>
            <a:ext cx="1819656" cy="466344"/>
          </a:xfrm>
        </p:spPr>
        <p:txBody>
          <a:bodyPr anchor="t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 b="0">
                <a:solidFill>
                  <a:schemeClr val="accent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4" name="Text Placeholder 2">
            <a:extLst>
              <a:ext uri="{FF2B5EF4-FFF2-40B4-BE49-F238E27FC236}">
                <a16:creationId xmlns:a16="http://schemas.microsoft.com/office/drawing/2014/main" id="{68F906E4-47B1-BEE5-E30F-146C6869BF2D}"/>
              </a:ext>
            </a:extLst>
          </p:cNvPr>
          <p:cNvSpPr>
            <a:spLocks noGrp="1"/>
          </p:cNvSpPr>
          <p:nvPr>
            <p:ph type="body" idx="17"/>
          </p:nvPr>
        </p:nvSpPr>
        <p:spPr>
          <a:xfrm>
            <a:off x="630936" y="2414016"/>
            <a:ext cx="2167128" cy="310896"/>
          </a:xfrm>
        </p:spPr>
        <p:txBody>
          <a:bodyPr anchor="t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400" b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Text Placeholder 2">
            <a:extLst>
              <a:ext uri="{FF2B5EF4-FFF2-40B4-BE49-F238E27FC236}">
                <a16:creationId xmlns:a16="http://schemas.microsoft.com/office/drawing/2014/main" id="{5C6EFDC5-2080-3126-AB93-FB89817B2C28}"/>
              </a:ext>
            </a:extLst>
          </p:cNvPr>
          <p:cNvSpPr>
            <a:spLocks noGrp="1"/>
          </p:cNvSpPr>
          <p:nvPr>
            <p:ph type="body" idx="19"/>
          </p:nvPr>
        </p:nvSpPr>
        <p:spPr>
          <a:xfrm>
            <a:off x="3584448" y="2414016"/>
            <a:ext cx="2167128" cy="310896"/>
          </a:xfrm>
        </p:spPr>
        <p:txBody>
          <a:bodyPr anchor="t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400" b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7" name="Text Placeholder 2">
            <a:extLst>
              <a:ext uri="{FF2B5EF4-FFF2-40B4-BE49-F238E27FC236}">
                <a16:creationId xmlns:a16="http://schemas.microsoft.com/office/drawing/2014/main" id="{D6CD9CDA-E122-F6EB-30B5-26D7E17771AB}"/>
              </a:ext>
            </a:extLst>
          </p:cNvPr>
          <p:cNvSpPr>
            <a:spLocks noGrp="1"/>
          </p:cNvSpPr>
          <p:nvPr>
            <p:ph type="body" idx="20"/>
          </p:nvPr>
        </p:nvSpPr>
        <p:spPr>
          <a:xfrm>
            <a:off x="6483096" y="2414016"/>
            <a:ext cx="2167128" cy="310896"/>
          </a:xfrm>
        </p:spPr>
        <p:txBody>
          <a:bodyPr anchor="t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400" b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>
            <a:extLst>
              <a:ext uri="{FF2B5EF4-FFF2-40B4-BE49-F238E27FC236}">
                <a16:creationId xmlns:a16="http://schemas.microsoft.com/office/drawing/2014/main" id="{3BF37293-4E33-5570-29ED-04EB525DD199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9528048" y="2414016"/>
            <a:ext cx="2167128" cy="310896"/>
          </a:xfrm>
        </p:spPr>
        <p:txBody>
          <a:bodyPr anchor="t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400" b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2" name="Picture Placeholder 31">
            <a:extLst>
              <a:ext uri="{FF2B5EF4-FFF2-40B4-BE49-F238E27FC236}">
                <a16:creationId xmlns:a16="http://schemas.microsoft.com/office/drawing/2014/main" id="{87F13219-232C-C38C-7D86-D48FAC7D8270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740664" y="2852928"/>
            <a:ext cx="1892808" cy="2715768"/>
          </a:xfrm>
          <a:solidFill>
            <a:schemeClr val="tx2">
              <a:lumMod val="60000"/>
              <a:lumOff val="40000"/>
            </a:schemeClr>
          </a:solidFill>
          <a:ln w="15875">
            <a:solidFill>
              <a:schemeClr val="accent1"/>
            </a:solidFill>
          </a:ln>
        </p:spPr>
        <p:txBody>
          <a:bodyPr anchor="ctr"/>
          <a:lstStyle>
            <a:lvl1pPr marL="0" indent="0" algn="ctr">
              <a:buNone/>
              <a:defRPr sz="1200"/>
            </a:lvl1pPr>
          </a:lstStyle>
          <a:p>
            <a:endParaRPr lang="en-US"/>
          </a:p>
        </p:txBody>
      </p:sp>
      <p:sp>
        <p:nvSpPr>
          <p:cNvPr id="33" name="Picture Placeholder 31">
            <a:extLst>
              <a:ext uri="{FF2B5EF4-FFF2-40B4-BE49-F238E27FC236}">
                <a16:creationId xmlns:a16="http://schemas.microsoft.com/office/drawing/2014/main" id="{F8C639A8-0897-2015-9829-94E98335DF21}"/>
              </a:ext>
            </a:extLst>
          </p:cNvPr>
          <p:cNvSpPr>
            <a:spLocks noGrp="1"/>
          </p:cNvSpPr>
          <p:nvPr>
            <p:ph type="pic" sz="quarter" idx="23"/>
          </p:nvPr>
        </p:nvSpPr>
        <p:spPr>
          <a:xfrm>
            <a:off x="3685032" y="2852928"/>
            <a:ext cx="1892808" cy="2715768"/>
          </a:xfrm>
          <a:solidFill>
            <a:schemeClr val="tx2">
              <a:lumMod val="60000"/>
              <a:lumOff val="40000"/>
            </a:schemeClr>
          </a:solidFill>
          <a:ln w="15875">
            <a:solidFill>
              <a:schemeClr val="accent1"/>
            </a:solidFill>
          </a:ln>
        </p:spPr>
        <p:txBody>
          <a:bodyPr anchor="ctr"/>
          <a:lstStyle>
            <a:lvl1pPr marL="0" indent="0" algn="ctr">
              <a:buNone/>
              <a:defRPr sz="1200"/>
            </a:lvl1pPr>
          </a:lstStyle>
          <a:p>
            <a:endParaRPr lang="en-US"/>
          </a:p>
        </p:txBody>
      </p:sp>
      <p:sp>
        <p:nvSpPr>
          <p:cNvPr id="34" name="Picture Placeholder 31">
            <a:extLst>
              <a:ext uri="{FF2B5EF4-FFF2-40B4-BE49-F238E27FC236}">
                <a16:creationId xmlns:a16="http://schemas.microsoft.com/office/drawing/2014/main" id="{6CBA6ABC-D5D1-9758-59EA-8DE549CC612D}"/>
              </a:ext>
            </a:extLst>
          </p:cNvPr>
          <p:cNvSpPr>
            <a:spLocks noGrp="1"/>
          </p:cNvSpPr>
          <p:nvPr>
            <p:ph type="pic" sz="quarter" idx="24"/>
          </p:nvPr>
        </p:nvSpPr>
        <p:spPr>
          <a:xfrm>
            <a:off x="6601968" y="2852928"/>
            <a:ext cx="1892808" cy="2715768"/>
          </a:xfrm>
          <a:solidFill>
            <a:schemeClr val="tx2">
              <a:lumMod val="60000"/>
              <a:lumOff val="40000"/>
            </a:schemeClr>
          </a:solidFill>
          <a:ln w="15875">
            <a:solidFill>
              <a:schemeClr val="accent1"/>
            </a:solidFill>
          </a:ln>
        </p:spPr>
        <p:txBody>
          <a:bodyPr anchor="ctr"/>
          <a:lstStyle>
            <a:lvl1pPr marL="0" indent="0" algn="ctr">
              <a:buNone/>
              <a:defRPr sz="1200"/>
            </a:lvl1pPr>
          </a:lstStyle>
          <a:p>
            <a:endParaRPr lang="en-US"/>
          </a:p>
        </p:txBody>
      </p:sp>
      <p:sp>
        <p:nvSpPr>
          <p:cNvPr id="36" name="Picture Placeholder 31">
            <a:extLst>
              <a:ext uri="{FF2B5EF4-FFF2-40B4-BE49-F238E27FC236}">
                <a16:creationId xmlns:a16="http://schemas.microsoft.com/office/drawing/2014/main" id="{40E68EB8-B0D8-E5D4-CE19-45219E4D7038}"/>
              </a:ext>
            </a:extLst>
          </p:cNvPr>
          <p:cNvSpPr>
            <a:spLocks noGrp="1"/>
          </p:cNvSpPr>
          <p:nvPr>
            <p:ph type="pic" sz="quarter" idx="26"/>
          </p:nvPr>
        </p:nvSpPr>
        <p:spPr>
          <a:xfrm>
            <a:off x="9546336" y="2852928"/>
            <a:ext cx="1892808" cy="2715768"/>
          </a:xfrm>
          <a:solidFill>
            <a:schemeClr val="tx2">
              <a:lumMod val="60000"/>
              <a:lumOff val="40000"/>
            </a:schemeClr>
          </a:solidFill>
          <a:ln w="15875">
            <a:solidFill>
              <a:schemeClr val="accent1"/>
            </a:solidFill>
          </a:ln>
        </p:spPr>
        <p:txBody>
          <a:bodyPr anchor="ctr"/>
          <a:lstStyle>
            <a:lvl1pPr marL="0" indent="0" algn="ctr">
              <a:buNone/>
              <a:defRPr sz="1200"/>
            </a:lvl1pPr>
          </a:lstStyle>
          <a:p>
            <a:endParaRPr lang="en-US"/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0E26C148-CFEE-21C0-96F3-EBC299FD2285}"/>
              </a:ext>
            </a:extLst>
          </p:cNvPr>
          <p:cNvCxnSpPr>
            <a:cxnSpLocks/>
          </p:cNvCxnSpPr>
          <p:nvPr userDrawn="1"/>
        </p:nvCxnSpPr>
        <p:spPr>
          <a:xfrm>
            <a:off x="6585357" y="2355475"/>
            <a:ext cx="1925203" cy="0"/>
          </a:xfrm>
          <a:prstGeom prst="line">
            <a:avLst/>
          </a:prstGeom>
          <a:ln w="158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65BFA673-0676-EDA2-B7AA-6FA05B486C17}"/>
              </a:ext>
            </a:extLst>
          </p:cNvPr>
          <p:cNvCxnSpPr>
            <a:cxnSpLocks/>
          </p:cNvCxnSpPr>
          <p:nvPr userDrawn="1"/>
        </p:nvCxnSpPr>
        <p:spPr>
          <a:xfrm>
            <a:off x="9628632" y="2361693"/>
            <a:ext cx="1929384" cy="0"/>
          </a:xfrm>
          <a:prstGeom prst="line">
            <a:avLst/>
          </a:prstGeom>
          <a:ln w="158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75B0A4BB-506D-F90C-BF18-B86999FDC27A}"/>
              </a:ext>
            </a:extLst>
          </p:cNvPr>
          <p:cNvCxnSpPr>
            <a:cxnSpLocks/>
          </p:cNvCxnSpPr>
          <p:nvPr userDrawn="1"/>
        </p:nvCxnSpPr>
        <p:spPr>
          <a:xfrm>
            <a:off x="729735" y="2354726"/>
            <a:ext cx="1929384" cy="0"/>
          </a:xfrm>
          <a:prstGeom prst="line">
            <a:avLst/>
          </a:prstGeom>
          <a:ln w="158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1E4F1002-8ECA-FF8D-84D1-D74BB9C00127}"/>
              </a:ext>
            </a:extLst>
          </p:cNvPr>
          <p:cNvCxnSpPr>
            <a:cxnSpLocks/>
          </p:cNvCxnSpPr>
          <p:nvPr userDrawn="1"/>
        </p:nvCxnSpPr>
        <p:spPr>
          <a:xfrm>
            <a:off x="3672459" y="2349116"/>
            <a:ext cx="1929384" cy="0"/>
          </a:xfrm>
          <a:prstGeom prst="line">
            <a:avLst/>
          </a:prstGeom>
          <a:ln w="158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01ABA6-5EA3-1AE9-0825-523073F786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16640" y="6517634"/>
            <a:ext cx="950258" cy="27432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84D792B7-0397-C047-AE12-1A03F7E3DC8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26C5317-E14C-8E61-2C1E-0430778E8A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808250" y="6517634"/>
            <a:ext cx="2572870" cy="27432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US"/>
              <a:t>presentation title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A514D0E-ED92-E1A4-0E78-546375A0A6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US"/>
              <a:t>20XX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C60493A2-A97C-AF3D-B912-358EF45F61BD}"/>
              </a:ext>
            </a:extLst>
          </p:cNvPr>
          <p:cNvCxnSpPr>
            <a:cxnSpLocks/>
          </p:cNvCxnSpPr>
          <p:nvPr userDrawn="1"/>
        </p:nvCxnSpPr>
        <p:spPr>
          <a:xfrm>
            <a:off x="3866404" y="929468"/>
            <a:ext cx="8325596" cy="0"/>
          </a:xfrm>
          <a:prstGeom prst="line">
            <a:avLst/>
          </a:prstGeom>
          <a:ln w="158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835BFB79-CBB3-07C6-9054-B6A67EB74CD0}"/>
              </a:ext>
            </a:extLst>
          </p:cNvPr>
          <p:cNvCxnSpPr>
            <a:cxnSpLocks/>
          </p:cNvCxnSpPr>
          <p:nvPr userDrawn="1"/>
        </p:nvCxnSpPr>
        <p:spPr>
          <a:xfrm>
            <a:off x="0" y="397080"/>
            <a:ext cx="12192000" cy="0"/>
          </a:xfrm>
          <a:prstGeom prst="line">
            <a:avLst/>
          </a:prstGeom>
          <a:ln w="158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92D070E1-5B92-2362-47F1-B8BCB4EFFA48}"/>
              </a:ext>
            </a:extLst>
          </p:cNvPr>
          <p:cNvCxnSpPr>
            <a:cxnSpLocks/>
          </p:cNvCxnSpPr>
          <p:nvPr userDrawn="1"/>
        </p:nvCxnSpPr>
        <p:spPr>
          <a:xfrm>
            <a:off x="0" y="6439485"/>
            <a:ext cx="12192000" cy="0"/>
          </a:xfrm>
          <a:prstGeom prst="line">
            <a:avLst/>
          </a:prstGeom>
          <a:ln w="158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669301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x8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A0BD26-4C3C-C934-E3C5-C4ABD369E6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39112" y="192024"/>
            <a:ext cx="8165592" cy="722376"/>
          </a:xfrm>
        </p:spPr>
        <p:txBody>
          <a:bodyPr/>
          <a:lstStyle>
            <a:lvl1pPr algn="ctr">
              <a:defRPr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2" name="Picture Placeholder 31">
            <a:extLst>
              <a:ext uri="{FF2B5EF4-FFF2-40B4-BE49-F238E27FC236}">
                <a16:creationId xmlns:a16="http://schemas.microsoft.com/office/drawing/2014/main" id="{87F13219-232C-C38C-7D86-D48FAC7D8270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1101852" y="1261872"/>
            <a:ext cx="1609344" cy="1609344"/>
          </a:xfrm>
          <a:solidFill>
            <a:schemeClr val="tx2">
              <a:lumMod val="60000"/>
              <a:lumOff val="40000"/>
            </a:schemeClr>
          </a:solidFill>
          <a:ln w="15875">
            <a:solidFill>
              <a:schemeClr val="bg1"/>
            </a:solidFill>
          </a:ln>
        </p:spPr>
        <p:txBody>
          <a:bodyPr anchor="ctr"/>
          <a:lstStyle>
            <a:lvl1pPr marL="0" indent="0" algn="ctr">
              <a:buNone/>
              <a:defRPr sz="1200"/>
            </a:lvl1pPr>
          </a:lstStyle>
          <a:p>
            <a:endParaRPr lang="en-US"/>
          </a:p>
        </p:txBody>
      </p:sp>
      <p:sp>
        <p:nvSpPr>
          <p:cNvPr id="19" name="Text Placeholder 2">
            <a:extLst>
              <a:ext uri="{FF2B5EF4-FFF2-40B4-BE49-F238E27FC236}">
                <a16:creationId xmlns:a16="http://schemas.microsoft.com/office/drawing/2014/main" id="{CB1722C2-4C66-F8BA-B3DD-6199116EFB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92124" y="2889504"/>
            <a:ext cx="1828800" cy="310896"/>
          </a:xfrm>
        </p:spPr>
        <p:txBody>
          <a:bodyPr lIns="0" rIns="0" anchor="ctr"/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400" b="0">
                <a:solidFill>
                  <a:schemeClr val="accent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4" name="Text Placeholder 2">
            <a:extLst>
              <a:ext uri="{FF2B5EF4-FFF2-40B4-BE49-F238E27FC236}">
                <a16:creationId xmlns:a16="http://schemas.microsoft.com/office/drawing/2014/main" id="{68F906E4-47B1-BEE5-E30F-146C6869BF2D}"/>
              </a:ext>
            </a:extLst>
          </p:cNvPr>
          <p:cNvSpPr>
            <a:spLocks noGrp="1"/>
          </p:cNvSpPr>
          <p:nvPr>
            <p:ph type="body" idx="17"/>
          </p:nvPr>
        </p:nvSpPr>
        <p:spPr>
          <a:xfrm>
            <a:off x="1060704" y="3154680"/>
            <a:ext cx="1691640" cy="466344"/>
          </a:xfrm>
          <a:solidFill>
            <a:schemeClr val="accent2"/>
          </a:solidFill>
        </p:spPr>
        <p:txBody>
          <a:bodyPr lIns="0" rIns="0" anchor="t"/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200" b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1" name="Picture Placeholder 31">
            <a:extLst>
              <a:ext uri="{FF2B5EF4-FFF2-40B4-BE49-F238E27FC236}">
                <a16:creationId xmlns:a16="http://schemas.microsoft.com/office/drawing/2014/main" id="{19E34216-9950-3FAF-F3B8-AB91DE926287}"/>
              </a:ext>
            </a:extLst>
          </p:cNvPr>
          <p:cNvSpPr>
            <a:spLocks noGrp="1"/>
          </p:cNvSpPr>
          <p:nvPr>
            <p:ph type="pic" sz="quarter" idx="27"/>
          </p:nvPr>
        </p:nvSpPr>
        <p:spPr>
          <a:xfrm>
            <a:off x="1101852" y="3877056"/>
            <a:ext cx="1609344" cy="1609344"/>
          </a:xfrm>
          <a:solidFill>
            <a:schemeClr val="tx2">
              <a:lumMod val="60000"/>
              <a:lumOff val="40000"/>
            </a:schemeClr>
          </a:solidFill>
          <a:ln w="15875">
            <a:solidFill>
              <a:schemeClr val="bg1"/>
            </a:solidFill>
          </a:ln>
        </p:spPr>
        <p:txBody>
          <a:bodyPr anchor="ctr"/>
          <a:lstStyle>
            <a:lvl1pPr marL="0" indent="0" algn="ctr">
              <a:buNone/>
              <a:defRPr sz="1200"/>
            </a:lvl1pPr>
          </a:lstStyle>
          <a:p>
            <a:endParaRPr lang="en-US"/>
          </a:p>
        </p:txBody>
      </p:sp>
      <p:sp>
        <p:nvSpPr>
          <p:cNvPr id="45" name="Text Placeholder 2">
            <a:extLst>
              <a:ext uri="{FF2B5EF4-FFF2-40B4-BE49-F238E27FC236}">
                <a16:creationId xmlns:a16="http://schemas.microsoft.com/office/drawing/2014/main" id="{C3F46F42-C5D7-B0CE-E3C5-46117B70A93B}"/>
              </a:ext>
            </a:extLst>
          </p:cNvPr>
          <p:cNvSpPr>
            <a:spLocks noGrp="1"/>
          </p:cNvSpPr>
          <p:nvPr>
            <p:ph type="body" idx="35"/>
          </p:nvPr>
        </p:nvSpPr>
        <p:spPr>
          <a:xfrm>
            <a:off x="978408" y="5477256"/>
            <a:ext cx="1856232" cy="310896"/>
          </a:xfrm>
        </p:spPr>
        <p:txBody>
          <a:bodyPr lIns="0" rIns="0" anchor="ctr"/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400" b="0">
                <a:solidFill>
                  <a:schemeClr val="accent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1" name="Text Placeholder 2">
            <a:extLst>
              <a:ext uri="{FF2B5EF4-FFF2-40B4-BE49-F238E27FC236}">
                <a16:creationId xmlns:a16="http://schemas.microsoft.com/office/drawing/2014/main" id="{F01F58CE-C433-DC58-1D16-405DC2D82D88}"/>
              </a:ext>
            </a:extLst>
          </p:cNvPr>
          <p:cNvSpPr>
            <a:spLocks noGrp="1"/>
          </p:cNvSpPr>
          <p:nvPr>
            <p:ph type="body" idx="31"/>
          </p:nvPr>
        </p:nvSpPr>
        <p:spPr>
          <a:xfrm>
            <a:off x="1060704" y="5760720"/>
            <a:ext cx="1691640" cy="466344"/>
          </a:xfrm>
          <a:solidFill>
            <a:schemeClr val="accent2"/>
          </a:solidFill>
        </p:spPr>
        <p:txBody>
          <a:bodyPr lIns="0" rIns="0" anchor="t"/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200" b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3" name="Picture Placeholder 31">
            <a:extLst>
              <a:ext uri="{FF2B5EF4-FFF2-40B4-BE49-F238E27FC236}">
                <a16:creationId xmlns:a16="http://schemas.microsoft.com/office/drawing/2014/main" id="{F8C639A8-0897-2015-9829-94E98335DF21}"/>
              </a:ext>
            </a:extLst>
          </p:cNvPr>
          <p:cNvSpPr>
            <a:spLocks noGrp="1"/>
          </p:cNvSpPr>
          <p:nvPr>
            <p:ph type="pic" sz="quarter" idx="23"/>
          </p:nvPr>
        </p:nvSpPr>
        <p:spPr>
          <a:xfrm>
            <a:off x="3962764" y="1261872"/>
            <a:ext cx="1609344" cy="1609344"/>
          </a:xfrm>
          <a:solidFill>
            <a:schemeClr val="tx2">
              <a:lumMod val="60000"/>
              <a:lumOff val="40000"/>
            </a:schemeClr>
          </a:solidFill>
          <a:ln w="15875">
            <a:solidFill>
              <a:schemeClr val="bg1"/>
            </a:solidFill>
          </a:ln>
        </p:spPr>
        <p:txBody>
          <a:bodyPr anchor="ctr"/>
          <a:lstStyle>
            <a:lvl1pPr marL="0" indent="0" algn="ctr">
              <a:buNone/>
              <a:defRPr sz="1200"/>
            </a:lvl1pPr>
          </a:lstStyle>
          <a:p>
            <a:endParaRPr lang="en-US"/>
          </a:p>
        </p:txBody>
      </p:sp>
      <p:sp>
        <p:nvSpPr>
          <p:cNvPr id="21" name="Text Placeholder 2">
            <a:extLst>
              <a:ext uri="{FF2B5EF4-FFF2-40B4-BE49-F238E27FC236}">
                <a16:creationId xmlns:a16="http://schemas.microsoft.com/office/drawing/2014/main" id="{EEF857FA-9C5E-BED3-1ABB-A734EE39340B}"/>
              </a:ext>
            </a:extLst>
          </p:cNvPr>
          <p:cNvSpPr>
            <a:spLocks noGrp="1"/>
          </p:cNvSpPr>
          <p:nvPr>
            <p:ph type="body" idx="14"/>
          </p:nvPr>
        </p:nvSpPr>
        <p:spPr>
          <a:xfrm>
            <a:off x="3853036" y="2889504"/>
            <a:ext cx="1828800" cy="310896"/>
          </a:xfrm>
        </p:spPr>
        <p:txBody>
          <a:bodyPr lIns="0" rIns="0" anchor="ctr"/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400" b="0">
                <a:solidFill>
                  <a:schemeClr val="accent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Text Placeholder 2">
            <a:extLst>
              <a:ext uri="{FF2B5EF4-FFF2-40B4-BE49-F238E27FC236}">
                <a16:creationId xmlns:a16="http://schemas.microsoft.com/office/drawing/2014/main" id="{5C6EFDC5-2080-3126-AB93-FB89817B2C28}"/>
              </a:ext>
            </a:extLst>
          </p:cNvPr>
          <p:cNvSpPr>
            <a:spLocks noGrp="1"/>
          </p:cNvSpPr>
          <p:nvPr>
            <p:ph type="body" idx="19"/>
          </p:nvPr>
        </p:nvSpPr>
        <p:spPr>
          <a:xfrm>
            <a:off x="3921616" y="3154680"/>
            <a:ext cx="1691640" cy="466344"/>
          </a:xfrm>
          <a:solidFill>
            <a:schemeClr val="accent2"/>
          </a:solidFill>
        </p:spPr>
        <p:txBody>
          <a:bodyPr lIns="0" rIns="0" anchor="t"/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200" b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5" name="Picture Placeholder 31">
            <a:extLst>
              <a:ext uri="{FF2B5EF4-FFF2-40B4-BE49-F238E27FC236}">
                <a16:creationId xmlns:a16="http://schemas.microsoft.com/office/drawing/2014/main" id="{D8E671C2-9C83-AF2B-0C7A-D8CE14204636}"/>
              </a:ext>
            </a:extLst>
          </p:cNvPr>
          <p:cNvSpPr>
            <a:spLocks noGrp="1"/>
          </p:cNvSpPr>
          <p:nvPr>
            <p:ph type="pic" sz="quarter" idx="28"/>
          </p:nvPr>
        </p:nvSpPr>
        <p:spPr>
          <a:xfrm>
            <a:off x="3962764" y="3877056"/>
            <a:ext cx="1609344" cy="1609344"/>
          </a:xfrm>
          <a:solidFill>
            <a:schemeClr val="tx2">
              <a:lumMod val="60000"/>
              <a:lumOff val="40000"/>
            </a:schemeClr>
          </a:solidFill>
          <a:ln w="15875">
            <a:solidFill>
              <a:schemeClr val="bg1"/>
            </a:solidFill>
          </a:ln>
        </p:spPr>
        <p:txBody>
          <a:bodyPr anchor="ctr"/>
          <a:lstStyle>
            <a:lvl1pPr marL="0" indent="0" algn="ctr">
              <a:buNone/>
              <a:defRPr sz="1200"/>
            </a:lvl1pPr>
          </a:lstStyle>
          <a:p>
            <a:endParaRPr lang="en-US"/>
          </a:p>
        </p:txBody>
      </p:sp>
      <p:sp>
        <p:nvSpPr>
          <p:cNvPr id="47" name="Text Placeholder 2">
            <a:extLst>
              <a:ext uri="{FF2B5EF4-FFF2-40B4-BE49-F238E27FC236}">
                <a16:creationId xmlns:a16="http://schemas.microsoft.com/office/drawing/2014/main" id="{1E0C8150-95EC-3B89-D427-0C4AD56ABB9E}"/>
              </a:ext>
            </a:extLst>
          </p:cNvPr>
          <p:cNvSpPr>
            <a:spLocks noGrp="1"/>
          </p:cNvSpPr>
          <p:nvPr>
            <p:ph type="body" idx="37"/>
          </p:nvPr>
        </p:nvSpPr>
        <p:spPr>
          <a:xfrm>
            <a:off x="3839320" y="5477256"/>
            <a:ext cx="1856232" cy="310896"/>
          </a:xfrm>
        </p:spPr>
        <p:txBody>
          <a:bodyPr lIns="0" rIns="0" anchor="ctr"/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400" b="0">
                <a:solidFill>
                  <a:schemeClr val="accent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3" name="Text Placeholder 2">
            <a:extLst>
              <a:ext uri="{FF2B5EF4-FFF2-40B4-BE49-F238E27FC236}">
                <a16:creationId xmlns:a16="http://schemas.microsoft.com/office/drawing/2014/main" id="{8B6CA730-8E8F-2283-CFDB-358748B1ED30}"/>
              </a:ext>
            </a:extLst>
          </p:cNvPr>
          <p:cNvSpPr>
            <a:spLocks noGrp="1"/>
          </p:cNvSpPr>
          <p:nvPr>
            <p:ph type="body" idx="33"/>
          </p:nvPr>
        </p:nvSpPr>
        <p:spPr>
          <a:xfrm>
            <a:off x="3921616" y="5760720"/>
            <a:ext cx="1691640" cy="466344"/>
          </a:xfrm>
          <a:solidFill>
            <a:schemeClr val="accent2"/>
          </a:solidFill>
        </p:spPr>
        <p:txBody>
          <a:bodyPr lIns="0" rIns="0" anchor="t"/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200" b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4" name="Picture Placeholder 31">
            <a:extLst>
              <a:ext uri="{FF2B5EF4-FFF2-40B4-BE49-F238E27FC236}">
                <a16:creationId xmlns:a16="http://schemas.microsoft.com/office/drawing/2014/main" id="{6CBA6ABC-D5D1-9758-59EA-8DE549CC612D}"/>
              </a:ext>
            </a:extLst>
          </p:cNvPr>
          <p:cNvSpPr>
            <a:spLocks noGrp="1"/>
          </p:cNvSpPr>
          <p:nvPr>
            <p:ph type="pic" sz="quarter" idx="24"/>
          </p:nvPr>
        </p:nvSpPr>
        <p:spPr>
          <a:xfrm>
            <a:off x="6841853" y="1261872"/>
            <a:ext cx="1609344" cy="1609344"/>
          </a:xfrm>
          <a:solidFill>
            <a:schemeClr val="tx2">
              <a:lumMod val="60000"/>
              <a:lumOff val="40000"/>
            </a:schemeClr>
          </a:solidFill>
          <a:ln w="15875">
            <a:solidFill>
              <a:schemeClr val="bg1"/>
            </a:solidFill>
          </a:ln>
        </p:spPr>
        <p:txBody>
          <a:bodyPr anchor="ctr"/>
          <a:lstStyle>
            <a:lvl1pPr marL="0" indent="0" algn="ctr">
              <a:buNone/>
              <a:defRPr sz="1200"/>
            </a:lvl1pPr>
          </a:lstStyle>
          <a:p>
            <a:endParaRPr lang="en-US"/>
          </a:p>
        </p:txBody>
      </p:sp>
      <p:sp>
        <p:nvSpPr>
          <p:cNvPr id="22" name="Text Placeholder 2">
            <a:extLst>
              <a:ext uri="{FF2B5EF4-FFF2-40B4-BE49-F238E27FC236}">
                <a16:creationId xmlns:a16="http://schemas.microsoft.com/office/drawing/2014/main" id="{F990F14B-1D1F-AA8D-BB23-FA8F7EEF666B}"/>
              </a:ext>
            </a:extLst>
          </p:cNvPr>
          <p:cNvSpPr>
            <a:spLocks noGrp="1"/>
          </p:cNvSpPr>
          <p:nvPr>
            <p:ph type="body" idx="15"/>
          </p:nvPr>
        </p:nvSpPr>
        <p:spPr>
          <a:xfrm>
            <a:off x="6732125" y="2889504"/>
            <a:ext cx="1828800" cy="310896"/>
          </a:xfrm>
        </p:spPr>
        <p:txBody>
          <a:bodyPr lIns="0" rIns="0" anchor="ctr"/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400" b="0">
                <a:solidFill>
                  <a:schemeClr val="accent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7" name="Text Placeholder 2">
            <a:extLst>
              <a:ext uri="{FF2B5EF4-FFF2-40B4-BE49-F238E27FC236}">
                <a16:creationId xmlns:a16="http://schemas.microsoft.com/office/drawing/2014/main" id="{D6CD9CDA-E122-F6EB-30B5-26D7E17771AB}"/>
              </a:ext>
            </a:extLst>
          </p:cNvPr>
          <p:cNvSpPr>
            <a:spLocks noGrp="1"/>
          </p:cNvSpPr>
          <p:nvPr>
            <p:ph type="body" idx="20"/>
          </p:nvPr>
        </p:nvSpPr>
        <p:spPr>
          <a:xfrm>
            <a:off x="6800705" y="3154680"/>
            <a:ext cx="1691640" cy="466344"/>
          </a:xfrm>
          <a:solidFill>
            <a:schemeClr val="accent2"/>
          </a:solidFill>
        </p:spPr>
        <p:txBody>
          <a:bodyPr lIns="0" rIns="0" anchor="t"/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200" b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8" name="Picture Placeholder 31">
            <a:extLst>
              <a:ext uri="{FF2B5EF4-FFF2-40B4-BE49-F238E27FC236}">
                <a16:creationId xmlns:a16="http://schemas.microsoft.com/office/drawing/2014/main" id="{385AF281-7DED-566C-E62C-76BBF2A795A8}"/>
              </a:ext>
            </a:extLst>
          </p:cNvPr>
          <p:cNvSpPr>
            <a:spLocks noGrp="1"/>
          </p:cNvSpPr>
          <p:nvPr>
            <p:ph type="pic" sz="quarter" idx="29"/>
          </p:nvPr>
        </p:nvSpPr>
        <p:spPr>
          <a:xfrm>
            <a:off x="6841853" y="3877056"/>
            <a:ext cx="1609344" cy="1609344"/>
          </a:xfrm>
          <a:solidFill>
            <a:schemeClr val="tx2">
              <a:lumMod val="60000"/>
              <a:lumOff val="40000"/>
            </a:schemeClr>
          </a:solidFill>
          <a:ln w="15875">
            <a:solidFill>
              <a:schemeClr val="bg1"/>
            </a:solidFill>
          </a:ln>
        </p:spPr>
        <p:txBody>
          <a:bodyPr anchor="ctr"/>
          <a:lstStyle>
            <a:lvl1pPr marL="0" indent="0" algn="ctr">
              <a:buNone/>
              <a:defRPr sz="1200"/>
            </a:lvl1pPr>
          </a:lstStyle>
          <a:p>
            <a:endParaRPr lang="en-US"/>
          </a:p>
        </p:txBody>
      </p:sp>
      <p:sp>
        <p:nvSpPr>
          <p:cNvPr id="48" name="Text Placeholder 2">
            <a:extLst>
              <a:ext uri="{FF2B5EF4-FFF2-40B4-BE49-F238E27FC236}">
                <a16:creationId xmlns:a16="http://schemas.microsoft.com/office/drawing/2014/main" id="{D1C2E707-78B6-51F1-8B2D-EA2147D58C21}"/>
              </a:ext>
            </a:extLst>
          </p:cNvPr>
          <p:cNvSpPr>
            <a:spLocks noGrp="1"/>
          </p:cNvSpPr>
          <p:nvPr>
            <p:ph type="body" idx="38"/>
          </p:nvPr>
        </p:nvSpPr>
        <p:spPr>
          <a:xfrm>
            <a:off x="6718409" y="5477256"/>
            <a:ext cx="1856232" cy="310896"/>
          </a:xfrm>
        </p:spPr>
        <p:txBody>
          <a:bodyPr lIns="0" rIns="0" anchor="ctr"/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400" b="0">
                <a:solidFill>
                  <a:schemeClr val="accent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4" name="Text Placeholder 2">
            <a:extLst>
              <a:ext uri="{FF2B5EF4-FFF2-40B4-BE49-F238E27FC236}">
                <a16:creationId xmlns:a16="http://schemas.microsoft.com/office/drawing/2014/main" id="{9E91D85A-CBAB-980E-5BD9-3BCF8CEAC7EA}"/>
              </a:ext>
            </a:extLst>
          </p:cNvPr>
          <p:cNvSpPr>
            <a:spLocks noGrp="1"/>
          </p:cNvSpPr>
          <p:nvPr>
            <p:ph type="body" idx="34"/>
          </p:nvPr>
        </p:nvSpPr>
        <p:spPr>
          <a:xfrm>
            <a:off x="6800705" y="5760720"/>
            <a:ext cx="1691640" cy="466344"/>
          </a:xfrm>
          <a:solidFill>
            <a:schemeClr val="accent2"/>
          </a:solidFill>
        </p:spPr>
        <p:txBody>
          <a:bodyPr lIns="0" rIns="0" anchor="t"/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200" b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6" name="Picture Placeholder 31">
            <a:extLst>
              <a:ext uri="{FF2B5EF4-FFF2-40B4-BE49-F238E27FC236}">
                <a16:creationId xmlns:a16="http://schemas.microsoft.com/office/drawing/2014/main" id="{40E68EB8-B0D8-E5D4-CE19-45219E4D7038}"/>
              </a:ext>
            </a:extLst>
          </p:cNvPr>
          <p:cNvSpPr>
            <a:spLocks noGrp="1"/>
          </p:cNvSpPr>
          <p:nvPr>
            <p:ph type="pic" sz="quarter" idx="26"/>
          </p:nvPr>
        </p:nvSpPr>
        <p:spPr>
          <a:xfrm>
            <a:off x="9685057" y="1261872"/>
            <a:ext cx="1609344" cy="1609344"/>
          </a:xfrm>
          <a:solidFill>
            <a:schemeClr val="tx2">
              <a:lumMod val="60000"/>
              <a:lumOff val="40000"/>
            </a:schemeClr>
          </a:solidFill>
          <a:ln w="15875">
            <a:solidFill>
              <a:schemeClr val="bg1"/>
            </a:solidFill>
          </a:ln>
        </p:spPr>
        <p:txBody>
          <a:bodyPr anchor="ctr"/>
          <a:lstStyle>
            <a:lvl1pPr marL="0" indent="0" algn="ctr">
              <a:buNone/>
              <a:defRPr sz="1200"/>
            </a:lvl1pPr>
          </a:lstStyle>
          <a:p>
            <a:endParaRPr lang="en-US"/>
          </a:p>
        </p:txBody>
      </p:sp>
      <p:sp>
        <p:nvSpPr>
          <p:cNvPr id="20" name="Text Placeholder 4">
            <a:extLst>
              <a:ext uri="{FF2B5EF4-FFF2-40B4-BE49-F238E27FC236}">
                <a16:creationId xmlns:a16="http://schemas.microsoft.com/office/drawing/2014/main" id="{7D1D0610-E513-F5EA-0393-622F692CA0F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9575329" y="2889504"/>
            <a:ext cx="1828800" cy="310896"/>
          </a:xfrm>
        </p:spPr>
        <p:txBody>
          <a:bodyPr lIns="0" rIns="0" anchor="ctr"/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400" b="0">
                <a:solidFill>
                  <a:schemeClr val="accent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>
            <a:extLst>
              <a:ext uri="{FF2B5EF4-FFF2-40B4-BE49-F238E27FC236}">
                <a16:creationId xmlns:a16="http://schemas.microsoft.com/office/drawing/2014/main" id="{3BF37293-4E33-5570-29ED-04EB525DD199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9643909" y="3154680"/>
            <a:ext cx="1691640" cy="466344"/>
          </a:xfrm>
          <a:solidFill>
            <a:schemeClr val="accent2"/>
          </a:solidFill>
        </p:spPr>
        <p:txBody>
          <a:bodyPr lIns="0" rIns="0" anchor="t"/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200" b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0" name="Picture Placeholder 31">
            <a:extLst>
              <a:ext uri="{FF2B5EF4-FFF2-40B4-BE49-F238E27FC236}">
                <a16:creationId xmlns:a16="http://schemas.microsoft.com/office/drawing/2014/main" id="{5993608C-B818-3AD4-B4D3-28D2DF627D0D}"/>
              </a:ext>
            </a:extLst>
          </p:cNvPr>
          <p:cNvSpPr>
            <a:spLocks noGrp="1"/>
          </p:cNvSpPr>
          <p:nvPr>
            <p:ph type="pic" sz="quarter" idx="30"/>
          </p:nvPr>
        </p:nvSpPr>
        <p:spPr>
          <a:xfrm>
            <a:off x="9685057" y="3877056"/>
            <a:ext cx="1609344" cy="1609344"/>
          </a:xfrm>
          <a:solidFill>
            <a:schemeClr val="tx2">
              <a:lumMod val="60000"/>
              <a:lumOff val="40000"/>
            </a:schemeClr>
          </a:solidFill>
          <a:ln w="15875">
            <a:solidFill>
              <a:schemeClr val="bg1"/>
            </a:solidFill>
          </a:ln>
        </p:spPr>
        <p:txBody>
          <a:bodyPr anchor="ctr"/>
          <a:lstStyle>
            <a:lvl1pPr marL="0" indent="0" algn="ctr">
              <a:buNone/>
              <a:defRPr sz="1200"/>
            </a:lvl1pPr>
          </a:lstStyle>
          <a:p>
            <a:endParaRPr lang="en-US"/>
          </a:p>
        </p:txBody>
      </p:sp>
      <p:sp>
        <p:nvSpPr>
          <p:cNvPr id="46" name="Text Placeholder 4">
            <a:extLst>
              <a:ext uri="{FF2B5EF4-FFF2-40B4-BE49-F238E27FC236}">
                <a16:creationId xmlns:a16="http://schemas.microsoft.com/office/drawing/2014/main" id="{0E307E95-A0E7-5F5C-DFF3-F33EF29FFC32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9561613" y="5477256"/>
            <a:ext cx="1856232" cy="310896"/>
          </a:xfrm>
        </p:spPr>
        <p:txBody>
          <a:bodyPr lIns="0" rIns="0" anchor="ctr"/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400" b="0">
                <a:solidFill>
                  <a:schemeClr val="accent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2" name="Text Placeholder 4">
            <a:extLst>
              <a:ext uri="{FF2B5EF4-FFF2-40B4-BE49-F238E27FC236}">
                <a16:creationId xmlns:a16="http://schemas.microsoft.com/office/drawing/2014/main" id="{93D6B271-D0F0-7CDA-BE9D-BD03B6C47BAB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9643909" y="5760720"/>
            <a:ext cx="1691640" cy="466344"/>
          </a:xfrm>
          <a:solidFill>
            <a:schemeClr val="accent2"/>
          </a:solidFill>
        </p:spPr>
        <p:txBody>
          <a:bodyPr lIns="0" rIns="0" anchor="t"/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200" b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01ABA6-5EA3-1AE9-0825-523073F786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16640" y="6517634"/>
            <a:ext cx="950258" cy="27432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84D792B7-0397-C047-AE12-1A03F7E3DC8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26C5317-E14C-8E61-2C1E-0430778E8A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808250" y="6517634"/>
            <a:ext cx="2572870" cy="27432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US"/>
              <a:t>presentation title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A514D0E-ED92-E1A4-0E78-546375A0A6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US"/>
              <a:t>20XX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BB211C01-E0D3-34B5-C635-7ED6C7C89E9C}"/>
              </a:ext>
            </a:extLst>
          </p:cNvPr>
          <p:cNvCxnSpPr>
            <a:cxnSpLocks/>
          </p:cNvCxnSpPr>
          <p:nvPr userDrawn="1"/>
        </p:nvCxnSpPr>
        <p:spPr>
          <a:xfrm>
            <a:off x="0" y="3300220"/>
            <a:ext cx="12192000" cy="0"/>
          </a:xfrm>
          <a:prstGeom prst="line">
            <a:avLst/>
          </a:prstGeom>
          <a:ln w="158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4D4CCE68-630E-A4CE-AF43-3FB81EADDF21}"/>
              </a:ext>
            </a:extLst>
          </p:cNvPr>
          <p:cNvCxnSpPr>
            <a:cxnSpLocks/>
          </p:cNvCxnSpPr>
          <p:nvPr userDrawn="1"/>
        </p:nvCxnSpPr>
        <p:spPr>
          <a:xfrm>
            <a:off x="398366" y="1042465"/>
            <a:ext cx="11395267" cy="0"/>
          </a:xfrm>
          <a:prstGeom prst="line">
            <a:avLst/>
          </a:prstGeom>
          <a:ln w="158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E40AA902-F568-9A37-2C1B-1E3659DBE780}"/>
              </a:ext>
            </a:extLst>
          </p:cNvPr>
          <p:cNvCxnSpPr>
            <a:cxnSpLocks/>
          </p:cNvCxnSpPr>
          <p:nvPr userDrawn="1"/>
        </p:nvCxnSpPr>
        <p:spPr>
          <a:xfrm flipV="1">
            <a:off x="398367" y="0"/>
            <a:ext cx="0" cy="6858000"/>
          </a:xfrm>
          <a:prstGeom prst="line">
            <a:avLst/>
          </a:prstGeom>
          <a:ln w="158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794CF9AA-8029-6D34-457C-9FC583E8DFD4}"/>
              </a:ext>
            </a:extLst>
          </p:cNvPr>
          <p:cNvCxnSpPr>
            <a:cxnSpLocks/>
          </p:cNvCxnSpPr>
          <p:nvPr userDrawn="1"/>
        </p:nvCxnSpPr>
        <p:spPr>
          <a:xfrm flipV="1">
            <a:off x="11793633" y="0"/>
            <a:ext cx="0" cy="6858000"/>
          </a:xfrm>
          <a:prstGeom prst="line">
            <a:avLst/>
          </a:prstGeom>
          <a:ln w="158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94CAFEB8-8359-AC67-8760-CFF0FC604D80}"/>
              </a:ext>
            </a:extLst>
          </p:cNvPr>
          <p:cNvCxnSpPr>
            <a:cxnSpLocks/>
          </p:cNvCxnSpPr>
          <p:nvPr userDrawn="1"/>
        </p:nvCxnSpPr>
        <p:spPr>
          <a:xfrm>
            <a:off x="0" y="6439485"/>
            <a:ext cx="12192000" cy="0"/>
          </a:xfrm>
          <a:prstGeom prst="line">
            <a:avLst/>
          </a:prstGeom>
          <a:ln w="158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67E393C7-F0CA-6CFE-7A57-82D059DF9D96}"/>
              </a:ext>
            </a:extLst>
          </p:cNvPr>
          <p:cNvCxnSpPr>
            <a:cxnSpLocks/>
          </p:cNvCxnSpPr>
          <p:nvPr userDrawn="1"/>
        </p:nvCxnSpPr>
        <p:spPr>
          <a:xfrm>
            <a:off x="0" y="5915157"/>
            <a:ext cx="12192000" cy="0"/>
          </a:xfrm>
          <a:prstGeom prst="line">
            <a:avLst/>
          </a:prstGeom>
          <a:ln w="158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829725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 slide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A0BD26-4C3C-C934-E3C5-C4ABD369E6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41832" y="1005840"/>
            <a:ext cx="7187184" cy="4251960"/>
          </a:xfrm>
        </p:spPr>
        <p:txBody>
          <a:bodyPr anchor="b"/>
          <a:lstStyle>
            <a:lvl1pPr>
              <a:lnSpc>
                <a:spcPct val="100000"/>
              </a:lnSpc>
              <a:defRPr sz="5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9" name="Subtitle 2">
            <a:extLst>
              <a:ext uri="{FF2B5EF4-FFF2-40B4-BE49-F238E27FC236}">
                <a16:creationId xmlns:a16="http://schemas.microsoft.com/office/drawing/2014/main" id="{BE3754CA-7CD5-66C6-9A94-42B6D2AEC1C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41832" y="5312664"/>
            <a:ext cx="2889504" cy="365760"/>
          </a:xfrm>
          <a:solidFill>
            <a:schemeClr val="accent3"/>
          </a:solidFill>
        </p:spPr>
        <p:txBody>
          <a:bodyPr>
            <a:no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  <a:latin typeface="Gill Sans Nova Light" panose="020B0302020104020203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23" name="Picture Placeholder 22">
            <a:extLst>
              <a:ext uri="{FF2B5EF4-FFF2-40B4-BE49-F238E27FC236}">
                <a16:creationId xmlns:a16="http://schemas.microsoft.com/office/drawing/2014/main" id="{47150B01-E47B-1FE6-D289-46641618F640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8937714" y="1028362"/>
            <a:ext cx="2451100" cy="4800597"/>
          </a:xfrm>
          <a:ln w="15875">
            <a:solidFill>
              <a:schemeClr val="tx1"/>
            </a:solidFill>
          </a:ln>
        </p:spPr>
        <p:txBody>
          <a:bodyPr anchor="ctr"/>
          <a:lstStyle>
            <a:lvl1pPr marL="0" indent="0" algn="ctr">
              <a:buNone/>
              <a:defRPr sz="1800"/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01ABA6-5EA3-1AE9-0825-523073F786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16640" y="6517634"/>
            <a:ext cx="950258" cy="27432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84D792B7-0397-C047-AE12-1A03F7E3DC8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26C5317-E14C-8E61-2C1E-0430778E8A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808250" y="6517634"/>
            <a:ext cx="2572870" cy="27432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presentation title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A514D0E-ED92-E1A4-0E78-546375A0A6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20XX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52C5A325-67B4-EB21-61D9-11A62C1149D0}"/>
              </a:ext>
            </a:extLst>
          </p:cNvPr>
          <p:cNvCxnSpPr>
            <a:cxnSpLocks/>
          </p:cNvCxnSpPr>
          <p:nvPr userDrawn="1"/>
        </p:nvCxnSpPr>
        <p:spPr>
          <a:xfrm>
            <a:off x="0" y="395159"/>
            <a:ext cx="12192000" cy="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7966DF71-8DDC-0AE8-6067-6C8BDF66AEE6}"/>
              </a:ext>
            </a:extLst>
          </p:cNvPr>
          <p:cNvCxnSpPr>
            <a:cxnSpLocks/>
          </p:cNvCxnSpPr>
          <p:nvPr userDrawn="1"/>
        </p:nvCxnSpPr>
        <p:spPr>
          <a:xfrm>
            <a:off x="0" y="6439485"/>
            <a:ext cx="12192000" cy="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8D53E1C8-4CA4-75B1-C371-4A379986E7A8}"/>
              </a:ext>
            </a:extLst>
          </p:cNvPr>
          <p:cNvCxnSpPr>
            <a:cxnSpLocks/>
          </p:cNvCxnSpPr>
          <p:nvPr userDrawn="1"/>
        </p:nvCxnSpPr>
        <p:spPr>
          <a:xfrm flipV="1">
            <a:off x="398367" y="0"/>
            <a:ext cx="0" cy="685800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774A3361-4A2D-2ED2-946A-46EA9B3FCC96}"/>
              </a:ext>
            </a:extLst>
          </p:cNvPr>
          <p:cNvCxnSpPr>
            <a:cxnSpLocks/>
          </p:cNvCxnSpPr>
          <p:nvPr userDrawn="1"/>
        </p:nvCxnSpPr>
        <p:spPr>
          <a:xfrm flipV="1">
            <a:off x="11793633" y="0"/>
            <a:ext cx="0" cy="685800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99A1A3AD-F519-2787-F127-4698F8E5CA39}"/>
              </a:ext>
            </a:extLst>
          </p:cNvPr>
          <p:cNvCxnSpPr>
            <a:cxnSpLocks/>
          </p:cNvCxnSpPr>
          <p:nvPr userDrawn="1"/>
        </p:nvCxnSpPr>
        <p:spPr>
          <a:xfrm>
            <a:off x="0" y="5516519"/>
            <a:ext cx="914400" cy="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765322AF-E7A0-773B-0886-72337FA4AC8E}"/>
              </a:ext>
            </a:extLst>
          </p:cNvPr>
          <p:cNvCxnSpPr>
            <a:cxnSpLocks/>
            <a:stCxn id="19" idx="3"/>
          </p:cNvCxnSpPr>
          <p:nvPr userDrawn="1"/>
        </p:nvCxnSpPr>
        <p:spPr>
          <a:xfrm>
            <a:off x="3831336" y="5495544"/>
            <a:ext cx="8360664" cy="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31443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ultiple conten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Picture Placeholder 39">
            <a:extLst>
              <a:ext uri="{FF2B5EF4-FFF2-40B4-BE49-F238E27FC236}">
                <a16:creationId xmlns:a16="http://schemas.microsoft.com/office/drawing/2014/main" id="{5CCC7076-FFA4-750E-431A-0BE2B1B6F2EB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547796" y="1652080"/>
            <a:ext cx="4406901" cy="3124681"/>
          </a:xfrm>
          <a:ln w="15875">
            <a:solidFill>
              <a:schemeClr val="tx1"/>
            </a:solidFill>
          </a:ln>
        </p:spPr>
        <p:txBody>
          <a:bodyPr anchor="ctr"/>
          <a:lstStyle>
            <a:lvl1pPr marL="0" indent="0" algn="ctr">
              <a:buNone/>
              <a:defRPr sz="1800"/>
            </a:lvl1pPr>
          </a:lstStyle>
          <a:p>
            <a:endParaRPr lang="en-US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EBF410FA-6919-A95F-E465-F3650BC704A5}"/>
              </a:ext>
            </a:extLst>
          </p:cNvPr>
          <p:cNvCxnSpPr>
            <a:cxnSpLocks/>
          </p:cNvCxnSpPr>
          <p:nvPr userDrawn="1"/>
        </p:nvCxnSpPr>
        <p:spPr>
          <a:xfrm>
            <a:off x="0" y="1037308"/>
            <a:ext cx="12192000" cy="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056D016C-FD2C-0B4B-A727-8A7CAF4A9846}"/>
              </a:ext>
            </a:extLst>
          </p:cNvPr>
          <p:cNvCxnSpPr>
            <a:cxnSpLocks/>
          </p:cNvCxnSpPr>
          <p:nvPr userDrawn="1"/>
        </p:nvCxnSpPr>
        <p:spPr>
          <a:xfrm flipV="1">
            <a:off x="5476731" y="1037308"/>
            <a:ext cx="0" cy="5402177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7A79FE8F-AD7E-5CA6-4AC2-165DA0C9BEF5}"/>
              </a:ext>
            </a:extLst>
          </p:cNvPr>
          <p:cNvCxnSpPr>
            <a:cxnSpLocks/>
          </p:cNvCxnSpPr>
          <p:nvPr userDrawn="1"/>
        </p:nvCxnSpPr>
        <p:spPr>
          <a:xfrm flipV="1">
            <a:off x="8792556" y="1027906"/>
            <a:ext cx="0" cy="5411579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31AA6A48-79F7-A000-AA19-3EB390EBAFAF}"/>
              </a:ext>
            </a:extLst>
          </p:cNvPr>
          <p:cNvCxnSpPr>
            <a:cxnSpLocks/>
          </p:cNvCxnSpPr>
          <p:nvPr userDrawn="1"/>
        </p:nvCxnSpPr>
        <p:spPr>
          <a:xfrm>
            <a:off x="5476731" y="3833413"/>
            <a:ext cx="6715269" cy="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1D2FB9E0-941D-A849-6C69-C8A3BDD784D2}"/>
              </a:ext>
            </a:extLst>
          </p:cNvPr>
          <p:cNvCxnSpPr>
            <a:cxnSpLocks/>
          </p:cNvCxnSpPr>
          <p:nvPr userDrawn="1"/>
        </p:nvCxnSpPr>
        <p:spPr>
          <a:xfrm>
            <a:off x="0" y="6439485"/>
            <a:ext cx="12192000" cy="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>
            <a:extLst>
              <a:ext uri="{FF2B5EF4-FFF2-40B4-BE49-F238E27FC236}">
                <a16:creationId xmlns:a16="http://schemas.microsoft.com/office/drawing/2014/main" id="{95A0BD26-4C3C-C934-E3C5-C4ABD369E6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7868" y="54864"/>
            <a:ext cx="11256264" cy="969264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3F374C-57DC-E207-D494-6986428A2D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023483" y="1802860"/>
            <a:ext cx="2843784" cy="1827340"/>
          </a:xfr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A514D0E-ED92-E1A4-0E78-546375A0A6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26C5317-E14C-8E61-2C1E-0430778E8A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808250" y="6517634"/>
            <a:ext cx="2572870" cy="274320"/>
          </a:xfrm>
          <a:prstGeom prst="rect">
            <a:avLst/>
          </a:prstGeom>
        </p:spPr>
        <p:txBody>
          <a:bodyPr/>
          <a:lstStyle/>
          <a:p>
            <a:r>
              <a:rPr lang="en-US"/>
              <a:t>presentation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01ABA6-5EA3-1AE9-0825-523073F786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16640" y="6517634"/>
            <a:ext cx="950258" cy="274320"/>
          </a:xfrm>
          <a:prstGeom prst="rect">
            <a:avLst/>
          </a:prstGeom>
        </p:spPr>
        <p:txBody>
          <a:bodyPr/>
          <a:lstStyle/>
          <a:p>
            <a:fld id="{84D792B7-0397-C047-AE12-1A03F7E3DC83}" type="slidenum">
              <a:rPr lang="en-US" smtClean="0"/>
              <a:t>‹#›</a:t>
            </a:fld>
            <a:endParaRPr lang="en-US"/>
          </a:p>
        </p:txBody>
      </p:sp>
      <p:sp>
        <p:nvSpPr>
          <p:cNvPr id="29" name="Content Placeholder 2">
            <a:extLst>
              <a:ext uri="{FF2B5EF4-FFF2-40B4-BE49-F238E27FC236}">
                <a16:creationId xmlns:a16="http://schemas.microsoft.com/office/drawing/2014/main" id="{F9E7CC0C-0A82-6C16-C499-CE38E6A5E1A6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5634474" y="1802860"/>
            <a:ext cx="2843784" cy="1827340"/>
          </a:xfr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1" name="Text Placeholder 30">
            <a:extLst>
              <a:ext uri="{FF2B5EF4-FFF2-40B4-BE49-F238E27FC236}">
                <a16:creationId xmlns:a16="http://schemas.microsoft.com/office/drawing/2014/main" id="{57CEC54D-1FD6-3F78-8B9D-D145F9B1C3F3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634474" y="1279472"/>
            <a:ext cx="2843784" cy="466344"/>
          </a:xfr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400"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2" name="Text Placeholder 30">
            <a:extLst>
              <a:ext uri="{FF2B5EF4-FFF2-40B4-BE49-F238E27FC236}">
                <a16:creationId xmlns:a16="http://schemas.microsoft.com/office/drawing/2014/main" id="{A61EC6ED-86B0-89B9-F4F3-A17A7F150D1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9023483" y="1278001"/>
            <a:ext cx="2843784" cy="466344"/>
          </a:xfr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400"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3" name="Content Placeholder 2">
            <a:extLst>
              <a:ext uri="{FF2B5EF4-FFF2-40B4-BE49-F238E27FC236}">
                <a16:creationId xmlns:a16="http://schemas.microsoft.com/office/drawing/2014/main" id="{3D51AA82-3529-805D-5461-E1C5DC523EBF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9023483" y="4599432"/>
            <a:ext cx="2843784" cy="1645950"/>
          </a:xfr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4" name="Content Placeholder 2">
            <a:extLst>
              <a:ext uri="{FF2B5EF4-FFF2-40B4-BE49-F238E27FC236}">
                <a16:creationId xmlns:a16="http://schemas.microsoft.com/office/drawing/2014/main" id="{52A58E13-B509-86DD-D9FA-FE6B76B706CE}"/>
              </a:ext>
            </a:extLst>
          </p:cNvPr>
          <p:cNvSpPr>
            <a:spLocks noGrp="1"/>
          </p:cNvSpPr>
          <p:nvPr>
            <p:ph idx="17"/>
          </p:nvPr>
        </p:nvSpPr>
        <p:spPr>
          <a:xfrm>
            <a:off x="5634474" y="4599432"/>
            <a:ext cx="2843784" cy="1645950"/>
          </a:xfr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5" name="Text Placeholder 30">
            <a:extLst>
              <a:ext uri="{FF2B5EF4-FFF2-40B4-BE49-F238E27FC236}">
                <a16:creationId xmlns:a16="http://schemas.microsoft.com/office/drawing/2014/main" id="{D3275BA4-1A29-81A8-890F-A2019D6AD1A2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5634474" y="4078224"/>
            <a:ext cx="2843784" cy="466344"/>
          </a:xfr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400"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6" name="Text Placeholder 30">
            <a:extLst>
              <a:ext uri="{FF2B5EF4-FFF2-40B4-BE49-F238E27FC236}">
                <a16:creationId xmlns:a16="http://schemas.microsoft.com/office/drawing/2014/main" id="{97742C31-A952-F092-74D6-5D432DBE4955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9023483" y="4078224"/>
            <a:ext cx="2843784" cy="466344"/>
          </a:xfr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400"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1" name="Content Placeholder 2">
            <a:extLst>
              <a:ext uri="{FF2B5EF4-FFF2-40B4-BE49-F238E27FC236}">
                <a16:creationId xmlns:a16="http://schemas.microsoft.com/office/drawing/2014/main" id="{1AF03A42-3FAC-6EF4-3C19-01EADE20F3D9}"/>
              </a:ext>
            </a:extLst>
          </p:cNvPr>
          <p:cNvSpPr>
            <a:spLocks noGrp="1"/>
          </p:cNvSpPr>
          <p:nvPr>
            <p:ph idx="21"/>
          </p:nvPr>
        </p:nvSpPr>
        <p:spPr>
          <a:xfrm>
            <a:off x="1207008" y="5788152"/>
            <a:ext cx="3858768" cy="532461"/>
          </a:xfr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2" name="Text Placeholder 30">
            <a:extLst>
              <a:ext uri="{FF2B5EF4-FFF2-40B4-BE49-F238E27FC236}">
                <a16:creationId xmlns:a16="http://schemas.microsoft.com/office/drawing/2014/main" id="{D4A2DF13-0ACD-F5E4-200D-EF0469F75D0D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1207008" y="5266944"/>
            <a:ext cx="3858768" cy="466344"/>
          </a:xfr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400"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4" name="Text Placeholder 43">
            <a:extLst>
              <a:ext uri="{FF2B5EF4-FFF2-40B4-BE49-F238E27FC236}">
                <a16:creationId xmlns:a16="http://schemas.microsoft.com/office/drawing/2014/main" id="{7B805FCC-6D7A-F1CC-3B04-A84A068DBB1F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11695176" y="3310128"/>
            <a:ext cx="292608" cy="292608"/>
          </a:xfrm>
          <a:prstGeom prst="ellipse">
            <a:avLst/>
          </a:prstGeom>
          <a:ln w="15875">
            <a:solidFill>
              <a:schemeClr val="tx1"/>
            </a:solidFill>
          </a:ln>
        </p:spPr>
        <p:txBody>
          <a:bodyPr lIns="0" tIns="0" rIns="0" bIns="0" anchor="ctr"/>
          <a:lstStyle>
            <a:lvl1pPr marL="0" indent="0" algn="ctr">
              <a:buNone/>
              <a:defRPr sz="1600">
                <a:latin typeface="+mj-lt"/>
              </a:defRPr>
            </a:lvl1pPr>
          </a:lstStyle>
          <a:p>
            <a:pPr lvl="0"/>
            <a:r>
              <a:rPr lang="en-US"/>
              <a:t>X</a:t>
            </a:r>
          </a:p>
        </p:txBody>
      </p:sp>
      <p:sp>
        <p:nvSpPr>
          <p:cNvPr id="45" name="Text Placeholder 43">
            <a:extLst>
              <a:ext uri="{FF2B5EF4-FFF2-40B4-BE49-F238E27FC236}">
                <a16:creationId xmlns:a16="http://schemas.microsoft.com/office/drawing/2014/main" id="{FEE3F2FF-41FC-A05B-F6EB-A97A7D1B0644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11695176" y="5897880"/>
            <a:ext cx="292608" cy="292608"/>
          </a:xfrm>
          <a:prstGeom prst="ellipse">
            <a:avLst/>
          </a:prstGeom>
          <a:ln w="15875">
            <a:solidFill>
              <a:schemeClr val="tx1"/>
            </a:solidFill>
          </a:ln>
        </p:spPr>
        <p:txBody>
          <a:bodyPr lIns="0" tIns="0" rIns="0" bIns="0" anchor="ctr"/>
          <a:lstStyle>
            <a:lvl1pPr marL="0" indent="0" algn="ctr">
              <a:buNone/>
              <a:defRPr sz="1600">
                <a:latin typeface="+mj-lt"/>
              </a:defRPr>
            </a:lvl1pPr>
          </a:lstStyle>
          <a:p>
            <a:pPr lvl="0"/>
            <a:r>
              <a:rPr lang="en-US"/>
              <a:t>X</a:t>
            </a:r>
          </a:p>
        </p:txBody>
      </p:sp>
      <p:sp>
        <p:nvSpPr>
          <p:cNvPr id="46" name="Text Placeholder 43">
            <a:extLst>
              <a:ext uri="{FF2B5EF4-FFF2-40B4-BE49-F238E27FC236}">
                <a16:creationId xmlns:a16="http://schemas.microsoft.com/office/drawing/2014/main" id="{271E6249-39AB-A674-474B-129F0FC28F0A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8293608" y="3310128"/>
            <a:ext cx="292608" cy="292608"/>
          </a:xfrm>
          <a:prstGeom prst="ellipse">
            <a:avLst/>
          </a:prstGeom>
          <a:ln w="15875">
            <a:solidFill>
              <a:schemeClr val="tx1"/>
            </a:solidFill>
          </a:ln>
        </p:spPr>
        <p:txBody>
          <a:bodyPr lIns="0" tIns="0" rIns="0" bIns="0" anchor="ctr"/>
          <a:lstStyle>
            <a:lvl1pPr marL="0" indent="0" algn="ctr">
              <a:buNone/>
              <a:defRPr sz="1600">
                <a:latin typeface="+mj-lt"/>
              </a:defRPr>
            </a:lvl1pPr>
          </a:lstStyle>
          <a:p>
            <a:pPr lvl="0"/>
            <a:r>
              <a:rPr lang="en-US"/>
              <a:t>X</a:t>
            </a:r>
          </a:p>
        </p:txBody>
      </p:sp>
      <p:sp>
        <p:nvSpPr>
          <p:cNvPr id="47" name="Text Placeholder 43">
            <a:extLst>
              <a:ext uri="{FF2B5EF4-FFF2-40B4-BE49-F238E27FC236}">
                <a16:creationId xmlns:a16="http://schemas.microsoft.com/office/drawing/2014/main" id="{1743218C-8B3C-DC33-5CD2-D82FA77A522E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8293608" y="5897880"/>
            <a:ext cx="292608" cy="292608"/>
          </a:xfrm>
          <a:prstGeom prst="ellipse">
            <a:avLst/>
          </a:prstGeom>
          <a:ln w="15875">
            <a:solidFill>
              <a:schemeClr val="tx1"/>
            </a:solidFill>
          </a:ln>
        </p:spPr>
        <p:txBody>
          <a:bodyPr lIns="0" tIns="0" rIns="0" bIns="0" anchor="ctr"/>
          <a:lstStyle>
            <a:lvl1pPr marL="0" indent="0" algn="ctr">
              <a:buNone/>
              <a:defRPr sz="1600">
                <a:latin typeface="+mj-lt"/>
              </a:defRPr>
            </a:lvl1pPr>
          </a:lstStyle>
          <a:p>
            <a:pPr lvl="0"/>
            <a:r>
              <a:rPr lang="en-US"/>
              <a:t>X</a:t>
            </a:r>
          </a:p>
        </p:txBody>
      </p:sp>
      <p:sp>
        <p:nvSpPr>
          <p:cNvPr id="48" name="Text Placeholder 43">
            <a:extLst>
              <a:ext uri="{FF2B5EF4-FFF2-40B4-BE49-F238E27FC236}">
                <a16:creationId xmlns:a16="http://schemas.microsoft.com/office/drawing/2014/main" id="{6018CAD3-E7B7-16B7-5631-0C3F7C38C530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548640" y="5330952"/>
            <a:ext cx="512064" cy="512064"/>
          </a:xfrm>
          <a:prstGeom prst="ellipse">
            <a:avLst/>
          </a:prstGeom>
          <a:ln w="15875">
            <a:solidFill>
              <a:schemeClr val="tx1"/>
            </a:solidFill>
          </a:ln>
        </p:spPr>
        <p:txBody>
          <a:bodyPr lIns="0" tIns="0" rIns="0" bIns="0" anchor="ctr"/>
          <a:lstStyle>
            <a:lvl1pPr marL="0" indent="0" algn="ctr">
              <a:buNone/>
              <a:defRPr sz="1600">
                <a:latin typeface="+mj-lt"/>
              </a:defRPr>
            </a:lvl1pPr>
          </a:lstStyle>
          <a:p>
            <a:pPr lvl="0"/>
            <a:r>
              <a:rPr lang="en-US"/>
              <a:t>X</a:t>
            </a:r>
          </a:p>
        </p:txBody>
      </p:sp>
    </p:spTree>
    <p:extLst>
      <p:ext uri="{BB962C8B-B14F-4D97-AF65-F5344CB8AC3E}">
        <p14:creationId xmlns:p14="http://schemas.microsoft.com/office/powerpoint/2010/main" val="6540595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D15AA5F-2C28-9886-0D00-5D18198ECEB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0622471" y="6517634"/>
            <a:ext cx="950260" cy="27432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 sz="1200" spc="300" baseline="0">
                <a:solidFill>
                  <a:schemeClr val="tx1"/>
                </a:solidFill>
                <a:latin typeface="Gill Sans Nova Light" panose="020B0302020104020203" pitchFamily="34" charset="0"/>
              </a:defRPr>
            </a:lvl1pPr>
          </a:lstStyle>
          <a:p>
            <a:r>
              <a:rPr lang="en-US"/>
              <a:t>20XX</a:t>
            </a:r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3922ECB-9F56-BDF6-8792-01F55B2EA5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B62B5B1-8D0B-68C6-B628-3FF8E5DCD2D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BEF9CC0-D93B-C416-BCCE-87441F99C05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16640" y="6517634"/>
            <a:ext cx="950258" cy="27432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 sz="1200" spc="300" baseline="0">
                <a:solidFill>
                  <a:schemeClr val="tx1"/>
                </a:solidFill>
                <a:latin typeface="Gill Sans Nova Light" panose="020B0302020104020203" pitchFamily="34" charset="0"/>
              </a:defRPr>
            </a:lvl1pPr>
          </a:lstStyle>
          <a:p>
            <a:fld id="{84D792B7-0397-C047-AE12-1A03F7E3DC8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3" name="Footer Placeholder 4">
            <a:extLst>
              <a:ext uri="{FF2B5EF4-FFF2-40B4-BE49-F238E27FC236}">
                <a16:creationId xmlns:a16="http://schemas.microsoft.com/office/drawing/2014/main" id="{54253F60-8B31-6272-41B3-5C95D6A908C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808250" y="6517634"/>
            <a:ext cx="2572870" cy="27432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>
              <a:defRPr sz="1200" spc="300" baseline="0">
                <a:solidFill>
                  <a:schemeClr val="tx1"/>
                </a:solidFill>
                <a:latin typeface="Gill Sans Nova Light" panose="020B0302020104020203" pitchFamily="34" charset="0"/>
              </a:defRPr>
            </a:lvl1pPr>
          </a:lstStyle>
          <a:p>
            <a:r>
              <a:rPr lang="en-US"/>
              <a:t>presentation title</a:t>
            </a:r>
          </a:p>
        </p:txBody>
      </p:sp>
    </p:spTree>
    <p:extLst>
      <p:ext uri="{BB962C8B-B14F-4D97-AF65-F5344CB8AC3E}">
        <p14:creationId xmlns:p14="http://schemas.microsoft.com/office/powerpoint/2010/main" val="10532020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1" r:id="rId2"/>
    <p:sldLayoutId id="2147483651" r:id="rId3"/>
    <p:sldLayoutId id="2147483660" r:id="rId4"/>
    <p:sldLayoutId id="2147483670" r:id="rId5"/>
    <p:sldLayoutId id="2147483668" r:id="rId6"/>
    <p:sldLayoutId id="2147483669" r:id="rId7"/>
    <p:sldLayoutId id="2147483667" r:id="rId8"/>
    <p:sldLayoutId id="2147483666" r:id="rId9"/>
    <p:sldLayoutId id="2147483665" r:id="rId10"/>
    <p:sldLayoutId id="2147483653" r:id="rId11"/>
    <p:sldLayoutId id="2147483664" r:id="rId12"/>
    <p:sldLayoutId id="2147483671" r:id="rId13"/>
    <p:sldLayoutId id="2147483663" r:id="rId14"/>
    <p:sldLayoutId id="2147483662" r:id="rId15"/>
    <p:sldLayoutId id="2147483654" r:id="rId16"/>
    <p:sldLayoutId id="2147483655" r:id="rId17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83464" indent="-283464" algn="l" defTabSz="914400" rtl="0" eaLnBrk="1" latinLnBrk="0" hangingPunct="1">
        <a:lnSpc>
          <a:spcPct val="90000"/>
        </a:lnSpc>
        <a:spcBef>
          <a:spcPts val="1000"/>
        </a:spcBef>
        <a:buFont typeface="Wingdings" panose="05000000000000000000" pitchFamily="2" charset="2"/>
        <a:buChar char="§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566928" indent="-283464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50392" indent="-283464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133856" indent="-283464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17320" indent="-283464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47B1341B-74CE-99E1-8A79-DB717AB6EAE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96819" y="3901921"/>
            <a:ext cx="6091794" cy="1733545"/>
          </a:xfrm>
        </p:spPr>
        <p:txBody>
          <a:bodyPr/>
          <a:lstStyle/>
          <a:p>
            <a:r>
              <a:rPr lang="en-US" sz="3200"/>
              <a:t>Η </a:t>
            </a:r>
            <a:r>
              <a:rPr lang="en-US" sz="3200" err="1"/>
              <a:t>Γεω</a:t>
            </a:r>
            <a:r>
              <a:rPr lang="en-US" sz="3200"/>
              <a:t>π</a:t>
            </a:r>
            <a:r>
              <a:rPr lang="en-US" sz="3200" err="1"/>
              <a:t>ολιτική</a:t>
            </a:r>
            <a:r>
              <a:rPr lang="en-US" sz="3200"/>
              <a:t> </a:t>
            </a:r>
            <a:r>
              <a:rPr lang="en-US" sz="3200" err="1"/>
              <a:t>της</a:t>
            </a:r>
            <a:r>
              <a:rPr lang="en-US" sz="3200"/>
              <a:t> </a:t>
            </a:r>
            <a:r>
              <a:rPr lang="en-US" sz="3200" err="1"/>
              <a:t>Φύσης</a:t>
            </a:r>
            <a:r>
              <a:rPr lang="en-US" sz="3200"/>
              <a:t>:</a:t>
            </a:r>
            <a:br>
              <a:rPr lang="en-US" sz="3200"/>
            </a:br>
            <a:r>
              <a:rPr lang="en-US" sz="3200"/>
              <a:t> </a:t>
            </a:r>
            <a:r>
              <a:rPr lang="en-US" sz="3200" err="1"/>
              <a:t>Περι</a:t>
            </a:r>
            <a:r>
              <a:rPr lang="en-US" sz="3200"/>
              <a:t>β</a:t>
            </a:r>
            <a:r>
              <a:rPr lang="en-US" sz="3200" err="1"/>
              <a:t>άλλον</a:t>
            </a:r>
            <a:r>
              <a:rPr lang="en-US" sz="3200"/>
              <a:t> και</a:t>
            </a:r>
            <a:br>
              <a:rPr lang="en-US" sz="3200"/>
            </a:br>
            <a:r>
              <a:rPr lang="en-US" sz="3200"/>
              <a:t> </a:t>
            </a:r>
            <a:r>
              <a:rPr lang="en-US" sz="3200" err="1"/>
              <a:t>Κλιμ</a:t>
            </a:r>
            <a:r>
              <a:rPr lang="en-US" sz="3200"/>
              <a:t>α</a:t>
            </a:r>
            <a:r>
              <a:rPr lang="en-US" sz="3200" err="1"/>
              <a:t>τική</a:t>
            </a:r>
            <a:r>
              <a:rPr lang="en-US" sz="3200"/>
              <a:t> </a:t>
            </a:r>
            <a:r>
              <a:rPr lang="en-US" sz="3200" err="1"/>
              <a:t>Αλλ</a:t>
            </a:r>
            <a:r>
              <a:rPr lang="en-US" sz="3200"/>
              <a:t>α</a:t>
            </a:r>
            <a:r>
              <a:rPr lang="en-US" sz="3200" err="1"/>
              <a:t>γή</a:t>
            </a:r>
            <a:r>
              <a:rPr lang="en-US" sz="3200"/>
              <a:t> </a:t>
            </a:r>
          </a:p>
        </p:txBody>
      </p:sp>
      <p:sp>
        <p:nvSpPr>
          <p:cNvPr id="4" name="Subtitle 3">
            <a:extLst>
              <a:ext uri="{FF2B5EF4-FFF2-40B4-BE49-F238E27FC236}">
                <a16:creationId xmlns:a16="http://schemas.microsoft.com/office/drawing/2014/main" id="{D1867331-230D-9C0A-257F-D767A3E56A5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327648" y="5624669"/>
            <a:ext cx="3776472" cy="876715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sz="1400" err="1">
                <a:latin typeface="Gill Sans Nova Light"/>
              </a:rPr>
              <a:t>Διδάσκουσ</a:t>
            </a:r>
            <a:r>
              <a:rPr lang="en-US" sz="1400">
                <a:latin typeface="Gill Sans Nova Light"/>
              </a:rPr>
              <a:t>α: </a:t>
            </a:r>
            <a:r>
              <a:rPr lang="en-US" sz="1400" err="1">
                <a:latin typeface="Gill Sans Nova Light"/>
              </a:rPr>
              <a:t>Δρ</a:t>
            </a:r>
            <a:r>
              <a:rPr lang="en-US" sz="1400">
                <a:latin typeface="Gill Sans Nova Light"/>
              </a:rPr>
              <a:t>. </a:t>
            </a:r>
            <a:r>
              <a:rPr lang="en-US" sz="1400" err="1">
                <a:latin typeface="Gill Sans Nova Light"/>
              </a:rPr>
              <a:t>Σοφί</a:t>
            </a:r>
            <a:r>
              <a:rPr lang="en-US" sz="1400">
                <a:latin typeface="Gill Sans Nova Light"/>
              </a:rPr>
              <a:t>α </a:t>
            </a:r>
            <a:r>
              <a:rPr lang="en-US" sz="1400" err="1">
                <a:latin typeface="Gill Sans Nova Light"/>
              </a:rPr>
              <a:t>Τυ</a:t>
            </a:r>
            <a:r>
              <a:rPr lang="en-US" sz="1400">
                <a:latin typeface="Gill Sans Nova Light"/>
              </a:rPr>
              <a:t>π</a:t>
            </a:r>
            <a:r>
              <a:rPr lang="en-US" sz="1400" err="1">
                <a:latin typeface="Gill Sans Nova Light"/>
              </a:rPr>
              <a:t>άλδου</a:t>
            </a:r>
            <a:r>
              <a:rPr lang="en-US" sz="1400">
                <a:latin typeface="Gill Sans Nova Light"/>
              </a:rPr>
              <a:t> </a:t>
            </a:r>
            <a:endParaRPr lang="en-US" sz="1400"/>
          </a:p>
          <a:p>
            <a:r>
              <a:rPr lang="en-US" sz="1400">
                <a:latin typeface="Gill Sans Nova Light"/>
              </a:rPr>
              <a:t>Πα</a:t>
            </a:r>
            <a:r>
              <a:rPr lang="en-US" sz="1400" err="1">
                <a:latin typeface="Gill Sans Nova Light"/>
              </a:rPr>
              <a:t>ρουσί</a:t>
            </a:r>
            <a:r>
              <a:rPr lang="en-US" sz="1400">
                <a:latin typeface="Gill Sans Nova Light"/>
              </a:rPr>
              <a:t>α</a:t>
            </a:r>
            <a:r>
              <a:rPr lang="en-US" sz="1400" err="1">
                <a:latin typeface="Gill Sans Nova Light"/>
              </a:rPr>
              <a:t>ση</a:t>
            </a:r>
            <a:r>
              <a:rPr lang="en-US" sz="1400">
                <a:latin typeface="Gill Sans Nova Light"/>
              </a:rPr>
              <a:t>: </a:t>
            </a:r>
            <a:r>
              <a:rPr lang="en-US" sz="1400" err="1">
                <a:latin typeface="Gill Sans Nova Light"/>
              </a:rPr>
              <a:t>Κωλέτση</a:t>
            </a:r>
            <a:r>
              <a:rPr lang="en-US" sz="1400">
                <a:latin typeface="Gill Sans Nova Light"/>
              </a:rPr>
              <a:t> </a:t>
            </a:r>
            <a:r>
              <a:rPr lang="en-US" sz="1400" err="1">
                <a:latin typeface="Gill Sans Nova Light"/>
              </a:rPr>
              <a:t>Αικ</a:t>
            </a:r>
            <a:r>
              <a:rPr lang="en-US" sz="1400">
                <a:latin typeface="Gill Sans Nova Light"/>
              </a:rPr>
              <a:t>α</a:t>
            </a:r>
            <a:r>
              <a:rPr lang="en-US" sz="1400" err="1">
                <a:latin typeface="Gill Sans Nova Light"/>
              </a:rPr>
              <a:t>τερίνη-Μιχ</a:t>
            </a:r>
            <a:r>
              <a:rPr lang="en-US" sz="1400">
                <a:latin typeface="Gill Sans Nova Light"/>
              </a:rPr>
              <a:t>α</a:t>
            </a:r>
            <a:r>
              <a:rPr lang="en-US" sz="1400" err="1">
                <a:latin typeface="Gill Sans Nova Light"/>
              </a:rPr>
              <a:t>έλ</a:t>
            </a:r>
            <a:r>
              <a:rPr lang="en-US" sz="1400">
                <a:latin typeface="Gill Sans Nova Light"/>
              </a:rPr>
              <a:t>α &amp; Μπα</a:t>
            </a:r>
            <a:r>
              <a:rPr lang="en-US" sz="1400" err="1">
                <a:latin typeface="Gill Sans Nova Light"/>
              </a:rPr>
              <a:t>τιστάτου</a:t>
            </a:r>
            <a:r>
              <a:rPr lang="en-US" sz="1400">
                <a:latin typeface="Gill Sans Nova Light"/>
              </a:rPr>
              <a:t> </a:t>
            </a:r>
            <a:r>
              <a:rPr lang="en-US" sz="1400" err="1">
                <a:latin typeface="Gill Sans Nova Light"/>
              </a:rPr>
              <a:t>Αικ</a:t>
            </a:r>
            <a:r>
              <a:rPr lang="en-US" sz="1400">
                <a:latin typeface="Gill Sans Nova Light"/>
              </a:rPr>
              <a:t>α</a:t>
            </a:r>
            <a:r>
              <a:rPr lang="en-US" sz="1400" err="1">
                <a:latin typeface="Gill Sans Nova Light"/>
              </a:rPr>
              <a:t>τερί</a:t>
            </a:r>
            <a:r>
              <a:rPr lang="en-US" sz="1400">
                <a:latin typeface="Gill Sans Nova Light"/>
              </a:rPr>
              <a:t>νη</a:t>
            </a:r>
            <a:endParaRPr lang="en-US" sz="1400" err="1"/>
          </a:p>
          <a:p>
            <a:endParaRPr lang="en-US"/>
          </a:p>
        </p:txBody>
      </p:sp>
      <p:pic>
        <p:nvPicPr>
          <p:cNvPr id="7" name="Picture 6" descr="A mountain range with snow&#10;&#10;AI-generated content may be incorrect.">
            <a:extLst>
              <a:ext uri="{FF2B5EF4-FFF2-40B4-BE49-F238E27FC236}">
                <a16:creationId xmlns:a16="http://schemas.microsoft.com/office/drawing/2014/main" id="{EAD21945-340D-404E-BDEA-CD31EDCB32B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800" y="356560"/>
            <a:ext cx="11477293" cy="30724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962828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7D8761-2537-7A8E-AAF5-0200BA2744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THANK YOU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5C6928F1-4E3C-0C3A-F853-910AF3D19460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/>
              <a:t>ΚΩΛΕΤΣΗ ΑΙΚΑΤΕΡΙΝΗ-ΜΙΧΑΕΛΑ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C07C030C-4EF2-A28B-3096-012353B7BA33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en-US"/>
              <a:t>ΜΠΑΤΙΣΤΑΤΟΥ ΑΙΚΑΤΕΡΙΝΗ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D48DB40D-F8D7-F5E6-8321-429766754196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9" name="Picture Placeholder 8" descr="Ice and water from above&#10;&#10;AI-generated content may be incorrect.">
            <a:extLst>
              <a:ext uri="{FF2B5EF4-FFF2-40B4-BE49-F238E27FC236}">
                <a16:creationId xmlns:a16="http://schemas.microsoft.com/office/drawing/2014/main" id="{BDDCEB68-041F-926C-7AF7-044B21918419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>
          <a:blip r:embed="rId2"/>
          <a:srcRect l="26360" r="26360"/>
          <a:stretch/>
        </p:blipFill>
        <p:spPr>
          <a:xfrm>
            <a:off x="311728" y="727364"/>
            <a:ext cx="4191361" cy="5541820"/>
          </a:xfrm>
          <a:prstGeom prst="rect">
            <a:avLst/>
          </a:prstGeom>
          <a:ln w="15875">
            <a:solidFill>
              <a:srgbClr val="000000"/>
            </a:solidFill>
          </a:ln>
        </p:spPr>
      </p:pic>
    </p:spTree>
    <p:extLst>
      <p:ext uri="{BB962C8B-B14F-4D97-AF65-F5344CB8AC3E}">
        <p14:creationId xmlns:p14="http://schemas.microsoft.com/office/powerpoint/2010/main" val="16257598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F59025BC-7A1A-3FAF-3BC0-13AF568A2A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0" y="725234"/>
            <a:ext cx="4718304" cy="2181700"/>
          </a:xfrm>
        </p:spPr>
        <p:txBody>
          <a:bodyPr/>
          <a:lstStyle/>
          <a:p>
            <a:pPr algn="ctr"/>
            <a:r>
              <a:rPr lang="en-US" sz="3200"/>
              <a:t>Από </a:t>
            </a:r>
            <a:r>
              <a:rPr lang="en-US" sz="3200" err="1"/>
              <a:t>την</a:t>
            </a:r>
            <a:r>
              <a:rPr lang="en-US" sz="3200"/>
              <a:t> </a:t>
            </a:r>
            <a:r>
              <a:rPr lang="en-US" sz="3200" err="1"/>
              <a:t>Κρ</a:t>
            </a:r>
            <a:r>
              <a:rPr lang="en-US" sz="3200"/>
              <a:t>α</a:t>
            </a:r>
            <a:r>
              <a:rPr lang="en-US" sz="3200" err="1"/>
              <a:t>τική</a:t>
            </a:r>
            <a:r>
              <a:rPr lang="en-US" sz="3200"/>
              <a:t> </a:t>
            </a:r>
            <a:r>
              <a:rPr lang="en-US" sz="3200" err="1"/>
              <a:t>στην</a:t>
            </a:r>
            <a:r>
              <a:rPr lang="en-US" sz="3200"/>
              <a:t> </a:t>
            </a:r>
            <a:r>
              <a:rPr lang="en-US" sz="3200" err="1"/>
              <a:t>Περι</a:t>
            </a:r>
            <a:r>
              <a:rPr lang="en-US" sz="3200"/>
              <a:t>βα</a:t>
            </a:r>
            <a:r>
              <a:rPr lang="en-US" sz="3200" err="1"/>
              <a:t>λλοντική</a:t>
            </a:r>
            <a:r>
              <a:rPr lang="en-US" sz="3200"/>
              <a:t> </a:t>
            </a:r>
            <a:r>
              <a:rPr lang="en-US" sz="3200" err="1"/>
              <a:t>Ασφάλει</a:t>
            </a:r>
            <a:r>
              <a:rPr lang="en-US" sz="3200"/>
              <a:t>α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752DFB8-B7A2-DE8A-3E38-FC31706127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73982" y="2910193"/>
            <a:ext cx="4370832" cy="2399423"/>
          </a:xfrm>
        </p:spPr>
        <p:txBody>
          <a:bodyPr vert="horz" lIns="91440" tIns="45720" rIns="91440" bIns="45720" rtlCol="0" anchor="t">
            <a:noAutofit/>
          </a:bodyPr>
          <a:lstStyle/>
          <a:p>
            <a:pPr algn="ctr"/>
            <a:r>
              <a:rPr lang="en-US" sz="2200" dirty="0"/>
              <a:t>Η </a:t>
            </a:r>
            <a:r>
              <a:rPr lang="en-US" sz="2200" dirty="0" err="1"/>
              <a:t>κλιμ</a:t>
            </a:r>
            <a:r>
              <a:rPr lang="en-US" sz="2200" dirty="0"/>
              <a:t>α</a:t>
            </a:r>
            <a:r>
              <a:rPr lang="en-US" sz="2200" dirty="0" err="1"/>
              <a:t>τική</a:t>
            </a:r>
            <a:r>
              <a:rPr lang="en-US" sz="2200" dirty="0"/>
              <a:t> α</a:t>
            </a:r>
            <a:r>
              <a:rPr lang="en-US" sz="2200" dirty="0" err="1"/>
              <a:t>λλ</a:t>
            </a:r>
            <a:r>
              <a:rPr lang="en-US" sz="2200" dirty="0"/>
              <a:t>α</a:t>
            </a:r>
            <a:r>
              <a:rPr lang="en-US" sz="2200" dirty="0" err="1"/>
              <a:t>γή</a:t>
            </a:r>
            <a:r>
              <a:rPr lang="en-US" sz="2200" dirty="0"/>
              <a:t> </a:t>
            </a:r>
            <a:r>
              <a:rPr lang="en-US" sz="2200" dirty="0" err="1"/>
              <a:t>λειτουργεί</a:t>
            </a:r>
            <a:r>
              <a:rPr lang="en-US" sz="2200" dirty="0"/>
              <a:t> </a:t>
            </a:r>
            <a:r>
              <a:rPr lang="en-US" sz="2200" dirty="0" err="1"/>
              <a:t>ως</a:t>
            </a:r>
            <a:r>
              <a:rPr lang="en-US" sz="2200" dirty="0"/>
              <a:t> π</a:t>
            </a:r>
            <a:r>
              <a:rPr lang="en-US" sz="2200" dirty="0" err="1"/>
              <a:t>ολλ</a:t>
            </a:r>
            <a:r>
              <a:rPr lang="en-US" sz="2200" dirty="0"/>
              <a:t>απλα</a:t>
            </a:r>
            <a:r>
              <a:rPr lang="en-US" sz="2200" dirty="0" err="1"/>
              <a:t>σι</a:t>
            </a:r>
            <a:r>
              <a:rPr lang="en-US" sz="2200" dirty="0"/>
              <a:t>α</a:t>
            </a:r>
            <a:r>
              <a:rPr lang="en-US" sz="2200" dirty="0" err="1"/>
              <a:t>στής</a:t>
            </a:r>
            <a:r>
              <a:rPr lang="en-US" sz="2200" dirty="0"/>
              <a:t> απ</a:t>
            </a:r>
            <a:r>
              <a:rPr lang="en-US" sz="2200" dirty="0" err="1"/>
              <a:t>ειλών</a:t>
            </a:r>
            <a:r>
              <a:rPr lang="en-US" sz="2200" dirty="0"/>
              <a:t>, επαναπ</a:t>
            </a:r>
            <a:r>
              <a:rPr lang="en-US" sz="2200" dirty="0" err="1"/>
              <a:t>ροσδιορίζοντ</a:t>
            </a:r>
            <a:r>
              <a:rPr lang="en-US" sz="2200" dirty="0"/>
              <a:t>ας </a:t>
            </a:r>
            <a:r>
              <a:rPr lang="en-US" sz="2200" dirty="0" err="1"/>
              <a:t>την</a:t>
            </a:r>
            <a:r>
              <a:rPr lang="en-US" sz="2200" dirty="0"/>
              <a:t> </a:t>
            </a:r>
            <a:r>
              <a:rPr lang="en-US" sz="2200" dirty="0" err="1"/>
              <a:t>έννοι</a:t>
            </a:r>
            <a:r>
              <a:rPr lang="en-US" sz="2200" dirty="0"/>
              <a:t>α </a:t>
            </a:r>
            <a:r>
              <a:rPr lang="en-US" sz="2200" dirty="0" err="1"/>
              <a:t>της</a:t>
            </a:r>
            <a:r>
              <a:rPr lang="en-US" sz="2200" dirty="0"/>
              <a:t> </a:t>
            </a:r>
            <a:r>
              <a:rPr lang="en-US" sz="2200" dirty="0" err="1"/>
              <a:t>εθνικής</a:t>
            </a:r>
            <a:r>
              <a:rPr lang="en-US" sz="2200" dirty="0"/>
              <a:t> </a:t>
            </a:r>
            <a:r>
              <a:rPr lang="en-US" sz="2200" dirty="0" err="1"/>
              <a:t>ισχύος</a:t>
            </a:r>
            <a:r>
              <a:rPr lang="en-US" sz="2200" dirty="0"/>
              <a:t> </a:t>
            </a:r>
            <a:r>
              <a:rPr lang="en-US" sz="2200" dirty="0" err="1"/>
              <a:t>στον</a:t>
            </a:r>
            <a:r>
              <a:rPr lang="en-US" sz="2200" dirty="0"/>
              <a:t> 21ο α</a:t>
            </a:r>
            <a:r>
              <a:rPr lang="en-US" sz="2200" dirty="0" err="1"/>
              <a:t>ιών</a:t>
            </a:r>
            <a:r>
              <a:rPr lang="en-US" sz="2200" dirty="0"/>
              <a:t>α.</a:t>
            </a:r>
          </a:p>
          <a:p>
            <a:pPr algn="ctr"/>
            <a:endParaRPr lang="en-US" sz="2400" dirty="0"/>
          </a:p>
          <a:p>
            <a:pPr algn="ctr"/>
            <a:endParaRPr lang="en-US" sz="2400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3A127E98-F085-5A66-9D65-E2BAC77B0E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D792B7-0397-C047-AE12-1A03F7E3DC83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C90F9375-7D60-5547-02DC-A2AF4BE09B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503613" y="6425270"/>
            <a:ext cx="4997416" cy="435956"/>
          </a:xfrm>
        </p:spPr>
        <p:txBody>
          <a:bodyPr/>
          <a:lstStyle/>
          <a:p>
            <a:r>
              <a:rPr lang="en-US">
                <a:latin typeface="Gill Sans Nova Light"/>
              </a:rPr>
              <a:t>Η Γεωπολιτική της Φύσης: Περιβάλλον και Κλιματική Αλλαγή</a:t>
            </a:r>
            <a:endParaRPr lang="en-US"/>
          </a:p>
        </p:txBody>
      </p:sp>
      <p:sp>
        <p:nvSpPr>
          <p:cNvPr id="9" name="Date Placeholder 8">
            <a:extLst>
              <a:ext uri="{FF2B5EF4-FFF2-40B4-BE49-F238E27FC236}">
                <a16:creationId xmlns:a16="http://schemas.microsoft.com/office/drawing/2014/main" id="{5AF93863-763B-590D-9D57-2E4C5A8E97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20XX</a:t>
            </a:r>
          </a:p>
        </p:txBody>
      </p:sp>
      <p:pic>
        <p:nvPicPr>
          <p:cNvPr id="7" name="Picture Placeholder 6" descr="A river flowing through a rocky area&#10;&#10;AI-generated content may be incorrect.">
            <a:extLst>
              <a:ext uri="{FF2B5EF4-FFF2-40B4-BE49-F238E27FC236}">
                <a16:creationId xmlns:a16="http://schemas.microsoft.com/office/drawing/2014/main" id="{41F628D3-E236-8B0A-96FE-2DA53D8C3D1B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>
          <a:blip r:embed="rId2"/>
          <a:srcRect l="31746" r="31746"/>
          <a:stretch/>
        </p:blipFill>
        <p:spPr>
          <a:xfrm>
            <a:off x="1421989" y="487591"/>
            <a:ext cx="3465511" cy="5442285"/>
          </a:xfrm>
          <a:prstGeom prst="rect">
            <a:avLst/>
          </a:prstGeom>
          <a:ln w="15875">
            <a:solidFill>
              <a:srgbClr val="F8F4EC"/>
            </a:solidFill>
          </a:ln>
        </p:spPr>
      </p:pic>
    </p:spTree>
    <p:extLst>
      <p:ext uri="{BB962C8B-B14F-4D97-AF65-F5344CB8AC3E}">
        <p14:creationId xmlns:p14="http://schemas.microsoft.com/office/powerpoint/2010/main" val="31688526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A25B87C0-1FA0-EABB-EF67-261E89409A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4851" y="-461"/>
            <a:ext cx="11976977" cy="6858922"/>
          </a:xfrm>
          <a:solidFill>
            <a:schemeClr val="accent3">
              <a:lumMod val="50000"/>
            </a:schemeClr>
          </a:solidFill>
        </p:spPr>
        <p:txBody>
          <a:bodyPr/>
          <a:lstStyle/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9AF711E-23B5-8216-7359-9690CF61DB8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 vert="horz" lIns="91440" tIns="45720" rIns="91440" bIns="45720" rtlCol="0" anchor="t">
            <a:noAutofit/>
          </a:bodyPr>
          <a:lstStyle/>
          <a:p>
            <a:r>
              <a:rPr lang="en-US"/>
              <a:t>Activation Curve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F6371A21-ED92-D1B5-A557-2DD777A2202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-12700" y="5282777"/>
            <a:ext cx="6535479" cy="0"/>
          </a:xfrm>
          <a:prstGeom prst="line">
            <a:avLst/>
          </a:prstGeom>
          <a:ln w="158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7FEEBC66-8A88-7748-D315-C8A4BDE779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9696893" y="5282777"/>
            <a:ext cx="2495107" cy="0"/>
          </a:xfrm>
          <a:prstGeom prst="line">
            <a:avLst/>
          </a:prstGeom>
          <a:ln w="158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3" name="Table 12">
            <a:extLst>
              <a:ext uri="{FF2B5EF4-FFF2-40B4-BE49-F238E27FC236}">
                <a16:creationId xmlns:a16="http://schemas.microsoft.com/office/drawing/2014/main" id="{35B80068-C02B-CF23-08A3-BFAB3E3C326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84995923"/>
              </p:ext>
            </p:extLst>
          </p:nvPr>
        </p:nvGraphicFramePr>
        <p:xfrm>
          <a:off x="1997363" y="554181"/>
          <a:ext cx="7453126" cy="444503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64073">
                  <a:extLst>
                    <a:ext uri="{9D8B030D-6E8A-4147-A177-3AD203B41FA5}">
                      <a16:colId xmlns:a16="http://schemas.microsoft.com/office/drawing/2014/main" val="3734147447"/>
                    </a:ext>
                  </a:extLst>
                </a:gridCol>
                <a:gridCol w="4189053">
                  <a:extLst>
                    <a:ext uri="{9D8B030D-6E8A-4147-A177-3AD203B41FA5}">
                      <a16:colId xmlns:a16="http://schemas.microsoft.com/office/drawing/2014/main" val="1299988991"/>
                    </a:ext>
                  </a:extLst>
                </a:gridCol>
              </a:tblGrid>
              <a:tr h="1197690">
                <a:tc>
                  <a:txBody>
                    <a:bodyPr/>
                    <a:lstStyle/>
                    <a:p>
                      <a:r>
                        <a:rPr lang="en-GB"/>
                        <a:t>ΠΑΡΑΔΟΣΙΑΚΗ ΑΣΦΑΛΕΙΑ</a:t>
                      </a: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/>
                        <a:t>ΠΕΡΙΒΑΛΛΟΝΤΙΚΗ ΑΣΦΑΛΕΙΑ</a:t>
                      </a: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72923524"/>
                  </a:ext>
                </a:extLst>
              </a:tr>
              <a:tr h="1197690">
                <a:tc>
                  <a:txBody>
                    <a:bodyPr/>
                    <a:lstStyle/>
                    <a:p>
                      <a:r>
                        <a:rPr lang="en-GB" err="1"/>
                        <a:t>Εστί</a:t>
                      </a:r>
                      <a:r>
                        <a:rPr lang="en-GB"/>
                        <a:t>α</a:t>
                      </a:r>
                      <a:r>
                        <a:rPr lang="en-GB" err="1"/>
                        <a:t>ση</a:t>
                      </a:r>
                      <a:r>
                        <a:rPr lang="en-GB"/>
                        <a:t> </a:t>
                      </a:r>
                      <a:r>
                        <a:rPr lang="en-GB" err="1"/>
                        <a:t>στο</a:t>
                      </a:r>
                      <a:r>
                        <a:rPr lang="en-GB"/>
                        <a:t> </a:t>
                      </a:r>
                      <a:r>
                        <a:rPr lang="en-GB" err="1"/>
                        <a:t>κυρί</a:t>
                      </a:r>
                      <a:r>
                        <a:rPr lang="en-GB"/>
                        <a:t>α</a:t>
                      </a:r>
                      <a:r>
                        <a:rPr lang="en-GB" err="1"/>
                        <a:t>ρχο</a:t>
                      </a:r>
                      <a:r>
                        <a:rPr lang="en-GB"/>
                        <a:t> </a:t>
                      </a:r>
                      <a:r>
                        <a:rPr lang="en-GB" err="1"/>
                        <a:t>κράτος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err="1"/>
                        <a:t>Εστί</a:t>
                      </a:r>
                      <a:r>
                        <a:rPr lang="en-GB"/>
                        <a:t>α</a:t>
                      </a:r>
                      <a:r>
                        <a:rPr lang="en-GB" err="1"/>
                        <a:t>ση</a:t>
                      </a:r>
                      <a:r>
                        <a:rPr lang="en-GB"/>
                        <a:t> </a:t>
                      </a:r>
                      <a:r>
                        <a:rPr lang="en-GB" err="1"/>
                        <a:t>στο</a:t>
                      </a:r>
                      <a:r>
                        <a:rPr lang="en-GB"/>
                        <a:t> </a:t>
                      </a:r>
                      <a:r>
                        <a:rPr lang="en-GB" err="1"/>
                        <a:t>οικοσύστημ</a:t>
                      </a:r>
                      <a:r>
                        <a:rPr lang="en-GB"/>
                        <a:t>α και </a:t>
                      </a:r>
                      <a:r>
                        <a:rPr lang="en-GB" err="1"/>
                        <a:t>τον</a:t>
                      </a:r>
                      <a:r>
                        <a:rPr lang="en-GB"/>
                        <a:t> </a:t>
                      </a:r>
                      <a:r>
                        <a:rPr lang="en-GB" err="1"/>
                        <a:t>άνθρω</a:t>
                      </a:r>
                      <a:r>
                        <a:rPr lang="en-GB"/>
                        <a:t>πο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5148837"/>
                  </a:ext>
                </a:extLst>
              </a:tr>
              <a:tr h="851967">
                <a:tc>
                  <a:txBody>
                    <a:bodyPr/>
                    <a:lstStyle/>
                    <a:p>
                      <a:r>
                        <a:rPr lang="en-GB" err="1"/>
                        <a:t>Στρ</a:t>
                      </a:r>
                      <a:r>
                        <a:rPr lang="en-GB"/>
                        <a:t>α</a:t>
                      </a:r>
                      <a:r>
                        <a:rPr lang="en-GB" err="1"/>
                        <a:t>τιωτικές</a:t>
                      </a:r>
                      <a:r>
                        <a:rPr lang="en-GB"/>
                        <a:t> Απ</a:t>
                      </a:r>
                      <a:r>
                        <a:rPr lang="en-GB" err="1"/>
                        <a:t>ειλές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err="1"/>
                        <a:t>Δι</a:t>
                      </a:r>
                      <a:r>
                        <a:rPr lang="en-GB"/>
                        <a:t>α</a:t>
                      </a:r>
                      <a:r>
                        <a:rPr lang="en-GB" err="1"/>
                        <a:t>κρ</a:t>
                      </a:r>
                      <a:r>
                        <a:rPr lang="en-GB"/>
                        <a:t>α</a:t>
                      </a:r>
                      <a:r>
                        <a:rPr lang="en-GB" err="1"/>
                        <a:t>τικές</a:t>
                      </a:r>
                      <a:r>
                        <a:rPr lang="en-GB"/>
                        <a:t> Απ</a:t>
                      </a:r>
                      <a:r>
                        <a:rPr lang="en-GB" err="1"/>
                        <a:t>ειλές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30069678"/>
                  </a:ext>
                </a:extLst>
              </a:tr>
              <a:tr h="1197690">
                <a:tc>
                  <a:txBody>
                    <a:bodyPr/>
                    <a:lstStyle/>
                    <a:p>
                      <a:r>
                        <a:rPr lang="en-GB"/>
                        <a:t>Πα</a:t>
                      </a:r>
                      <a:r>
                        <a:rPr lang="en-GB" err="1"/>
                        <a:t>ιχνίδι</a:t>
                      </a:r>
                      <a:r>
                        <a:rPr lang="en-GB"/>
                        <a:t>α </a:t>
                      </a:r>
                      <a:r>
                        <a:rPr lang="en-GB" err="1"/>
                        <a:t>Μηδενικού</a:t>
                      </a:r>
                      <a:r>
                        <a:rPr lang="en-GB"/>
                        <a:t> </a:t>
                      </a:r>
                      <a:r>
                        <a:rPr lang="en-GB" err="1"/>
                        <a:t>Αθροίσμ</a:t>
                      </a:r>
                      <a:r>
                        <a:rPr lang="en-GB"/>
                        <a:t>α</a:t>
                      </a:r>
                      <a:r>
                        <a:rPr lang="en-GB" err="1"/>
                        <a:t>τος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err="1"/>
                        <a:t>Αν</a:t>
                      </a:r>
                      <a:r>
                        <a:rPr lang="en-GB"/>
                        <a:t>α</a:t>
                      </a:r>
                      <a:r>
                        <a:rPr lang="en-GB" err="1"/>
                        <a:t>γκ</a:t>
                      </a:r>
                      <a:r>
                        <a:rPr lang="en-GB"/>
                        <a:t>α</a:t>
                      </a:r>
                      <a:r>
                        <a:rPr lang="en-GB" err="1"/>
                        <a:t>στική</a:t>
                      </a:r>
                      <a:r>
                        <a:rPr lang="en-GB"/>
                        <a:t> </a:t>
                      </a:r>
                      <a:r>
                        <a:rPr lang="en-GB" err="1"/>
                        <a:t>Αλληλεξάρτηση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1205106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693365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27018BA-623E-D51E-BE0E-F23E62CC33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D792B7-0397-C047-AE12-1A03F7E3DC83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47A5FDE-1153-51BC-BC63-9067CD0137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464725" y="6647976"/>
            <a:ext cx="4608211" cy="154004"/>
          </a:xfrm>
        </p:spPr>
        <p:txBody>
          <a:bodyPr/>
          <a:lstStyle/>
          <a:p>
            <a:r>
              <a:rPr lang="en-US">
                <a:latin typeface="Gill Sans Nova Light"/>
              </a:rPr>
              <a:t>Η</a:t>
            </a:r>
            <a:r>
              <a:rPr lang="en-US">
                <a:solidFill>
                  <a:srgbClr val="000000"/>
                </a:solidFill>
                <a:latin typeface="Gill Sans Nova Light"/>
              </a:rPr>
              <a:t> Γεωπολιτική της </a:t>
            </a:r>
            <a:r>
              <a:rPr lang="en-US" dirty="0">
                <a:solidFill>
                  <a:srgbClr val="000000"/>
                </a:solidFill>
                <a:latin typeface="Gill Sans Nova Light"/>
              </a:rPr>
              <a:t>Φύσης: Περιβάλλον και Κλιματική Αλλαγή</a:t>
            </a:r>
          </a:p>
          <a:p>
            <a:endParaRPr lang="en-US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F97B505-A442-09AA-E04D-D58275607B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20XX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198CB84B-2B26-1973-24E5-14CD410DB80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76490970"/>
              </p:ext>
            </p:extLst>
          </p:nvPr>
        </p:nvGraphicFramePr>
        <p:xfrm>
          <a:off x="1088571" y="979714"/>
          <a:ext cx="9724430" cy="421979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53472">
                  <a:extLst>
                    <a:ext uri="{9D8B030D-6E8A-4147-A177-3AD203B41FA5}">
                      <a16:colId xmlns:a16="http://schemas.microsoft.com/office/drawing/2014/main" val="1509139136"/>
                    </a:ext>
                  </a:extLst>
                </a:gridCol>
                <a:gridCol w="1753472">
                  <a:extLst>
                    <a:ext uri="{9D8B030D-6E8A-4147-A177-3AD203B41FA5}">
                      <a16:colId xmlns:a16="http://schemas.microsoft.com/office/drawing/2014/main" val="2103088793"/>
                    </a:ext>
                  </a:extLst>
                </a:gridCol>
                <a:gridCol w="1753472">
                  <a:extLst>
                    <a:ext uri="{9D8B030D-6E8A-4147-A177-3AD203B41FA5}">
                      <a16:colId xmlns:a16="http://schemas.microsoft.com/office/drawing/2014/main" val="2698285418"/>
                    </a:ext>
                  </a:extLst>
                </a:gridCol>
                <a:gridCol w="1753472">
                  <a:extLst>
                    <a:ext uri="{9D8B030D-6E8A-4147-A177-3AD203B41FA5}">
                      <a16:colId xmlns:a16="http://schemas.microsoft.com/office/drawing/2014/main" val="1149728650"/>
                    </a:ext>
                  </a:extLst>
                </a:gridCol>
                <a:gridCol w="2710542">
                  <a:extLst>
                    <a:ext uri="{9D8B030D-6E8A-4147-A177-3AD203B41FA5}">
                      <a16:colId xmlns:a16="http://schemas.microsoft.com/office/drawing/2014/main" val="2839110664"/>
                    </a:ext>
                  </a:extLst>
                </a:gridCol>
              </a:tblGrid>
              <a:tr h="1101797"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GB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/>
                        <a:t>ΡΕΑΛΙΣΜΟΣ</a:t>
                      </a: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/>
                        <a:t>ΦΙΛΕΛΕΥΘΕΡΙΣΜΟΣ</a:t>
                      </a: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/>
                        <a:t>ΣΠΟΥΔΕΣ ΕΙΡΗΝΗΣ </a:t>
                      </a: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/>
                        <a:t>ΘΕΩΡΙΕΣ ΦΥΛΟΥ</a:t>
                      </a: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69789355"/>
                  </a:ext>
                </a:extLst>
              </a:tr>
              <a:tr h="1101797">
                <a:tc>
                  <a:txBody>
                    <a:bodyPr/>
                    <a:lstStyle/>
                    <a:p>
                      <a:pPr algn="ctr"/>
                      <a:r>
                        <a:rPr lang="en-GB">
                          <a:solidFill>
                            <a:schemeClr val="bg1"/>
                          </a:solidFill>
                        </a:rPr>
                        <a:t>ΚΥΡΙΑ ΑΠΕΙΛΗ</a:t>
                      </a:r>
                    </a:p>
                    <a:p>
                      <a:pPr lvl="0" algn="ctr">
                        <a:buNone/>
                      </a:pPr>
                      <a:r>
                        <a:rPr lang="en-GB">
                          <a:solidFill>
                            <a:schemeClr val="bg1"/>
                          </a:solidFill>
                        </a:rPr>
                        <a:t>(CORE THREAT)</a:t>
                      </a:r>
                      <a:endParaRPr lang="en-GB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dirty="0" err="1">
                          <a:solidFill>
                            <a:srgbClr val="403A2F"/>
                          </a:solidFill>
                        </a:rPr>
                        <a:t>Αντ</a:t>
                      </a:r>
                      <a:r>
                        <a:rPr lang="en-GB" dirty="0">
                          <a:solidFill>
                            <a:srgbClr val="403A2F"/>
                          </a:solidFill>
                        </a:rPr>
                        <a:t>α</a:t>
                      </a:r>
                      <a:r>
                        <a:rPr lang="en-GB" dirty="0" err="1">
                          <a:solidFill>
                            <a:srgbClr val="403A2F"/>
                          </a:solidFill>
                        </a:rPr>
                        <a:t>γωνισμός</a:t>
                      </a:r>
                      <a:r>
                        <a:rPr lang="en-GB" dirty="0">
                          <a:solidFill>
                            <a:srgbClr val="403A2F"/>
                          </a:solidFill>
                        </a:rPr>
                        <a:t> </a:t>
                      </a:r>
                      <a:r>
                        <a:rPr lang="en-GB" dirty="0" err="1">
                          <a:solidFill>
                            <a:srgbClr val="403A2F"/>
                          </a:solidFill>
                        </a:rPr>
                        <a:t>γι</a:t>
                      </a:r>
                      <a:r>
                        <a:rPr lang="en-GB" dirty="0">
                          <a:solidFill>
                            <a:srgbClr val="403A2F"/>
                          </a:solidFill>
                        </a:rPr>
                        <a:t>α σπ</a:t>
                      </a:r>
                      <a:r>
                        <a:rPr lang="en-GB" dirty="0" err="1">
                          <a:solidFill>
                            <a:srgbClr val="403A2F"/>
                          </a:solidFill>
                        </a:rPr>
                        <a:t>άνιους</a:t>
                      </a:r>
                      <a:r>
                        <a:rPr lang="en-GB" dirty="0">
                          <a:solidFill>
                            <a:srgbClr val="403A2F"/>
                          </a:solidFill>
                        </a:rPr>
                        <a:t> π</a:t>
                      </a:r>
                      <a:r>
                        <a:rPr lang="en-GB" dirty="0" err="1">
                          <a:solidFill>
                            <a:srgbClr val="403A2F"/>
                          </a:solidFill>
                        </a:rPr>
                        <a:t>όρους</a:t>
                      </a: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rgbClr val="403A2F"/>
                          </a:solidFill>
                        </a:rPr>
                        <a:t>Απ</a:t>
                      </a:r>
                      <a:r>
                        <a:rPr lang="en-GB" dirty="0" err="1">
                          <a:solidFill>
                            <a:srgbClr val="403A2F"/>
                          </a:solidFill>
                        </a:rPr>
                        <a:t>οτυχί</a:t>
                      </a:r>
                      <a:r>
                        <a:rPr lang="en-GB" dirty="0">
                          <a:solidFill>
                            <a:srgbClr val="403A2F"/>
                          </a:solidFill>
                        </a:rPr>
                        <a:t>α </a:t>
                      </a:r>
                      <a:r>
                        <a:rPr lang="en-GB" dirty="0" err="1">
                          <a:solidFill>
                            <a:srgbClr val="403A2F"/>
                          </a:solidFill>
                        </a:rPr>
                        <a:t>θεσμικής</a:t>
                      </a:r>
                      <a:r>
                        <a:rPr lang="en-GB" dirty="0">
                          <a:solidFill>
                            <a:srgbClr val="403A2F"/>
                          </a:solidFill>
                        </a:rPr>
                        <a:t> </a:t>
                      </a:r>
                      <a:r>
                        <a:rPr lang="en-GB" dirty="0" err="1">
                          <a:solidFill>
                            <a:srgbClr val="403A2F"/>
                          </a:solidFill>
                        </a:rPr>
                        <a:t>συνεργ</a:t>
                      </a:r>
                      <a:r>
                        <a:rPr lang="en-GB" dirty="0">
                          <a:solidFill>
                            <a:srgbClr val="403A2F"/>
                          </a:solidFill>
                        </a:rPr>
                        <a:t>α</a:t>
                      </a:r>
                      <a:r>
                        <a:rPr lang="en-GB" dirty="0" err="1">
                          <a:solidFill>
                            <a:srgbClr val="403A2F"/>
                          </a:solidFill>
                        </a:rPr>
                        <a:t>σί</a:t>
                      </a:r>
                      <a:r>
                        <a:rPr lang="en-GB" dirty="0">
                          <a:solidFill>
                            <a:srgbClr val="403A2F"/>
                          </a:solidFill>
                        </a:rPr>
                        <a:t>ας</a:t>
                      </a:r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dirty="0" err="1">
                          <a:solidFill>
                            <a:srgbClr val="403A2F"/>
                          </a:solidFill>
                        </a:rPr>
                        <a:t>Δομική</a:t>
                      </a:r>
                      <a:r>
                        <a:rPr lang="en-GB" dirty="0">
                          <a:solidFill>
                            <a:srgbClr val="403A2F"/>
                          </a:solidFill>
                        </a:rPr>
                        <a:t> </a:t>
                      </a:r>
                      <a:r>
                        <a:rPr lang="en-GB" dirty="0" err="1">
                          <a:solidFill>
                            <a:srgbClr val="403A2F"/>
                          </a:solidFill>
                        </a:rPr>
                        <a:t>Βί</a:t>
                      </a:r>
                      <a:r>
                        <a:rPr lang="en-GB" dirty="0">
                          <a:solidFill>
                            <a:srgbClr val="403A2F"/>
                          </a:solidFill>
                        </a:rPr>
                        <a:t>α &amp; </a:t>
                      </a:r>
                      <a:r>
                        <a:rPr lang="en-GB" dirty="0" err="1">
                          <a:solidFill>
                            <a:srgbClr val="403A2F"/>
                          </a:solidFill>
                        </a:rPr>
                        <a:t>Οικολογική</a:t>
                      </a:r>
                      <a:r>
                        <a:rPr lang="en-GB" dirty="0">
                          <a:solidFill>
                            <a:srgbClr val="403A2F"/>
                          </a:solidFill>
                        </a:rPr>
                        <a:t> Κατα</a:t>
                      </a:r>
                      <a:r>
                        <a:rPr lang="en-GB" dirty="0" err="1">
                          <a:solidFill>
                            <a:srgbClr val="403A2F"/>
                          </a:solidFill>
                        </a:rPr>
                        <a:t>στροφή</a:t>
                      </a: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dirty="0" err="1">
                          <a:solidFill>
                            <a:srgbClr val="403A2F"/>
                          </a:solidFill>
                        </a:rPr>
                        <a:t>Δυσ</a:t>
                      </a:r>
                      <a:r>
                        <a:rPr lang="en-GB" dirty="0">
                          <a:solidFill>
                            <a:srgbClr val="403A2F"/>
                          </a:solidFill>
                        </a:rPr>
                        <a:t>α</a:t>
                      </a:r>
                      <a:r>
                        <a:rPr lang="en-GB" dirty="0" err="1">
                          <a:solidFill>
                            <a:srgbClr val="403A2F"/>
                          </a:solidFill>
                        </a:rPr>
                        <a:t>νάλογη</a:t>
                      </a:r>
                      <a:r>
                        <a:rPr lang="en-GB" dirty="0">
                          <a:solidFill>
                            <a:srgbClr val="403A2F"/>
                          </a:solidFill>
                        </a:rPr>
                        <a:t> Επιβ</a:t>
                      </a:r>
                      <a:r>
                        <a:rPr lang="en-GB" dirty="0" err="1">
                          <a:solidFill>
                            <a:srgbClr val="403A2F"/>
                          </a:solidFill>
                        </a:rPr>
                        <a:t>άρυνση</a:t>
                      </a:r>
                      <a:r>
                        <a:rPr lang="en-GB" dirty="0">
                          <a:solidFill>
                            <a:srgbClr val="403A2F"/>
                          </a:solidFill>
                        </a:rPr>
                        <a:t> </a:t>
                      </a:r>
                      <a:r>
                        <a:rPr lang="en-GB" dirty="0" err="1">
                          <a:solidFill>
                            <a:srgbClr val="403A2F"/>
                          </a:solidFill>
                        </a:rPr>
                        <a:t>Ευάλωτων</a:t>
                      </a:r>
                      <a:r>
                        <a:rPr lang="en-GB" dirty="0">
                          <a:solidFill>
                            <a:srgbClr val="403A2F"/>
                          </a:solidFill>
                        </a:rPr>
                        <a:t> </a:t>
                      </a:r>
                      <a:r>
                        <a:rPr lang="en-GB" dirty="0" err="1">
                          <a:solidFill>
                            <a:srgbClr val="403A2F"/>
                          </a:solidFill>
                        </a:rPr>
                        <a:t>Ομάδων</a:t>
                      </a:r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95578162"/>
                  </a:ext>
                </a:extLst>
              </a:tr>
              <a:tr h="653392"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bg1"/>
                          </a:solidFill>
                        </a:rPr>
                        <a:t>ΚΥΡΙΟΣ ΔΡΩΝ</a:t>
                      </a:r>
                    </a:p>
                    <a:p>
                      <a:pPr lvl="0" algn="ctr">
                        <a:buNone/>
                      </a:pPr>
                      <a:r>
                        <a:rPr lang="en-GB">
                          <a:solidFill>
                            <a:schemeClr val="bg1"/>
                          </a:solidFill>
                        </a:rPr>
                        <a:t>(KEY ACTOR)</a:t>
                      </a:r>
                      <a:endParaRPr lang="en-GB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dirty="0" err="1">
                          <a:solidFill>
                            <a:srgbClr val="403A2F"/>
                          </a:solidFill>
                        </a:rPr>
                        <a:t>Κυρί</a:t>
                      </a:r>
                      <a:r>
                        <a:rPr lang="en-GB" dirty="0">
                          <a:solidFill>
                            <a:srgbClr val="403A2F"/>
                          </a:solidFill>
                        </a:rPr>
                        <a:t>α</a:t>
                      </a:r>
                      <a:r>
                        <a:rPr lang="en-GB" dirty="0" err="1">
                          <a:solidFill>
                            <a:srgbClr val="403A2F"/>
                          </a:solidFill>
                        </a:rPr>
                        <a:t>ρχ</a:t>
                      </a:r>
                      <a:r>
                        <a:rPr lang="en-GB" dirty="0">
                          <a:solidFill>
                            <a:srgbClr val="403A2F"/>
                          </a:solidFill>
                        </a:rPr>
                        <a:t>α </a:t>
                      </a:r>
                      <a:r>
                        <a:rPr lang="en-GB" dirty="0" err="1">
                          <a:solidFill>
                            <a:srgbClr val="403A2F"/>
                          </a:solidFill>
                        </a:rPr>
                        <a:t>Κράτη</a:t>
                      </a: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dirty="0" err="1">
                          <a:solidFill>
                            <a:srgbClr val="403A2F"/>
                          </a:solidFill>
                        </a:rPr>
                        <a:t>Διεθνείς</a:t>
                      </a:r>
                      <a:r>
                        <a:rPr lang="en-GB" dirty="0">
                          <a:solidFill>
                            <a:srgbClr val="403A2F"/>
                          </a:solidFill>
                        </a:rPr>
                        <a:t> </a:t>
                      </a:r>
                      <a:r>
                        <a:rPr lang="en-GB" dirty="0" err="1">
                          <a:solidFill>
                            <a:srgbClr val="403A2F"/>
                          </a:solidFill>
                        </a:rPr>
                        <a:t>Οργ</a:t>
                      </a:r>
                      <a:r>
                        <a:rPr lang="en-GB" dirty="0">
                          <a:solidFill>
                            <a:srgbClr val="403A2F"/>
                          </a:solidFill>
                        </a:rPr>
                        <a:t>α</a:t>
                      </a:r>
                      <a:r>
                        <a:rPr lang="en-GB" dirty="0" err="1">
                          <a:solidFill>
                            <a:srgbClr val="403A2F"/>
                          </a:solidFill>
                        </a:rPr>
                        <a:t>νισμοί</a:t>
                      </a:r>
                      <a:r>
                        <a:rPr lang="en-GB" dirty="0">
                          <a:solidFill>
                            <a:srgbClr val="403A2F"/>
                          </a:solidFill>
                        </a:rPr>
                        <a:t> &amp; Κα</a:t>
                      </a:r>
                      <a:r>
                        <a:rPr lang="en-GB" dirty="0" err="1">
                          <a:solidFill>
                            <a:srgbClr val="403A2F"/>
                          </a:solidFill>
                        </a:rPr>
                        <a:t>θεστώτ</a:t>
                      </a:r>
                      <a:r>
                        <a:rPr lang="en-GB" dirty="0">
                          <a:solidFill>
                            <a:srgbClr val="403A2F"/>
                          </a:solidFill>
                        </a:rPr>
                        <a:t>α</a:t>
                      </a:r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dirty="0" err="1">
                          <a:solidFill>
                            <a:srgbClr val="403A2F"/>
                          </a:solidFill>
                        </a:rPr>
                        <a:t>Το</a:t>
                      </a:r>
                      <a:r>
                        <a:rPr lang="en-GB" dirty="0">
                          <a:solidFill>
                            <a:srgbClr val="403A2F"/>
                          </a:solidFill>
                        </a:rPr>
                        <a:t>π</a:t>
                      </a:r>
                      <a:r>
                        <a:rPr lang="en-GB" dirty="0" err="1">
                          <a:solidFill>
                            <a:srgbClr val="403A2F"/>
                          </a:solidFill>
                        </a:rPr>
                        <a:t>ικές</a:t>
                      </a:r>
                      <a:r>
                        <a:rPr lang="en-GB" dirty="0">
                          <a:solidFill>
                            <a:srgbClr val="403A2F"/>
                          </a:solidFill>
                        </a:rPr>
                        <a:t> </a:t>
                      </a:r>
                      <a:r>
                        <a:rPr lang="en-GB" dirty="0" err="1">
                          <a:solidFill>
                            <a:srgbClr val="403A2F"/>
                          </a:solidFill>
                        </a:rPr>
                        <a:t>Κοινωνίες</a:t>
                      </a:r>
                      <a:r>
                        <a:rPr lang="en-GB" dirty="0">
                          <a:solidFill>
                            <a:srgbClr val="403A2F"/>
                          </a:solidFill>
                        </a:rPr>
                        <a:t> &amp; </a:t>
                      </a:r>
                      <a:r>
                        <a:rPr lang="en-GB" dirty="0" err="1">
                          <a:solidFill>
                            <a:srgbClr val="403A2F"/>
                          </a:solidFill>
                        </a:rPr>
                        <a:t>Κινήμ</a:t>
                      </a:r>
                      <a:r>
                        <a:rPr lang="en-GB" dirty="0">
                          <a:solidFill>
                            <a:srgbClr val="403A2F"/>
                          </a:solidFill>
                        </a:rPr>
                        <a:t>ατα</a:t>
                      </a: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dirty="0" err="1">
                          <a:solidFill>
                            <a:srgbClr val="403A2F"/>
                          </a:solidFill>
                        </a:rPr>
                        <a:t>Περιθωριο</a:t>
                      </a:r>
                      <a:r>
                        <a:rPr lang="en-GB" dirty="0">
                          <a:solidFill>
                            <a:srgbClr val="403A2F"/>
                          </a:solidFill>
                        </a:rPr>
                        <a:t>π</a:t>
                      </a:r>
                      <a:r>
                        <a:rPr lang="en-GB" dirty="0" err="1">
                          <a:solidFill>
                            <a:srgbClr val="403A2F"/>
                          </a:solidFill>
                        </a:rPr>
                        <a:t>οιημένες</a:t>
                      </a:r>
                      <a:r>
                        <a:rPr lang="en-GB" dirty="0">
                          <a:solidFill>
                            <a:srgbClr val="403A2F"/>
                          </a:solidFill>
                        </a:rPr>
                        <a:t> </a:t>
                      </a:r>
                      <a:r>
                        <a:rPr lang="en-GB" dirty="0" err="1">
                          <a:solidFill>
                            <a:srgbClr val="403A2F"/>
                          </a:solidFill>
                        </a:rPr>
                        <a:t>Φωνές</a:t>
                      </a:r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26958012"/>
                  </a:ext>
                </a:extLst>
              </a:tr>
              <a:tr h="1101797"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GB">
                          <a:solidFill>
                            <a:schemeClr val="bg1"/>
                          </a:solidFill>
                        </a:rPr>
                        <a:t>ΠΡΟΣΕΓΓΙΣΗ / ΛΥΣΗ</a:t>
                      </a:r>
                    </a:p>
                    <a:p>
                      <a:pPr lvl="0" algn="ctr">
                        <a:buNone/>
                      </a:pPr>
                      <a:r>
                        <a:rPr lang="en-GB">
                          <a:solidFill>
                            <a:schemeClr val="bg1"/>
                          </a:solidFill>
                        </a:rPr>
                        <a:t>(APPROACH)</a:t>
                      </a:r>
                      <a:endParaRPr lang="en-GB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dirty="0" err="1">
                          <a:solidFill>
                            <a:srgbClr val="403A2F"/>
                          </a:solidFill>
                        </a:rPr>
                        <a:t>Στρ</a:t>
                      </a:r>
                      <a:r>
                        <a:rPr lang="en-GB" dirty="0">
                          <a:solidFill>
                            <a:srgbClr val="403A2F"/>
                          </a:solidFill>
                        </a:rPr>
                        <a:t>α</a:t>
                      </a:r>
                      <a:r>
                        <a:rPr lang="en-GB" dirty="0" err="1">
                          <a:solidFill>
                            <a:srgbClr val="403A2F"/>
                          </a:solidFill>
                        </a:rPr>
                        <a:t>τιωτικο</a:t>
                      </a:r>
                      <a:r>
                        <a:rPr lang="en-GB" dirty="0">
                          <a:solidFill>
                            <a:srgbClr val="403A2F"/>
                          </a:solidFill>
                        </a:rPr>
                        <a:t>π</a:t>
                      </a:r>
                      <a:r>
                        <a:rPr lang="en-GB" dirty="0" err="1">
                          <a:solidFill>
                            <a:srgbClr val="403A2F"/>
                          </a:solidFill>
                        </a:rPr>
                        <a:t>οίηση</a:t>
                      </a:r>
                      <a:r>
                        <a:rPr lang="en-GB" dirty="0">
                          <a:solidFill>
                            <a:srgbClr val="403A2F"/>
                          </a:solidFill>
                        </a:rPr>
                        <a:t> &amp; </a:t>
                      </a:r>
                      <a:r>
                        <a:rPr lang="en-GB" dirty="0" err="1">
                          <a:solidFill>
                            <a:srgbClr val="403A2F"/>
                          </a:solidFill>
                        </a:rPr>
                        <a:t>Αυτάρκει</a:t>
                      </a:r>
                      <a:r>
                        <a:rPr lang="en-GB" dirty="0">
                          <a:solidFill>
                            <a:srgbClr val="403A2F"/>
                          </a:solidFill>
                        </a:rPr>
                        <a:t>α</a:t>
                      </a: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dirty="0" err="1">
                          <a:solidFill>
                            <a:srgbClr val="403A2F"/>
                          </a:solidFill>
                        </a:rPr>
                        <a:t>Διεθνείς</a:t>
                      </a:r>
                      <a:r>
                        <a:rPr lang="en-GB" dirty="0">
                          <a:solidFill>
                            <a:srgbClr val="403A2F"/>
                          </a:solidFill>
                        </a:rPr>
                        <a:t> </a:t>
                      </a:r>
                      <a:r>
                        <a:rPr lang="en-GB" dirty="0" err="1">
                          <a:solidFill>
                            <a:srgbClr val="403A2F"/>
                          </a:solidFill>
                        </a:rPr>
                        <a:t>Συνθήκες</a:t>
                      </a:r>
                      <a:r>
                        <a:rPr lang="en-GB" dirty="0">
                          <a:solidFill>
                            <a:srgbClr val="403A2F"/>
                          </a:solidFill>
                        </a:rPr>
                        <a:t> &amp; </a:t>
                      </a:r>
                      <a:r>
                        <a:rPr lang="en-GB" dirty="0" err="1">
                          <a:solidFill>
                            <a:srgbClr val="403A2F"/>
                          </a:solidFill>
                        </a:rPr>
                        <a:t>Δι</a:t>
                      </a:r>
                      <a:r>
                        <a:rPr lang="en-GB" dirty="0">
                          <a:solidFill>
                            <a:srgbClr val="403A2F"/>
                          </a:solidFill>
                        </a:rPr>
                        <a:t>π</a:t>
                      </a:r>
                      <a:r>
                        <a:rPr lang="en-GB" dirty="0" err="1">
                          <a:solidFill>
                            <a:srgbClr val="403A2F"/>
                          </a:solidFill>
                        </a:rPr>
                        <a:t>λωμ</a:t>
                      </a:r>
                      <a:r>
                        <a:rPr lang="en-GB" dirty="0">
                          <a:solidFill>
                            <a:srgbClr val="403A2F"/>
                          </a:solidFill>
                        </a:rPr>
                        <a:t>α</a:t>
                      </a:r>
                      <a:r>
                        <a:rPr lang="en-GB" dirty="0" err="1">
                          <a:solidFill>
                            <a:srgbClr val="403A2F"/>
                          </a:solidFill>
                        </a:rPr>
                        <a:t>τί</a:t>
                      </a:r>
                      <a:r>
                        <a:rPr lang="en-GB" dirty="0">
                          <a:solidFill>
                            <a:srgbClr val="403A2F"/>
                          </a:solidFill>
                        </a:rPr>
                        <a:t>α</a:t>
                      </a:r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dirty="0" err="1">
                          <a:solidFill>
                            <a:srgbClr val="403A2F"/>
                          </a:solidFill>
                        </a:rPr>
                        <a:t>Οικολογικ</a:t>
                      </a:r>
                      <a:r>
                        <a:rPr lang="en-GB" dirty="0">
                          <a:solidFill>
                            <a:srgbClr val="403A2F"/>
                          </a:solidFill>
                        </a:rPr>
                        <a:t>ή </a:t>
                      </a:r>
                      <a:r>
                        <a:rPr lang="en-GB" dirty="0" err="1">
                          <a:solidFill>
                            <a:srgbClr val="403A2F"/>
                          </a:solidFill>
                        </a:rPr>
                        <a:t>Οικοδό</a:t>
                      </a:r>
                      <a:r>
                        <a:rPr lang="en-GB" dirty="0">
                          <a:solidFill>
                            <a:srgbClr val="403A2F"/>
                          </a:solidFill>
                        </a:rPr>
                        <a:t>μηση </a:t>
                      </a:r>
                      <a:r>
                        <a:rPr lang="en-GB" dirty="0" err="1">
                          <a:solidFill>
                            <a:srgbClr val="403A2F"/>
                          </a:solidFill>
                        </a:rPr>
                        <a:t>Ειρήνης</a:t>
                      </a: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dirty="0" err="1">
                          <a:solidFill>
                            <a:srgbClr val="403A2F"/>
                          </a:solidFill>
                        </a:rPr>
                        <a:t>Δι</a:t>
                      </a:r>
                      <a:r>
                        <a:rPr lang="en-GB" dirty="0">
                          <a:solidFill>
                            <a:srgbClr val="403A2F"/>
                          </a:solidFill>
                        </a:rPr>
                        <a:t>α</a:t>
                      </a:r>
                      <a:r>
                        <a:rPr lang="en-GB" dirty="0" err="1">
                          <a:solidFill>
                            <a:srgbClr val="403A2F"/>
                          </a:solidFill>
                        </a:rPr>
                        <a:t>τομε</a:t>
                      </a:r>
                      <a:r>
                        <a:rPr lang="en-GB" dirty="0">
                          <a:solidFill>
                            <a:srgbClr val="403A2F"/>
                          </a:solidFill>
                        </a:rPr>
                        <a:t>α</a:t>
                      </a:r>
                      <a:r>
                        <a:rPr lang="en-GB" dirty="0" err="1">
                          <a:solidFill>
                            <a:srgbClr val="403A2F"/>
                          </a:solidFill>
                        </a:rPr>
                        <a:t>κή</a:t>
                      </a:r>
                      <a:r>
                        <a:rPr lang="en-GB" dirty="0">
                          <a:solidFill>
                            <a:srgbClr val="403A2F"/>
                          </a:solidFill>
                        </a:rPr>
                        <a:t> &amp; </a:t>
                      </a:r>
                      <a:r>
                        <a:rPr lang="en-GB" dirty="0" err="1">
                          <a:solidFill>
                            <a:srgbClr val="403A2F"/>
                          </a:solidFill>
                        </a:rPr>
                        <a:t>Συμ</a:t>
                      </a:r>
                      <a:r>
                        <a:rPr lang="en-GB" dirty="0">
                          <a:solidFill>
                            <a:srgbClr val="403A2F"/>
                          </a:solidFill>
                        </a:rPr>
                        <a:t>π</a:t>
                      </a:r>
                      <a:r>
                        <a:rPr lang="en-GB" dirty="0" err="1">
                          <a:solidFill>
                            <a:srgbClr val="403A2F"/>
                          </a:solidFill>
                        </a:rPr>
                        <a:t>εριλη</a:t>
                      </a:r>
                      <a:r>
                        <a:rPr lang="en-GB" dirty="0">
                          <a:solidFill>
                            <a:srgbClr val="403A2F"/>
                          </a:solidFill>
                        </a:rPr>
                        <a:t>π</a:t>
                      </a:r>
                      <a:r>
                        <a:rPr lang="en-GB" dirty="0" err="1">
                          <a:solidFill>
                            <a:srgbClr val="403A2F"/>
                          </a:solidFill>
                        </a:rPr>
                        <a:t>τική</a:t>
                      </a:r>
                      <a:r>
                        <a:rPr lang="en-GB" dirty="0">
                          <a:solidFill>
                            <a:srgbClr val="403A2F"/>
                          </a:solidFill>
                        </a:rPr>
                        <a:t> </a:t>
                      </a:r>
                      <a:r>
                        <a:rPr lang="en-GB" dirty="0" err="1">
                          <a:solidFill>
                            <a:srgbClr val="403A2F"/>
                          </a:solidFill>
                        </a:rPr>
                        <a:t>Πολιτική</a:t>
                      </a:r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716852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469251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B7008789-8D5C-35C3-4116-40899E785E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Ο Λαβ</a:t>
            </a:r>
            <a:r>
              <a:rPr lang="en-US" err="1"/>
              <a:t>ύρινθος</a:t>
            </a:r>
            <a:r>
              <a:rPr lang="en-US"/>
              <a:t> </a:t>
            </a:r>
            <a:r>
              <a:rPr lang="en-US" err="1"/>
              <a:t>της</a:t>
            </a:r>
            <a:r>
              <a:rPr lang="en-US"/>
              <a:t> </a:t>
            </a:r>
            <a:r>
              <a:rPr lang="en-US" err="1"/>
              <a:t>Λήψης</a:t>
            </a:r>
            <a:r>
              <a:rPr lang="en-US"/>
              <a:t> Απ</a:t>
            </a:r>
            <a:r>
              <a:rPr lang="en-US" err="1"/>
              <a:t>οφάσεων</a:t>
            </a:r>
          </a:p>
        </p:txBody>
      </p:sp>
      <p:sp>
        <p:nvSpPr>
          <p:cNvPr id="28" name="Text Placeholder 27">
            <a:extLst>
              <a:ext uri="{FF2B5EF4-FFF2-40B4-BE49-F238E27FC236}">
                <a16:creationId xmlns:a16="http://schemas.microsoft.com/office/drawing/2014/main" id="{591EEFEC-79B8-34B1-A486-E13D8CB1D3C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/>
        <p:txBody>
          <a:bodyPr/>
          <a:lstStyle/>
          <a:p>
            <a:r>
              <a:rPr lang="en-US"/>
              <a:t>1</a:t>
            </a:r>
          </a:p>
        </p:txBody>
      </p: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20410F17-64F4-CE1C-23DD-9D6AB5BCDFBB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1207008" y="4951259"/>
            <a:ext cx="3978510" cy="1293657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sz="1800"/>
              <a:t>Η π</a:t>
            </a:r>
            <a:r>
              <a:rPr lang="en-US" sz="1800" err="1"/>
              <a:t>ερι</a:t>
            </a:r>
            <a:r>
              <a:rPr lang="en-US" sz="1800"/>
              <a:t>βα</a:t>
            </a:r>
            <a:r>
              <a:rPr lang="en-US" sz="1800" err="1"/>
              <a:t>λλοντική</a:t>
            </a:r>
            <a:r>
              <a:rPr lang="en-US" sz="1800"/>
              <a:t> </a:t>
            </a:r>
            <a:r>
              <a:rPr lang="en-US" sz="1800" err="1"/>
              <a:t>δι</a:t>
            </a:r>
            <a:r>
              <a:rPr lang="en-US" sz="1800"/>
              <a:t>π</a:t>
            </a:r>
            <a:r>
              <a:rPr lang="en-US" sz="1800" err="1"/>
              <a:t>λωμ</a:t>
            </a:r>
            <a:r>
              <a:rPr lang="en-US" sz="1800"/>
              <a:t>α</a:t>
            </a:r>
            <a:r>
              <a:rPr lang="en-US" sz="1800" err="1"/>
              <a:t>τί</a:t>
            </a:r>
            <a:r>
              <a:rPr lang="en-US" sz="1800"/>
              <a:t>α </a:t>
            </a:r>
            <a:r>
              <a:rPr lang="en-US" sz="1800" err="1"/>
              <a:t>εγκλω</a:t>
            </a:r>
            <a:r>
              <a:rPr lang="en-US" sz="1800"/>
              <a:t>β</a:t>
            </a:r>
            <a:r>
              <a:rPr lang="en-US" sz="1800" err="1"/>
              <a:t>ίζετ</a:t>
            </a:r>
            <a:r>
              <a:rPr lang="en-US" sz="1800"/>
              <a:t>αι </a:t>
            </a:r>
            <a:r>
              <a:rPr lang="en-US" sz="1800" err="1"/>
              <a:t>στο</a:t>
            </a:r>
            <a:r>
              <a:rPr lang="en-US" sz="1800"/>
              <a:t> </a:t>
            </a:r>
            <a:r>
              <a:rPr lang="en-US" sz="1800" err="1"/>
              <a:t>Χάσμ</a:t>
            </a:r>
            <a:r>
              <a:rPr lang="en-US" sz="1800"/>
              <a:t>α </a:t>
            </a:r>
            <a:r>
              <a:rPr lang="en-US" sz="1800" err="1"/>
              <a:t>Χρόνου</a:t>
            </a:r>
            <a:r>
              <a:rPr lang="en-US" sz="1800"/>
              <a:t> &amp; </a:t>
            </a:r>
            <a:r>
              <a:rPr lang="en-US" sz="1800" err="1"/>
              <a:t>Συμφερόντων</a:t>
            </a:r>
            <a:endParaRPr lang="en-US" sz="1800"/>
          </a:p>
        </p:txBody>
      </p:sp>
      <p:sp>
        <p:nvSpPr>
          <p:cNvPr id="22" name="Content Placeholder 21">
            <a:extLst>
              <a:ext uri="{FF2B5EF4-FFF2-40B4-BE49-F238E27FC236}">
                <a16:creationId xmlns:a16="http://schemas.microsoft.com/office/drawing/2014/main" id="{89A8F527-A476-D33C-5292-F9F968A8DCB8}"/>
              </a:ext>
            </a:extLst>
          </p:cNvPr>
          <p:cNvSpPr>
            <a:spLocks noGrp="1"/>
          </p:cNvSpPr>
          <p:nvPr>
            <p:ph idx="21"/>
          </p:nvPr>
        </p:nvSpPr>
        <p:spPr/>
        <p:txBody>
          <a:bodyPr vert="horz" lIns="91440" tIns="45720" rIns="91440" bIns="45720" rtlCol="0" anchor="t">
            <a:noAutofit/>
          </a:bodyPr>
          <a:lstStyle/>
          <a:p>
            <a:endParaRPr lang="en-US"/>
          </a:p>
          <a:p>
            <a:endParaRPr lang="en-US"/>
          </a:p>
        </p:txBody>
      </p:sp>
      <p:sp>
        <p:nvSpPr>
          <p:cNvPr id="14" name="Content Placeholder 13">
            <a:extLst>
              <a:ext uri="{FF2B5EF4-FFF2-40B4-BE49-F238E27FC236}">
                <a16:creationId xmlns:a16="http://schemas.microsoft.com/office/drawing/2014/main" id="{87A81DEE-36A8-8E83-7586-77EF3AA44492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5634474" y="1303819"/>
            <a:ext cx="2811127" cy="2197454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sz="2400" err="1">
                <a:latin typeface="Batang"/>
                <a:ea typeface="Batang"/>
              </a:rPr>
              <a:t>Πολυε</a:t>
            </a:r>
            <a:r>
              <a:rPr lang="en-US" sz="2400">
                <a:latin typeface="Batang"/>
                <a:ea typeface="Batang"/>
              </a:rPr>
              <a:t>πίπ</a:t>
            </a:r>
            <a:r>
              <a:rPr lang="en-US" sz="2400" err="1">
                <a:latin typeface="Batang"/>
                <a:ea typeface="Batang"/>
              </a:rPr>
              <a:t>εδοι</a:t>
            </a:r>
            <a:r>
              <a:rPr lang="en-US" sz="2400">
                <a:latin typeface="Batang"/>
                <a:ea typeface="Batang"/>
              </a:rPr>
              <a:t> Δρώντες:</a:t>
            </a:r>
          </a:p>
          <a:p>
            <a:endParaRPr lang="en-US" sz="2400">
              <a:latin typeface="Batang"/>
              <a:ea typeface="Batang"/>
            </a:endParaRPr>
          </a:p>
          <a:p>
            <a:r>
              <a:rPr lang="en-US" err="1"/>
              <a:t>Αντικρουόμεν</a:t>
            </a:r>
            <a:r>
              <a:rPr lang="en-US"/>
              <a:t>α </a:t>
            </a:r>
            <a:r>
              <a:rPr lang="en-US" err="1"/>
              <a:t>Συμφέροντ</a:t>
            </a:r>
            <a:r>
              <a:rPr lang="en-US"/>
              <a:t>α</a:t>
            </a:r>
          </a:p>
          <a:p>
            <a:r>
              <a:rPr lang="en-US"/>
              <a:t>(</a:t>
            </a:r>
            <a:r>
              <a:rPr lang="en-US" err="1"/>
              <a:t>Κράτη</a:t>
            </a:r>
            <a:r>
              <a:rPr lang="en-US"/>
              <a:t> Vs </a:t>
            </a:r>
            <a:r>
              <a:rPr lang="en-US" err="1"/>
              <a:t>Πολυεθνικές</a:t>
            </a:r>
            <a:r>
              <a:rPr lang="en-US"/>
              <a:t> Vs</a:t>
            </a:r>
          </a:p>
          <a:p>
            <a:r>
              <a:rPr lang="en-US"/>
              <a:t>ΜΚΟ)</a:t>
            </a:r>
          </a:p>
          <a:p>
            <a:endParaRPr lang="en-US"/>
          </a:p>
        </p:txBody>
      </p:sp>
      <p:sp>
        <p:nvSpPr>
          <p:cNvPr id="26" name="Text Placeholder 25">
            <a:extLst>
              <a:ext uri="{FF2B5EF4-FFF2-40B4-BE49-F238E27FC236}">
                <a16:creationId xmlns:a16="http://schemas.microsoft.com/office/drawing/2014/main" id="{166BCC44-E426-778C-0072-2404FC596857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/>
        <p:txBody>
          <a:bodyPr/>
          <a:lstStyle/>
          <a:p>
            <a:r>
              <a:rPr lang="en-US"/>
              <a:t>2</a:t>
            </a:r>
          </a:p>
        </p:txBody>
      </p:sp>
      <p:sp>
        <p:nvSpPr>
          <p:cNvPr id="19" name="Text Placeholder 18">
            <a:extLst>
              <a:ext uri="{FF2B5EF4-FFF2-40B4-BE49-F238E27FC236}">
                <a16:creationId xmlns:a16="http://schemas.microsoft.com/office/drawing/2014/main" id="{A2FFF066-0D5B-A2B5-4C1C-3456E8FD17CD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 vert="horz" lIns="91440" tIns="45720" rIns="91440" bIns="45720" rtlCol="0" anchor="t">
            <a:noAutofit/>
          </a:bodyPr>
          <a:lstStyle/>
          <a:p>
            <a:r>
              <a:rPr lang="en-US" err="1">
                <a:latin typeface="Batang"/>
                <a:ea typeface="Batang"/>
              </a:rPr>
              <a:t>Ορίζοντ</a:t>
            </a:r>
            <a:r>
              <a:rPr lang="en-US">
                <a:latin typeface="Batang"/>
                <a:ea typeface="Batang"/>
              </a:rPr>
              <a:t>ας </a:t>
            </a:r>
            <a:r>
              <a:rPr lang="en-US" err="1">
                <a:latin typeface="Batang"/>
                <a:ea typeface="Batang"/>
              </a:rPr>
              <a:t>Δράσης</a:t>
            </a:r>
          </a:p>
        </p:txBody>
      </p:sp>
      <p:sp>
        <p:nvSpPr>
          <p:cNvPr id="18" name="Content Placeholder 17">
            <a:extLst>
              <a:ext uri="{FF2B5EF4-FFF2-40B4-BE49-F238E27FC236}">
                <a16:creationId xmlns:a16="http://schemas.microsoft.com/office/drawing/2014/main" id="{420E684B-901E-703B-0B33-8BAA174DCF44}"/>
              </a:ext>
            </a:extLst>
          </p:cNvPr>
          <p:cNvSpPr>
            <a:spLocks noGrp="1"/>
          </p:cNvSpPr>
          <p:nvPr>
            <p:ph idx="17"/>
          </p:nvPr>
        </p:nvSpPr>
        <p:spPr/>
        <p:txBody>
          <a:bodyPr vert="horz" lIns="91440" tIns="45720" rIns="91440" bIns="45720" rtlCol="0" anchor="t">
            <a:noAutofit/>
          </a:bodyPr>
          <a:lstStyle/>
          <a:p>
            <a:endParaRPr lang="en-US"/>
          </a:p>
          <a:p>
            <a:r>
              <a:rPr lang="en-US" err="1"/>
              <a:t>Εκλογικοί</a:t>
            </a:r>
            <a:r>
              <a:rPr lang="en-US"/>
              <a:t> </a:t>
            </a:r>
            <a:r>
              <a:rPr lang="en-US" err="1"/>
              <a:t>Κύκλοι</a:t>
            </a:r>
            <a:r>
              <a:rPr lang="en-US"/>
              <a:t> (2-4 </a:t>
            </a:r>
            <a:r>
              <a:rPr lang="en-US" err="1"/>
              <a:t>χρόνι</a:t>
            </a:r>
            <a:r>
              <a:rPr lang="en-US"/>
              <a:t>α) Vs </a:t>
            </a:r>
            <a:r>
              <a:rPr lang="en-US" err="1"/>
              <a:t>Κλιμ</a:t>
            </a:r>
            <a:r>
              <a:rPr lang="en-US"/>
              <a:t>α</a:t>
            </a:r>
            <a:r>
              <a:rPr lang="en-US" err="1"/>
              <a:t>τικές</a:t>
            </a:r>
            <a:r>
              <a:rPr lang="en-US"/>
              <a:t> </a:t>
            </a:r>
            <a:r>
              <a:rPr lang="en-US" err="1"/>
              <a:t>Συνέ</a:t>
            </a:r>
            <a:r>
              <a:rPr lang="en-US"/>
              <a:t>π</a:t>
            </a:r>
            <a:r>
              <a:rPr lang="en-US" err="1"/>
              <a:t>ειες</a:t>
            </a:r>
            <a:r>
              <a:rPr lang="en-US"/>
              <a:t> (</a:t>
            </a:r>
            <a:r>
              <a:rPr lang="en-US" err="1"/>
              <a:t>Δεκ</a:t>
            </a:r>
            <a:r>
              <a:rPr lang="en-US"/>
              <a:t>α</a:t>
            </a:r>
            <a:r>
              <a:rPr lang="en-US" err="1"/>
              <a:t>ετίες</a:t>
            </a:r>
            <a:r>
              <a:rPr lang="en-US"/>
              <a:t>)</a:t>
            </a:r>
          </a:p>
          <a:p>
            <a:endParaRPr lang="en-US"/>
          </a:p>
        </p:txBody>
      </p:sp>
      <p:sp>
        <p:nvSpPr>
          <p:cNvPr id="27" name="Text Placeholder 26">
            <a:extLst>
              <a:ext uri="{FF2B5EF4-FFF2-40B4-BE49-F238E27FC236}">
                <a16:creationId xmlns:a16="http://schemas.microsoft.com/office/drawing/2014/main" id="{3A18FB64-03FF-94A9-83EA-3239585DA9F8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/>
        <p:txBody>
          <a:bodyPr/>
          <a:lstStyle/>
          <a:p>
            <a:r>
              <a:rPr lang="en-US"/>
              <a:t>3</a:t>
            </a:r>
          </a:p>
        </p:txBody>
      </p:sp>
      <p:sp>
        <p:nvSpPr>
          <p:cNvPr id="13" name="Content Placeholder 12">
            <a:extLst>
              <a:ext uri="{FF2B5EF4-FFF2-40B4-BE49-F238E27FC236}">
                <a16:creationId xmlns:a16="http://schemas.microsoft.com/office/drawing/2014/main" id="{40957F64-81E7-85C4-C3BA-C0E4733187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903740" y="1367432"/>
            <a:ext cx="2822013" cy="2066826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sz="2400" err="1">
                <a:latin typeface="Batang"/>
                <a:ea typeface="Batang"/>
              </a:rPr>
              <a:t>Οικονομί</a:t>
            </a:r>
            <a:r>
              <a:rPr lang="en-US" sz="2400">
                <a:latin typeface="Batang"/>
                <a:ea typeface="Batang"/>
              </a:rPr>
              <a:t>α Vs </a:t>
            </a:r>
            <a:r>
              <a:rPr lang="en-US" sz="2400" err="1">
                <a:latin typeface="Batang"/>
                <a:ea typeface="Batang"/>
              </a:rPr>
              <a:t>Οικολογί</a:t>
            </a:r>
            <a:r>
              <a:rPr lang="en-US" sz="2400">
                <a:latin typeface="Batang"/>
                <a:ea typeface="Batang"/>
              </a:rPr>
              <a:t>α:</a:t>
            </a:r>
          </a:p>
          <a:p>
            <a:endParaRPr lang="en-US" sz="2400">
              <a:latin typeface="Batang"/>
              <a:ea typeface="Batang"/>
              <a:cs typeface="Calibri"/>
            </a:endParaRPr>
          </a:p>
          <a:p>
            <a:r>
              <a:rPr lang="en-US" err="1">
                <a:latin typeface="Calibri"/>
                <a:ea typeface="Calibri"/>
                <a:cs typeface="Calibri"/>
              </a:rPr>
              <a:t>Εθνική</a:t>
            </a:r>
            <a:r>
              <a:rPr lang="en-US">
                <a:latin typeface="Calibri"/>
                <a:ea typeface="Calibri"/>
                <a:cs typeface="Calibri"/>
              </a:rPr>
              <a:t> β</a:t>
            </a:r>
            <a:r>
              <a:rPr lang="en-US" err="1">
                <a:latin typeface="Calibri"/>
                <a:ea typeface="Calibri"/>
                <a:cs typeface="Calibri"/>
              </a:rPr>
              <a:t>ιομηχ</a:t>
            </a:r>
            <a:r>
              <a:rPr lang="en-US">
                <a:latin typeface="Calibri"/>
                <a:ea typeface="Calibri"/>
                <a:cs typeface="Calibri"/>
              </a:rPr>
              <a:t>α</a:t>
            </a:r>
            <a:r>
              <a:rPr lang="en-US" err="1">
                <a:latin typeface="Calibri"/>
                <a:ea typeface="Calibri"/>
                <a:cs typeface="Calibri"/>
              </a:rPr>
              <a:t>νική</a:t>
            </a:r>
            <a:r>
              <a:rPr lang="en-US">
                <a:latin typeface="Calibri"/>
                <a:ea typeface="Calibri"/>
                <a:cs typeface="Calibri"/>
              </a:rPr>
              <a:t> α</a:t>
            </a:r>
            <a:r>
              <a:rPr lang="en-US" err="1">
                <a:latin typeface="Calibri"/>
                <a:ea typeface="Calibri"/>
                <a:cs typeface="Calibri"/>
              </a:rPr>
              <a:t>νά</a:t>
            </a:r>
            <a:r>
              <a:rPr lang="en-US">
                <a:latin typeface="Calibri"/>
                <a:ea typeface="Calibri"/>
                <a:cs typeface="Calibri"/>
              </a:rPr>
              <a:t>π</a:t>
            </a:r>
            <a:r>
              <a:rPr lang="en-US" err="1">
                <a:latin typeface="Calibri"/>
                <a:ea typeface="Calibri"/>
                <a:cs typeface="Calibri"/>
              </a:rPr>
              <a:t>τυξη</a:t>
            </a:r>
            <a:r>
              <a:rPr lang="en-US">
                <a:latin typeface="Calibri"/>
                <a:ea typeface="Calibri"/>
                <a:cs typeface="Calibri"/>
              </a:rPr>
              <a:t> Vs </a:t>
            </a:r>
            <a:r>
              <a:rPr lang="en-US" err="1">
                <a:latin typeface="Calibri"/>
                <a:ea typeface="Calibri"/>
                <a:cs typeface="Calibri"/>
              </a:rPr>
              <a:t>Κόστος</a:t>
            </a:r>
          </a:p>
          <a:p>
            <a:r>
              <a:rPr lang="en-US">
                <a:latin typeface="Calibri"/>
                <a:ea typeface="Calibri"/>
                <a:cs typeface="Calibri"/>
              </a:rPr>
              <a:t> π</a:t>
            </a:r>
            <a:r>
              <a:rPr lang="en-US" err="1">
                <a:latin typeface="Calibri"/>
                <a:ea typeface="Calibri"/>
                <a:cs typeface="Calibri"/>
              </a:rPr>
              <a:t>ράσινης</a:t>
            </a:r>
            <a:r>
              <a:rPr lang="en-US">
                <a:latin typeface="Calibri"/>
                <a:ea typeface="Calibri"/>
                <a:cs typeface="Calibri"/>
              </a:rPr>
              <a:t> </a:t>
            </a:r>
            <a:r>
              <a:rPr lang="en-US" err="1">
                <a:latin typeface="Calibri"/>
                <a:ea typeface="Calibri"/>
                <a:cs typeface="Calibri"/>
              </a:rPr>
              <a:t>μετά</a:t>
            </a:r>
            <a:r>
              <a:rPr lang="en-US">
                <a:latin typeface="Calibri"/>
                <a:ea typeface="Calibri"/>
                <a:cs typeface="Calibri"/>
              </a:rPr>
              <a:t>βα</a:t>
            </a:r>
            <a:r>
              <a:rPr lang="en-US" err="1">
                <a:latin typeface="Calibri"/>
                <a:ea typeface="Calibri"/>
                <a:cs typeface="Calibri"/>
              </a:rPr>
              <a:t>σης</a:t>
            </a:r>
            <a:endParaRPr lang="en-US">
              <a:latin typeface="Calibri"/>
              <a:ea typeface="Calibri"/>
              <a:cs typeface="Calibri"/>
            </a:endParaRPr>
          </a:p>
          <a:p>
            <a:endParaRPr lang="en-US"/>
          </a:p>
        </p:txBody>
      </p:sp>
      <p:sp>
        <p:nvSpPr>
          <p:cNvPr id="24" name="Text Placeholder 23">
            <a:extLst>
              <a:ext uri="{FF2B5EF4-FFF2-40B4-BE49-F238E27FC236}">
                <a16:creationId xmlns:a16="http://schemas.microsoft.com/office/drawing/2014/main" id="{BFCE275E-DEC7-8BE6-16C8-BF6EC3D71708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/>
        <p:txBody>
          <a:bodyPr/>
          <a:lstStyle/>
          <a:p>
            <a:r>
              <a:rPr lang="en-US"/>
              <a:t>4</a:t>
            </a:r>
          </a:p>
        </p:txBody>
      </p:sp>
      <p:sp>
        <p:nvSpPr>
          <p:cNvPr id="20" name="Text Placeholder 19">
            <a:extLst>
              <a:ext uri="{FF2B5EF4-FFF2-40B4-BE49-F238E27FC236}">
                <a16:creationId xmlns:a16="http://schemas.microsoft.com/office/drawing/2014/main" id="{294EB24C-54F5-4058-6336-82E3D10E4353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9023483" y="4078224"/>
            <a:ext cx="2819972" cy="871156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dirty="0" err="1">
                <a:latin typeface="Batang"/>
                <a:ea typeface="Batang"/>
              </a:rPr>
              <a:t>Το</a:t>
            </a:r>
            <a:r>
              <a:rPr lang="en-US" dirty="0">
                <a:latin typeface="Batang"/>
                <a:ea typeface="Batang"/>
              </a:rPr>
              <a:t> </a:t>
            </a:r>
            <a:r>
              <a:rPr lang="en-US" dirty="0" err="1">
                <a:latin typeface="Batang"/>
                <a:ea typeface="Batang"/>
              </a:rPr>
              <a:t>Πρό</a:t>
            </a:r>
            <a:r>
              <a:rPr lang="en-US" dirty="0">
                <a:latin typeface="Batang"/>
                <a:ea typeface="Batang"/>
              </a:rPr>
              <a:t>β</a:t>
            </a:r>
            <a:r>
              <a:rPr lang="en-US" dirty="0" err="1">
                <a:latin typeface="Batang"/>
                <a:ea typeface="Batang"/>
              </a:rPr>
              <a:t>λημ</a:t>
            </a:r>
            <a:r>
              <a:rPr lang="en-US" dirty="0">
                <a:latin typeface="Batang"/>
                <a:ea typeface="Batang"/>
              </a:rPr>
              <a:t>α </a:t>
            </a:r>
            <a:r>
              <a:rPr lang="en-US" dirty="0" err="1">
                <a:latin typeface="Batang"/>
                <a:ea typeface="Batang"/>
              </a:rPr>
              <a:t>του</a:t>
            </a:r>
            <a:r>
              <a:rPr lang="en-US" dirty="0">
                <a:latin typeface="Batang"/>
                <a:ea typeface="Batang"/>
              </a:rPr>
              <a:t> ''free rider"</a:t>
            </a:r>
          </a:p>
          <a:p>
            <a:r>
              <a:rPr lang="en-US" sz="1800" dirty="0" err="1">
                <a:latin typeface="Browallia New"/>
                <a:ea typeface="Batang"/>
                <a:cs typeface="Browallia New"/>
              </a:rPr>
              <a:t>Το</a:t>
            </a:r>
            <a:r>
              <a:rPr lang="en-US" sz="1800" dirty="0">
                <a:latin typeface="Browallia New"/>
                <a:ea typeface="Batang"/>
                <a:cs typeface="Browallia New"/>
              </a:rPr>
              <a:t> </a:t>
            </a:r>
            <a:r>
              <a:rPr lang="en-US" sz="1800" dirty="0" err="1">
                <a:latin typeface="Browallia New"/>
                <a:ea typeface="Batang"/>
                <a:cs typeface="Browallia New"/>
              </a:rPr>
              <a:t>δίλημμ</a:t>
            </a:r>
            <a:r>
              <a:rPr lang="en-US" sz="1800" dirty="0">
                <a:latin typeface="Browallia New"/>
                <a:ea typeface="Batang"/>
                <a:cs typeface="Browallia New"/>
              </a:rPr>
              <a:t>α </a:t>
            </a:r>
            <a:r>
              <a:rPr lang="en-US" sz="1800" dirty="0" err="1">
                <a:latin typeface="Browallia New"/>
                <a:ea typeface="Batang"/>
                <a:cs typeface="Browallia New"/>
              </a:rPr>
              <a:t>της</a:t>
            </a:r>
            <a:r>
              <a:rPr lang="en-US" sz="1800" dirty="0">
                <a:latin typeface="Browallia New"/>
                <a:ea typeface="Batang"/>
                <a:cs typeface="Browallia New"/>
              </a:rPr>
              <a:t> </a:t>
            </a:r>
            <a:r>
              <a:rPr lang="en-US" sz="1800" dirty="0" err="1">
                <a:latin typeface="Browallia New"/>
                <a:ea typeface="Batang"/>
                <a:cs typeface="Browallia New"/>
              </a:rPr>
              <a:t>μονομερούς</a:t>
            </a:r>
            <a:r>
              <a:rPr lang="en-US" sz="1800" dirty="0">
                <a:latin typeface="Browallia New"/>
                <a:ea typeface="Batang"/>
                <a:cs typeface="Browallia New"/>
              </a:rPr>
              <a:t> </a:t>
            </a:r>
            <a:r>
              <a:rPr lang="en-US" sz="1800" dirty="0" err="1">
                <a:latin typeface="Browallia New"/>
                <a:ea typeface="Batang"/>
                <a:cs typeface="Browallia New"/>
              </a:rPr>
              <a:t>μείωσης</a:t>
            </a:r>
            <a:r>
              <a:rPr lang="en-US" sz="1800" dirty="0">
                <a:latin typeface="Browallia New"/>
                <a:ea typeface="Batang"/>
                <a:cs typeface="Browallia New"/>
              </a:rPr>
              <a:t> </a:t>
            </a:r>
            <a:r>
              <a:rPr lang="en-US" sz="1800" dirty="0" err="1">
                <a:latin typeface="Browallia New"/>
                <a:ea typeface="Batang"/>
                <a:cs typeface="Browallia New"/>
              </a:rPr>
              <a:t>ρύ</a:t>
            </a:r>
            <a:r>
              <a:rPr lang="en-US" sz="1800" dirty="0">
                <a:latin typeface="Browallia New"/>
                <a:ea typeface="Batang"/>
                <a:cs typeface="Browallia New"/>
              </a:rPr>
              <a:t>π</a:t>
            </a:r>
            <a:r>
              <a:rPr lang="en-US" sz="1800" dirty="0" err="1">
                <a:latin typeface="Browallia New"/>
                <a:ea typeface="Batang"/>
                <a:cs typeface="Browallia New"/>
              </a:rPr>
              <a:t>ων</a:t>
            </a:r>
            <a:r>
              <a:rPr lang="en-US" sz="1800" dirty="0">
                <a:latin typeface="Browallia New"/>
                <a:ea typeface="Batang"/>
                <a:cs typeface="Browallia New"/>
              </a:rPr>
              <a:t> </a:t>
            </a:r>
            <a:r>
              <a:rPr lang="en-US" sz="1800" dirty="0" err="1">
                <a:latin typeface="Browallia New"/>
                <a:ea typeface="Batang"/>
                <a:cs typeface="Browallia New"/>
              </a:rPr>
              <a:t>χωρίς</a:t>
            </a:r>
            <a:r>
              <a:rPr lang="en-US" sz="1800" dirty="0">
                <a:latin typeface="Browallia New"/>
                <a:ea typeface="Batang"/>
                <a:cs typeface="Browallia New"/>
              </a:rPr>
              <a:t> πα</a:t>
            </a:r>
            <a:r>
              <a:rPr lang="en-US" sz="1800" dirty="0" err="1">
                <a:latin typeface="Browallia New"/>
                <a:ea typeface="Batang"/>
                <a:cs typeface="Browallia New"/>
              </a:rPr>
              <a:t>γκόσμι</a:t>
            </a:r>
            <a:r>
              <a:rPr lang="en-US" sz="1800" dirty="0">
                <a:latin typeface="Browallia New"/>
                <a:ea typeface="Batang"/>
                <a:cs typeface="Browallia New"/>
              </a:rPr>
              <a:t>α </a:t>
            </a:r>
            <a:r>
              <a:rPr lang="en-US" sz="1800" dirty="0" err="1">
                <a:latin typeface="Browallia New"/>
                <a:ea typeface="Batang"/>
                <a:cs typeface="Browallia New"/>
              </a:rPr>
              <a:t>εγγύηση</a:t>
            </a:r>
            <a:endParaRPr lang="en-US" sz="1800" dirty="0">
              <a:latin typeface="Browallia New"/>
              <a:ea typeface="Batang"/>
              <a:cs typeface="Browallia New"/>
            </a:endParaRPr>
          </a:p>
        </p:txBody>
      </p:sp>
      <p:sp>
        <p:nvSpPr>
          <p:cNvPr id="17" name="Content Placeholder 16">
            <a:extLst>
              <a:ext uri="{FF2B5EF4-FFF2-40B4-BE49-F238E27FC236}">
                <a16:creationId xmlns:a16="http://schemas.microsoft.com/office/drawing/2014/main" id="{E43D535A-42E0-89A0-974B-6D70A6F7BFB0}"/>
              </a:ext>
            </a:extLst>
          </p:cNvPr>
          <p:cNvSpPr>
            <a:spLocks noGrp="1"/>
          </p:cNvSpPr>
          <p:nvPr>
            <p:ph idx="16"/>
          </p:nvPr>
        </p:nvSpPr>
        <p:spPr/>
        <p:txBody>
          <a:bodyPr vert="horz" lIns="91440" tIns="45720" rIns="91440" bIns="45720" rtlCol="0" anchor="t">
            <a:noAutofit/>
          </a:bodyPr>
          <a:lstStyle/>
          <a:p>
            <a:endParaRPr lang="en-US"/>
          </a:p>
          <a:p>
            <a:endParaRPr lang="en-US"/>
          </a:p>
        </p:txBody>
      </p:sp>
      <p:sp>
        <p:nvSpPr>
          <p:cNvPr id="25" name="Text Placeholder 24">
            <a:extLst>
              <a:ext uri="{FF2B5EF4-FFF2-40B4-BE49-F238E27FC236}">
                <a16:creationId xmlns:a16="http://schemas.microsoft.com/office/drawing/2014/main" id="{EED55D36-A275-E604-BF57-9CF0376FA993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/>
        <p:txBody>
          <a:bodyPr/>
          <a:lstStyle/>
          <a:p>
            <a:r>
              <a:rPr lang="en-US"/>
              <a:t>5</a:t>
            </a:r>
          </a:p>
        </p:txBody>
      </p:sp>
      <p:sp>
        <p:nvSpPr>
          <p:cNvPr id="56" name="Slide Number Placeholder 55">
            <a:extLst>
              <a:ext uri="{FF2B5EF4-FFF2-40B4-BE49-F238E27FC236}">
                <a16:creationId xmlns:a16="http://schemas.microsoft.com/office/drawing/2014/main" id="{E5AABDF8-B356-3937-740C-BF125AAAF4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D792B7-0397-C047-AE12-1A03F7E3DC83}" type="slidenum">
              <a:rPr lang="en-US" smtClean="0"/>
              <a:t>5</a:t>
            </a:fld>
            <a:endParaRPr lang="en-US"/>
          </a:p>
        </p:txBody>
      </p:sp>
      <p:sp>
        <p:nvSpPr>
          <p:cNvPr id="55" name="Footer Placeholder 54">
            <a:extLst>
              <a:ext uri="{FF2B5EF4-FFF2-40B4-BE49-F238E27FC236}">
                <a16:creationId xmlns:a16="http://schemas.microsoft.com/office/drawing/2014/main" id="{25B37B19-234A-D79D-1288-7D8EF39958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367594" y="6434291"/>
            <a:ext cx="4525494" cy="429100"/>
          </a:xfrm>
        </p:spPr>
        <p:txBody>
          <a:bodyPr/>
          <a:lstStyle/>
          <a:p>
            <a:r>
              <a:rPr lang="en-US">
                <a:latin typeface="Gill Sans Nova Light"/>
              </a:rPr>
              <a:t>Η Γεωπολιτική της Φύσης: Περιβάλλον και Κλιματική Αλλαγή</a:t>
            </a:r>
            <a:endParaRPr lang="en-US"/>
          </a:p>
        </p:txBody>
      </p:sp>
      <p:sp>
        <p:nvSpPr>
          <p:cNvPr id="54" name="Date Placeholder 53">
            <a:extLst>
              <a:ext uri="{FF2B5EF4-FFF2-40B4-BE49-F238E27FC236}">
                <a16:creationId xmlns:a16="http://schemas.microsoft.com/office/drawing/2014/main" id="{8AA90FFA-CF1B-1CB0-D5A3-80259E0C3C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20XX</a:t>
            </a:r>
          </a:p>
        </p:txBody>
      </p:sp>
      <p:pic>
        <p:nvPicPr>
          <p:cNvPr id="5" name="Picture Placeholder 4" descr="A close up of a chess board&#10;&#10;AI-generated content may be incorrect.">
            <a:extLst>
              <a:ext uri="{FF2B5EF4-FFF2-40B4-BE49-F238E27FC236}">
                <a16:creationId xmlns:a16="http://schemas.microsoft.com/office/drawing/2014/main" id="{629AD493-079F-3D30-6DDA-9E8D51023E10}"/>
              </a:ext>
            </a:extLst>
          </p:cNvPr>
          <p:cNvPicPr>
            <a:picLocks noGrp="1" noChangeAspect="1"/>
          </p:cNvPicPr>
          <p:nvPr>
            <p:ph type="pic" sz="quarter" idx="20"/>
          </p:nvPr>
        </p:nvPicPr>
        <p:blipFill>
          <a:blip r:embed="rId2"/>
          <a:srcRect l="3165" r="3165"/>
          <a:stretch/>
        </p:blipFill>
        <p:spPr>
          <a:xfrm>
            <a:off x="404921" y="1485393"/>
            <a:ext cx="4406901" cy="3124681"/>
          </a:xfrm>
          <a:prstGeom prst="rect">
            <a:avLst/>
          </a:prstGeom>
          <a:ln w="15875">
            <a:solidFill>
              <a:srgbClr val="000000"/>
            </a:solidFill>
          </a:ln>
        </p:spPr>
      </p:pic>
    </p:spTree>
    <p:extLst>
      <p:ext uri="{BB962C8B-B14F-4D97-AF65-F5344CB8AC3E}">
        <p14:creationId xmlns:p14="http://schemas.microsoft.com/office/powerpoint/2010/main" val="16995960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27BA72-039E-DC2E-355E-F1172D227B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just"/>
            <a:r>
              <a:rPr lang="en-US" sz="3200" err="1"/>
              <a:t>Εμ</a:t>
            </a:r>
            <a:r>
              <a:rPr lang="en-US" sz="3200"/>
              <a:t>π</a:t>
            </a:r>
            <a:r>
              <a:rPr lang="en-US" sz="3200" err="1"/>
              <a:t>ειρικό</a:t>
            </a:r>
            <a:r>
              <a:rPr lang="en-US" sz="3200"/>
              <a:t> Πα</a:t>
            </a:r>
            <a:r>
              <a:rPr lang="en-US" sz="3200" err="1"/>
              <a:t>ράδειγμ</a:t>
            </a:r>
            <a:r>
              <a:rPr lang="en-US" sz="3200"/>
              <a:t>α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4CDDCB8-0DA6-16F3-B3CA-CF93D0760B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600028" y="532846"/>
            <a:ext cx="5157787" cy="466344"/>
          </a:xfrm>
        </p:spPr>
        <p:txBody>
          <a:bodyPr/>
          <a:lstStyle/>
          <a:p>
            <a:r>
              <a:rPr lang="en-US" sz="2800" b="1" dirty="0"/>
              <a:t>Η </a:t>
            </a:r>
            <a:r>
              <a:rPr lang="en-US" sz="2800" b="1" dirty="0" err="1"/>
              <a:t>Αρκτική</a:t>
            </a:r>
            <a:r>
              <a:rPr lang="en-US" sz="2800" b="1" dirty="0"/>
              <a:t> </a:t>
            </a:r>
            <a:r>
              <a:rPr lang="en-US" sz="2800" b="1" dirty="0" err="1"/>
              <a:t>ως</a:t>
            </a:r>
            <a:r>
              <a:rPr lang="en-US" sz="2800" b="1" dirty="0"/>
              <a:t> </a:t>
            </a:r>
            <a:r>
              <a:rPr lang="en-US" sz="2800" b="1" dirty="0" err="1"/>
              <a:t>Γεω</a:t>
            </a:r>
            <a:r>
              <a:rPr lang="en-US" sz="2800" b="1" dirty="0"/>
              <a:t>π</a:t>
            </a:r>
            <a:r>
              <a:rPr lang="en-US" sz="2800" b="1" dirty="0" err="1"/>
              <a:t>ολιτικό</a:t>
            </a:r>
            <a:r>
              <a:rPr lang="en-US" sz="2800" b="1" dirty="0"/>
              <a:t> </a:t>
            </a:r>
            <a:r>
              <a:rPr lang="en-US" sz="2800" b="1" dirty="0" err="1"/>
              <a:t>Εργ</a:t>
            </a:r>
            <a:r>
              <a:rPr lang="en-US" sz="2800" b="1" dirty="0"/>
              <a:t>α</a:t>
            </a:r>
            <a:r>
              <a:rPr lang="en-US" sz="2800" b="1" dirty="0" err="1"/>
              <a:t>στήριο</a:t>
            </a:r>
            <a:endParaRPr lang="en-US" sz="2800" b="1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9BC2971-7886-2287-75E6-F484F930D59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595470" y="2028925"/>
            <a:ext cx="5167814" cy="3403573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283210" indent="-283210"/>
            <a:r>
              <a:rPr lang="en-US" sz="2400" dirty="0"/>
              <a:t>Η </a:t>
            </a:r>
            <a:r>
              <a:rPr lang="en-US" sz="2400" dirty="0" err="1"/>
              <a:t>τήξη</a:t>
            </a:r>
            <a:r>
              <a:rPr lang="en-US" sz="2400" dirty="0"/>
              <a:t> </a:t>
            </a:r>
            <a:r>
              <a:rPr lang="en-US" sz="2400" dirty="0" err="1"/>
              <a:t>των</a:t>
            </a:r>
            <a:r>
              <a:rPr lang="en-US" sz="2400" dirty="0"/>
              <a:t> π</a:t>
            </a:r>
            <a:r>
              <a:rPr lang="en-US" sz="2400" dirty="0" err="1"/>
              <a:t>άγων</a:t>
            </a:r>
            <a:r>
              <a:rPr lang="en-US" sz="2400" dirty="0"/>
              <a:t> </a:t>
            </a:r>
            <a:r>
              <a:rPr lang="en-US" sz="2400" dirty="0" err="1"/>
              <a:t>μετ</a:t>
            </a:r>
            <a:r>
              <a:rPr lang="en-US" sz="2400" dirty="0"/>
              <a:t>α</a:t>
            </a:r>
            <a:r>
              <a:rPr lang="en-US" sz="2400" dirty="0" err="1"/>
              <a:t>τρέ</a:t>
            </a:r>
            <a:r>
              <a:rPr lang="en-US" sz="2400" dirty="0"/>
              <a:t>π</a:t>
            </a:r>
            <a:r>
              <a:rPr lang="en-US" sz="2400" dirty="0" err="1"/>
              <a:t>ει</a:t>
            </a:r>
            <a:r>
              <a:rPr lang="en-US" sz="2400" dirty="0"/>
              <a:t> </a:t>
            </a:r>
            <a:r>
              <a:rPr lang="en-US" sz="2400" dirty="0" err="1"/>
              <a:t>τον</a:t>
            </a:r>
            <a:r>
              <a:rPr lang="en-US" sz="2400" dirty="0"/>
              <a:t> </a:t>
            </a:r>
            <a:r>
              <a:rPr lang="en-US" sz="2400" dirty="0" err="1"/>
              <a:t>Βόρειο</a:t>
            </a:r>
            <a:r>
              <a:rPr lang="en-US" sz="2400" dirty="0"/>
              <a:t> Πόλο </a:t>
            </a:r>
            <a:r>
              <a:rPr lang="en-US" sz="2400" dirty="0" err="1"/>
              <a:t>στο</a:t>
            </a:r>
            <a:r>
              <a:rPr lang="en-US" sz="2400" dirty="0"/>
              <a:t> π</a:t>
            </a:r>
            <a:r>
              <a:rPr lang="en-US" sz="2400" dirty="0" err="1"/>
              <a:t>ιο</a:t>
            </a:r>
            <a:r>
              <a:rPr lang="en-US" sz="2400" dirty="0"/>
              <a:t> </a:t>
            </a:r>
            <a:r>
              <a:rPr lang="en-US" sz="2400" dirty="0" err="1"/>
              <a:t>κρίσιμο</a:t>
            </a:r>
            <a:r>
              <a:rPr lang="en-US" sz="2400" dirty="0"/>
              <a:t> π</a:t>
            </a:r>
            <a:r>
              <a:rPr lang="en-US" sz="2400" dirty="0" err="1"/>
              <a:t>εδίο</a:t>
            </a:r>
            <a:r>
              <a:rPr lang="en-US" sz="2400" dirty="0"/>
              <a:t> </a:t>
            </a:r>
            <a:r>
              <a:rPr lang="en-US" sz="2400" dirty="0" err="1"/>
              <a:t>δοκιμής</a:t>
            </a:r>
            <a:r>
              <a:rPr lang="en-US" sz="2400" dirty="0"/>
              <a:t> </a:t>
            </a:r>
            <a:r>
              <a:rPr lang="en-US" sz="2400" dirty="0" err="1"/>
              <a:t>της</a:t>
            </a:r>
            <a:r>
              <a:rPr lang="en-US" sz="2400" dirty="0"/>
              <a:t> </a:t>
            </a:r>
            <a:r>
              <a:rPr lang="en-US" sz="2400" dirty="0" err="1"/>
              <a:t>σύγχρονης</a:t>
            </a:r>
            <a:r>
              <a:rPr lang="en-US" sz="2400" dirty="0"/>
              <a:t> </a:t>
            </a:r>
            <a:r>
              <a:rPr lang="en-US" sz="2400" dirty="0" err="1"/>
              <a:t>εξωτερικής</a:t>
            </a:r>
            <a:r>
              <a:rPr lang="en-US" sz="2400" dirty="0"/>
              <a:t> π</a:t>
            </a:r>
            <a:r>
              <a:rPr lang="en-US" sz="2400" dirty="0" err="1"/>
              <a:t>ολιτικής</a:t>
            </a:r>
            <a:endParaRPr lang="en-US" sz="2400" dirty="0"/>
          </a:p>
          <a:p>
            <a:pPr marL="283210" indent="-283210"/>
            <a:r>
              <a:rPr lang="en-US" sz="2400" dirty="0" err="1"/>
              <a:t>Αντ</a:t>
            </a:r>
            <a:r>
              <a:rPr lang="en-US" sz="2400" dirty="0"/>
              <a:t>α</a:t>
            </a:r>
            <a:r>
              <a:rPr lang="en-US" sz="2400" dirty="0" err="1"/>
              <a:t>γωνισμός</a:t>
            </a:r>
            <a:r>
              <a:rPr lang="en-US" sz="2400" dirty="0"/>
              <a:t> </a:t>
            </a:r>
            <a:r>
              <a:rPr lang="en-US" sz="2400" dirty="0" err="1"/>
              <a:t>γι</a:t>
            </a:r>
            <a:r>
              <a:rPr lang="en-US" sz="2400" dirty="0"/>
              <a:t>α </a:t>
            </a:r>
            <a:r>
              <a:rPr lang="en-US" sz="2400" dirty="0" err="1"/>
              <a:t>φυσικούς</a:t>
            </a:r>
            <a:r>
              <a:rPr lang="en-US" sz="2400" dirty="0"/>
              <a:t> π</a:t>
            </a:r>
            <a:r>
              <a:rPr lang="en-US" sz="2400" dirty="0" err="1"/>
              <a:t>όρους</a:t>
            </a:r>
            <a:r>
              <a:rPr lang="en-US" sz="2400" dirty="0"/>
              <a:t> </a:t>
            </a:r>
          </a:p>
          <a:p>
            <a:pPr marL="283210" indent="-283210"/>
            <a:r>
              <a:rPr lang="en-US" sz="2400" dirty="0" err="1"/>
              <a:t>Νέες</a:t>
            </a:r>
            <a:r>
              <a:rPr lang="en-US" sz="2400" dirty="0"/>
              <a:t> </a:t>
            </a:r>
            <a:r>
              <a:rPr lang="en-US" sz="2400" dirty="0" err="1"/>
              <a:t>Εμ</a:t>
            </a:r>
            <a:r>
              <a:rPr lang="en-US" sz="2400" dirty="0"/>
              <a:t>π</a:t>
            </a:r>
            <a:r>
              <a:rPr lang="en-US" sz="2400" dirty="0" err="1"/>
              <a:t>ορικοί</a:t>
            </a:r>
            <a:r>
              <a:rPr lang="en-US" sz="2400" dirty="0"/>
              <a:t> </a:t>
            </a:r>
            <a:r>
              <a:rPr lang="en-US" sz="2400" dirty="0" err="1"/>
              <a:t>Οδοί</a:t>
            </a:r>
            <a:endParaRPr lang="en-US" sz="2400" dirty="0"/>
          </a:p>
          <a:p>
            <a:pPr marL="283210" indent="-283210"/>
            <a:r>
              <a:rPr lang="en-US" sz="2400" dirty="0" err="1"/>
              <a:t>Περι</a:t>
            </a:r>
            <a:r>
              <a:rPr lang="en-US" sz="2400" dirty="0"/>
              <a:t>βα</a:t>
            </a:r>
            <a:r>
              <a:rPr lang="en-US" sz="2400" dirty="0" err="1"/>
              <a:t>λλοντική</a:t>
            </a:r>
            <a:r>
              <a:rPr lang="en-US" sz="2400" dirty="0"/>
              <a:t> </a:t>
            </a:r>
            <a:r>
              <a:rPr lang="en-US" sz="2400" dirty="0" err="1"/>
              <a:t>Ασφάλει</a:t>
            </a:r>
            <a:r>
              <a:rPr lang="en-US" sz="2400" dirty="0"/>
              <a:t>α </a:t>
            </a:r>
          </a:p>
          <a:p>
            <a:pPr marL="283210" indent="-283210"/>
            <a:endParaRPr lang="en-US" dirty="0"/>
          </a:p>
          <a:p>
            <a:pPr marL="283210" indent="-283210"/>
            <a:endParaRPr lang="en-US"/>
          </a:p>
        </p:txBody>
      </p:sp>
      <p:sp>
        <p:nvSpPr>
          <p:cNvPr id="15" name="Slide Number Placeholder 14">
            <a:extLst>
              <a:ext uri="{FF2B5EF4-FFF2-40B4-BE49-F238E27FC236}">
                <a16:creationId xmlns:a16="http://schemas.microsoft.com/office/drawing/2014/main" id="{1A815897-F8B8-2427-BC3B-2B4F48408A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D792B7-0397-C047-AE12-1A03F7E3DC83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14" name="Footer Placeholder 13">
            <a:extLst>
              <a:ext uri="{FF2B5EF4-FFF2-40B4-BE49-F238E27FC236}">
                <a16:creationId xmlns:a16="http://schemas.microsoft.com/office/drawing/2014/main" id="{65ECF71F-9B83-DC76-FA0B-F6ED68A71B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434342" y="6517634"/>
            <a:ext cx="4431687" cy="274320"/>
          </a:xfrm>
        </p:spPr>
        <p:txBody>
          <a:bodyPr/>
          <a:lstStyle/>
          <a:p>
            <a:r>
              <a:rPr lang="en-US">
                <a:latin typeface="Gill Sans Nova Light"/>
              </a:rPr>
              <a:t>Η Γεωπολιτική της Φύσης: Περιβάλλον και Κλιματική Αλλαγή</a:t>
            </a:r>
            <a:endParaRPr lang="en-US"/>
          </a:p>
        </p:txBody>
      </p:sp>
      <p:sp>
        <p:nvSpPr>
          <p:cNvPr id="13" name="Date Placeholder 12">
            <a:extLst>
              <a:ext uri="{FF2B5EF4-FFF2-40B4-BE49-F238E27FC236}">
                <a16:creationId xmlns:a16="http://schemas.microsoft.com/office/drawing/2014/main" id="{BC0CFEBF-213D-E499-0C6B-AC54D1E989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20XX</a:t>
            </a:r>
          </a:p>
        </p:txBody>
      </p:sp>
      <p:pic>
        <p:nvPicPr>
          <p:cNvPr id="9" name="Picture Placeholder 8" descr="A red sky over a body of water with icebergs&#10;&#10;AI-generated content may be incorrect.">
            <a:extLst>
              <a:ext uri="{FF2B5EF4-FFF2-40B4-BE49-F238E27FC236}">
                <a16:creationId xmlns:a16="http://schemas.microsoft.com/office/drawing/2014/main" id="{76597F6E-26CA-CDC5-773E-2E2C8F190C5F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>
          <a:blip r:embed="rId2"/>
          <a:srcRect l="12567" r="12567"/>
          <a:stretch/>
        </p:blipFill>
        <p:spPr>
          <a:xfrm>
            <a:off x="294409" y="1419040"/>
            <a:ext cx="5183910" cy="4638961"/>
          </a:xfrm>
          <a:prstGeom prst="rect">
            <a:avLst/>
          </a:prstGeom>
          <a:ln w="15875">
            <a:solidFill>
              <a:srgbClr val="F8F4EC"/>
            </a:solidFill>
          </a:ln>
        </p:spPr>
      </p:pic>
    </p:spTree>
    <p:extLst>
      <p:ext uri="{BB962C8B-B14F-4D97-AF65-F5344CB8AC3E}">
        <p14:creationId xmlns:p14="http://schemas.microsoft.com/office/powerpoint/2010/main" val="5658025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0681E4-10A1-80A0-6D65-F7842C6AEF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4797" y="3851"/>
            <a:ext cx="11323880" cy="1029421"/>
          </a:xfrm>
        </p:spPr>
        <p:txBody>
          <a:bodyPr/>
          <a:lstStyle/>
          <a:p>
            <a:r>
              <a:rPr lang="en-US" sz="3200"/>
              <a:t>Η </a:t>
            </a:r>
            <a:r>
              <a:rPr lang="en-US" sz="3200" err="1"/>
              <a:t>Σύγκρουση</a:t>
            </a:r>
            <a:r>
              <a:rPr lang="en-US" sz="3200"/>
              <a:t> </a:t>
            </a:r>
            <a:r>
              <a:rPr lang="en-US" sz="3200" err="1"/>
              <a:t>των</a:t>
            </a:r>
            <a:r>
              <a:rPr lang="en-US" sz="3200"/>
              <a:t> </a:t>
            </a:r>
            <a:r>
              <a:rPr lang="en-US" sz="3200" err="1"/>
              <a:t>Θεωριών</a:t>
            </a:r>
            <a:r>
              <a:rPr lang="en-US" sz="3200"/>
              <a:t> </a:t>
            </a:r>
            <a:r>
              <a:rPr lang="en-US" sz="3200" err="1"/>
              <a:t>στον</a:t>
            </a:r>
            <a:r>
              <a:rPr lang="en-US" sz="3200"/>
              <a:t> </a:t>
            </a:r>
            <a:r>
              <a:rPr lang="en-US" sz="3200" err="1"/>
              <a:t>Πάγο</a:t>
            </a:r>
            <a:endParaRPr lang="en-US" sz="320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BA8A8AB-0624-0198-0EB3-BF1230CBA72F}"/>
              </a:ext>
            </a:extLst>
          </p:cNvPr>
          <p:cNvSpPr>
            <a:spLocks noGrp="1"/>
          </p:cNvSpPr>
          <p:nvPr>
            <p:ph type="body" idx="13"/>
          </p:nvPr>
        </p:nvSpPr>
        <p:spPr/>
        <p:txBody>
          <a:bodyPr/>
          <a:lstStyle/>
          <a:p>
            <a:r>
              <a:rPr lang="en-US" b="1" i="1"/>
              <a:t>ΡΕΑΛΙΣΜΟΣ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10A679-B51C-06EA-490E-779EDFB66D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83210" indent="-283210"/>
            <a:r>
              <a:rPr lang="en-US" sz="2000" err="1"/>
              <a:t>Στρ</a:t>
            </a:r>
            <a:r>
              <a:rPr lang="en-US" sz="2000"/>
              <a:t>α</a:t>
            </a:r>
            <a:r>
              <a:rPr lang="en-US" sz="2000" err="1"/>
              <a:t>τιωτικο</a:t>
            </a:r>
            <a:r>
              <a:rPr lang="en-US" sz="2000"/>
              <a:t>π</a:t>
            </a:r>
            <a:r>
              <a:rPr lang="en-US" sz="2000" err="1"/>
              <a:t>οίηση</a:t>
            </a:r>
            <a:endParaRPr lang="en-US" sz="2000"/>
          </a:p>
          <a:p>
            <a:pPr marL="283210" indent="-283210"/>
            <a:r>
              <a:rPr lang="en-US" sz="2000" err="1"/>
              <a:t>Ανά</a:t>
            </a:r>
            <a:r>
              <a:rPr lang="en-US" sz="2000"/>
              <a:t>π</a:t>
            </a:r>
            <a:r>
              <a:rPr lang="en-US" sz="2000" err="1"/>
              <a:t>τυξη</a:t>
            </a:r>
            <a:r>
              <a:rPr lang="en-US" sz="2000"/>
              <a:t> </a:t>
            </a:r>
            <a:r>
              <a:rPr lang="en-US" sz="2000" err="1"/>
              <a:t>νέων</a:t>
            </a:r>
            <a:r>
              <a:rPr lang="en-US" sz="2000"/>
              <a:t> </a:t>
            </a:r>
            <a:r>
              <a:rPr lang="en-US" sz="2000" err="1"/>
              <a:t>στρ</a:t>
            </a:r>
            <a:r>
              <a:rPr lang="en-US" sz="2000"/>
              <a:t>α</a:t>
            </a:r>
            <a:r>
              <a:rPr lang="en-US" sz="2000" err="1"/>
              <a:t>τιωτικών</a:t>
            </a:r>
            <a:r>
              <a:rPr lang="en-US" sz="2000"/>
              <a:t> β</a:t>
            </a:r>
            <a:r>
              <a:rPr lang="en-US" sz="2000" err="1"/>
              <a:t>άσεων</a:t>
            </a:r>
            <a:r>
              <a:rPr lang="en-US" sz="2000"/>
              <a:t> </a:t>
            </a:r>
            <a:r>
              <a:rPr lang="en-US" sz="2000" err="1"/>
              <a:t>στον</a:t>
            </a:r>
            <a:r>
              <a:rPr lang="en-US" sz="2000"/>
              <a:t> π</a:t>
            </a:r>
            <a:r>
              <a:rPr lang="en-US" sz="2000" err="1"/>
              <a:t>άγο</a:t>
            </a:r>
            <a:r>
              <a:rPr lang="en-US" sz="2000"/>
              <a:t> από </a:t>
            </a:r>
            <a:r>
              <a:rPr lang="en-US" sz="2000" err="1"/>
              <a:t>την</a:t>
            </a:r>
            <a:r>
              <a:rPr lang="en-US" sz="2000"/>
              <a:t> </a:t>
            </a:r>
            <a:r>
              <a:rPr lang="en-US" sz="2000" err="1"/>
              <a:t>Ρωσί</a:t>
            </a:r>
            <a:r>
              <a:rPr lang="en-US" sz="2000"/>
              <a:t>α</a:t>
            </a:r>
          </a:p>
          <a:p>
            <a:pPr marL="283210" indent="-283210"/>
            <a:r>
              <a:rPr lang="en-US" sz="2000" err="1"/>
              <a:t>Αύξηση</a:t>
            </a:r>
            <a:r>
              <a:rPr lang="en-US" sz="2000"/>
              <a:t> να</a:t>
            </a:r>
            <a:r>
              <a:rPr lang="en-US" sz="2000" err="1"/>
              <a:t>υτικών</a:t>
            </a:r>
            <a:r>
              <a:rPr lang="en-US" sz="2000"/>
              <a:t> π</a:t>
            </a:r>
            <a:r>
              <a:rPr lang="en-US" sz="2000" err="1"/>
              <a:t>ερι</a:t>
            </a:r>
            <a:r>
              <a:rPr lang="en-US" sz="2000"/>
              <a:t>π</a:t>
            </a:r>
            <a:r>
              <a:rPr lang="en-US" sz="2000" err="1"/>
              <a:t>ολιών</a:t>
            </a:r>
            <a:r>
              <a:rPr lang="en-US" sz="2000"/>
              <a:t> από </a:t>
            </a:r>
            <a:r>
              <a:rPr lang="en-US" sz="2000" err="1"/>
              <a:t>τις</a:t>
            </a:r>
            <a:r>
              <a:rPr lang="en-US" sz="2000"/>
              <a:t> ΗΠΑ</a:t>
            </a:r>
          </a:p>
          <a:p>
            <a:pPr marL="283210" indent="-283210"/>
            <a:r>
              <a:rPr lang="en-US" sz="2000"/>
              <a:t>Ο απ</a:t>
            </a:r>
            <a:r>
              <a:rPr lang="en-US" sz="2000" err="1"/>
              <a:t>όλυτος</a:t>
            </a:r>
            <a:r>
              <a:rPr lang="en-US" sz="2000"/>
              <a:t> α</a:t>
            </a:r>
            <a:r>
              <a:rPr lang="en-US" sz="2000" err="1"/>
              <a:t>γών</a:t>
            </a:r>
            <a:r>
              <a:rPr lang="en-US" sz="2000"/>
              <a:t>ας </a:t>
            </a:r>
            <a:r>
              <a:rPr lang="en-US" sz="2000" err="1"/>
              <a:t>ισχ</a:t>
            </a:r>
            <a:r>
              <a:rPr lang="en-US" sz="2000"/>
              <a:t>ύος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7D70AA50-991E-F424-7DDE-F5D7D394A906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sz="2300" b="1" i="1"/>
              <a:t>ΦΙΛΕΛΕΥΘΕΡΙΣΜΟΣ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4A96B038-0065-25FF-D501-4719BAF38BDA}"/>
              </a:ext>
            </a:extLst>
          </p:cNvPr>
          <p:cNvSpPr>
            <a:spLocks noGrp="1"/>
          </p:cNvSpPr>
          <p:nvPr>
            <p:ph idx="15"/>
          </p:nvPr>
        </p:nvSpPr>
        <p:spPr/>
        <p:txBody>
          <a:bodyPr/>
          <a:lstStyle/>
          <a:p>
            <a:pPr marL="283210" indent="-283210"/>
            <a:r>
              <a:rPr lang="en-US" err="1"/>
              <a:t>Αρκτικό</a:t>
            </a:r>
            <a:r>
              <a:rPr lang="en-US"/>
              <a:t> </a:t>
            </a:r>
            <a:r>
              <a:rPr lang="en-US" err="1"/>
              <a:t>Συμ</a:t>
            </a:r>
            <a:r>
              <a:rPr lang="en-US"/>
              <a:t>β</a:t>
            </a:r>
            <a:r>
              <a:rPr lang="en-US" err="1"/>
              <a:t>ούλιο</a:t>
            </a:r>
          </a:p>
          <a:p>
            <a:pPr marL="283210" indent="-283210"/>
            <a:r>
              <a:rPr lang="en-US"/>
              <a:t>Πα</a:t>
            </a:r>
            <a:r>
              <a:rPr lang="en-US" err="1"/>
              <a:t>ρά</a:t>
            </a:r>
            <a:r>
              <a:rPr lang="en-US"/>
              <a:t> </a:t>
            </a:r>
            <a:r>
              <a:rPr lang="en-US" err="1"/>
              <a:t>τις</a:t>
            </a:r>
            <a:r>
              <a:rPr lang="en-US"/>
              <a:t> </a:t>
            </a:r>
            <a:r>
              <a:rPr lang="en-US" err="1"/>
              <a:t>εντάσεις</a:t>
            </a:r>
            <a:r>
              <a:rPr lang="en-US"/>
              <a:t>, επ</a:t>
            </a:r>
            <a:r>
              <a:rPr lang="en-US" err="1"/>
              <a:t>ιτυχημένη</a:t>
            </a:r>
            <a:r>
              <a:rPr lang="en-US"/>
              <a:t> π</a:t>
            </a:r>
            <a:r>
              <a:rPr lang="en-US" err="1"/>
              <a:t>ροσ</a:t>
            </a:r>
            <a:r>
              <a:rPr lang="en-US"/>
              <a:t>π</a:t>
            </a:r>
            <a:r>
              <a:rPr lang="en-US" err="1"/>
              <a:t>άθει</a:t>
            </a:r>
            <a:r>
              <a:rPr lang="en-US"/>
              <a:t>α </a:t>
            </a:r>
            <a:r>
              <a:rPr lang="en-US" err="1"/>
              <a:t>θεσμικής</a:t>
            </a:r>
            <a:r>
              <a:rPr lang="en-US"/>
              <a:t> </a:t>
            </a:r>
            <a:r>
              <a:rPr lang="en-US" err="1"/>
              <a:t>δι</a:t>
            </a:r>
            <a:r>
              <a:rPr lang="en-US"/>
              <a:t>α</a:t>
            </a:r>
            <a:r>
              <a:rPr lang="en-US" err="1"/>
              <a:t>κυ</a:t>
            </a:r>
            <a:r>
              <a:rPr lang="en-US"/>
              <a:t>β</a:t>
            </a:r>
            <a:r>
              <a:rPr lang="en-US" err="1"/>
              <a:t>έρνησης</a:t>
            </a:r>
            <a:r>
              <a:rPr lang="en-US"/>
              <a:t> &amp; επ</a:t>
            </a:r>
            <a:r>
              <a:rPr lang="en-US" err="1"/>
              <a:t>ιστημονικής</a:t>
            </a:r>
            <a:r>
              <a:rPr lang="en-US"/>
              <a:t> </a:t>
            </a:r>
            <a:r>
              <a:rPr lang="en-US" err="1"/>
              <a:t>συνεργ</a:t>
            </a:r>
            <a:r>
              <a:rPr lang="en-US"/>
              <a:t>α</a:t>
            </a:r>
            <a:r>
              <a:rPr lang="en-US" err="1"/>
              <a:t>σί</a:t>
            </a:r>
            <a:r>
              <a:rPr lang="en-US"/>
              <a:t>ας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5DCA6DD-B2B6-0FD4-3C8B-ADF78FCE564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b="1" i="1"/>
              <a:t>ΣΠΟΥΔΕΣ ΕΙΡΗΝΗΣ</a:t>
            </a:r>
            <a:endParaRPr lang="en-US"/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C20C9F7D-0331-291A-B35E-9ED1806F7522}"/>
              </a:ext>
            </a:extLst>
          </p:cNvPr>
          <p:cNvSpPr>
            <a:spLocks noGrp="1"/>
          </p:cNvSpPr>
          <p:nvPr>
            <p:ph idx="16"/>
          </p:nvPr>
        </p:nvSpPr>
        <p:spPr/>
        <p:txBody>
          <a:bodyPr/>
          <a:lstStyle/>
          <a:p>
            <a:pPr marL="283210" indent="-283210"/>
            <a:r>
              <a:rPr lang="en-US" err="1"/>
              <a:t>Περι</a:t>
            </a:r>
            <a:r>
              <a:rPr lang="en-US"/>
              <a:t>βα</a:t>
            </a:r>
            <a:r>
              <a:rPr lang="en-US" err="1"/>
              <a:t>λλοντική</a:t>
            </a:r>
            <a:r>
              <a:rPr lang="en-US"/>
              <a:t> </a:t>
            </a:r>
            <a:r>
              <a:rPr lang="en-US" err="1"/>
              <a:t>Βί</a:t>
            </a:r>
            <a:r>
              <a:rPr lang="en-US"/>
              <a:t>α</a:t>
            </a:r>
          </a:p>
          <a:p>
            <a:pPr marL="283210" indent="-283210"/>
            <a:r>
              <a:rPr lang="en-US" err="1"/>
              <a:t>Εστί</a:t>
            </a:r>
            <a:r>
              <a:rPr lang="en-US"/>
              <a:t>α</a:t>
            </a:r>
            <a:r>
              <a:rPr lang="en-US" err="1"/>
              <a:t>ση</a:t>
            </a:r>
            <a:r>
              <a:rPr lang="en-US"/>
              <a:t> </a:t>
            </a:r>
            <a:r>
              <a:rPr lang="en-US" err="1"/>
              <a:t>στους</a:t>
            </a:r>
            <a:r>
              <a:rPr lang="en-US"/>
              <a:t> Αυτόχθονες &amp; </a:t>
            </a:r>
            <a:r>
              <a:rPr lang="en-US" err="1"/>
              <a:t>στην</a:t>
            </a:r>
            <a:r>
              <a:rPr lang="en-US"/>
              <a:t> κατα</a:t>
            </a:r>
            <a:r>
              <a:rPr lang="en-US" err="1"/>
              <a:t>στροφή</a:t>
            </a:r>
            <a:r>
              <a:rPr lang="en-US"/>
              <a:t> </a:t>
            </a:r>
            <a:r>
              <a:rPr lang="en-US" err="1"/>
              <a:t>του</a:t>
            </a:r>
            <a:r>
              <a:rPr lang="en-US"/>
              <a:t> παρα</a:t>
            </a:r>
            <a:r>
              <a:rPr lang="en-US" err="1"/>
              <a:t>δοσι</a:t>
            </a:r>
            <a:r>
              <a:rPr lang="en-US"/>
              <a:t>α</a:t>
            </a:r>
            <a:r>
              <a:rPr lang="en-US" err="1"/>
              <a:t>κού</a:t>
            </a:r>
            <a:r>
              <a:rPr lang="en-US"/>
              <a:t> </a:t>
            </a:r>
            <a:r>
              <a:rPr lang="en-US" err="1"/>
              <a:t>οικοσυστήμ</a:t>
            </a:r>
            <a:r>
              <a:rPr lang="en-US"/>
              <a:t>α</a:t>
            </a:r>
            <a:r>
              <a:rPr lang="en-US" err="1"/>
              <a:t>τος</a:t>
            </a:r>
          </a:p>
        </p:txBody>
      </p:sp>
      <p:sp>
        <p:nvSpPr>
          <p:cNvPr id="18" name="Slide Number Placeholder 17">
            <a:extLst>
              <a:ext uri="{FF2B5EF4-FFF2-40B4-BE49-F238E27FC236}">
                <a16:creationId xmlns:a16="http://schemas.microsoft.com/office/drawing/2014/main" id="{E1767FB5-192A-E3F6-5996-C7EE38AA9C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D792B7-0397-C047-AE12-1A03F7E3DC83}" type="slidenum">
              <a:rPr lang="en-US" smtClean="0"/>
              <a:t>7</a:t>
            </a:fld>
            <a:endParaRPr lang="en-US"/>
          </a:p>
        </p:txBody>
      </p:sp>
      <p:sp>
        <p:nvSpPr>
          <p:cNvPr id="17" name="Footer Placeholder 16">
            <a:extLst>
              <a:ext uri="{FF2B5EF4-FFF2-40B4-BE49-F238E27FC236}">
                <a16:creationId xmlns:a16="http://schemas.microsoft.com/office/drawing/2014/main" id="{ACF8BF3A-C363-DEDE-C8AA-BE89F56B6D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705356" y="6417371"/>
            <a:ext cx="4337501" cy="474845"/>
          </a:xfrm>
        </p:spPr>
        <p:txBody>
          <a:bodyPr/>
          <a:lstStyle/>
          <a:p>
            <a:r>
              <a:rPr lang="en-US">
                <a:latin typeface="Gill Sans Nova Light"/>
              </a:rPr>
              <a:t>Η</a:t>
            </a:r>
            <a:r>
              <a:rPr lang="en-US">
                <a:solidFill>
                  <a:srgbClr val="000000"/>
                </a:solidFill>
                <a:latin typeface="Gill Sans Nova Light"/>
              </a:rPr>
              <a:t> Γεωπολιτική της Φύσης: Περιβάλλον και Κλιματική Αλλαγή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6" name="Date Placeholder 15">
            <a:extLst>
              <a:ext uri="{FF2B5EF4-FFF2-40B4-BE49-F238E27FC236}">
                <a16:creationId xmlns:a16="http://schemas.microsoft.com/office/drawing/2014/main" id="{F3A5445B-F7AA-FFFF-6ED5-385FF529E8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20XX</a:t>
            </a:r>
          </a:p>
        </p:txBody>
      </p:sp>
    </p:spTree>
    <p:extLst>
      <p:ext uri="{BB962C8B-B14F-4D97-AF65-F5344CB8AC3E}">
        <p14:creationId xmlns:p14="http://schemas.microsoft.com/office/powerpoint/2010/main" val="177485987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9AEB5D-C504-369F-0181-B405490768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SUMMARY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09CBDF-8587-28A0-CAD5-7A42FF7222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38498" y="2176734"/>
            <a:ext cx="8165592" cy="1755648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342900" indent="-342900" algn="just">
              <a:buFont typeface="Arial" panose="05000000000000000000" pitchFamily="2" charset="2"/>
              <a:buChar char="•"/>
            </a:pPr>
            <a:r>
              <a:rPr lang="en-US" sz="2800" dirty="0" err="1"/>
              <a:t>Στον</a:t>
            </a:r>
            <a:r>
              <a:rPr lang="en-US" sz="2800" dirty="0"/>
              <a:t> 21ο α</a:t>
            </a:r>
            <a:r>
              <a:rPr lang="en-US" sz="2800" dirty="0" err="1"/>
              <a:t>ιών</a:t>
            </a:r>
            <a:r>
              <a:rPr lang="en-US" sz="2800" dirty="0"/>
              <a:t>α η Εξωτερική Πολιτική </a:t>
            </a:r>
            <a:r>
              <a:rPr lang="en-US" sz="2800" dirty="0" err="1"/>
              <a:t>είν</a:t>
            </a:r>
            <a:r>
              <a:rPr lang="en-US" sz="2800" dirty="0"/>
              <a:t>αι π</a:t>
            </a:r>
            <a:r>
              <a:rPr lang="en-US" sz="2800" dirty="0" err="1"/>
              <a:t>λέον</a:t>
            </a:r>
            <a:r>
              <a:rPr lang="en-US" sz="2800" dirty="0"/>
              <a:t> τα</a:t>
            </a:r>
            <a:r>
              <a:rPr lang="en-US" sz="2800" dirty="0" err="1"/>
              <a:t>υτόσημη</a:t>
            </a:r>
            <a:r>
              <a:rPr lang="en-US" sz="2800" dirty="0"/>
              <a:t> </a:t>
            </a:r>
            <a:r>
              <a:rPr lang="en-US" sz="2800" dirty="0" err="1"/>
              <a:t>με</a:t>
            </a:r>
            <a:r>
              <a:rPr lang="en-US" sz="2800" dirty="0"/>
              <a:t> </a:t>
            </a:r>
            <a:r>
              <a:rPr lang="en-US" sz="2800" dirty="0" err="1"/>
              <a:t>την</a:t>
            </a:r>
            <a:r>
              <a:rPr lang="en-US" sz="2800" dirty="0"/>
              <a:t> </a:t>
            </a:r>
            <a:r>
              <a:rPr lang="en-US" sz="2800" dirty="0" err="1"/>
              <a:t>Κλιμ</a:t>
            </a:r>
            <a:r>
              <a:rPr lang="en-US" sz="2800" dirty="0"/>
              <a:t>α</a:t>
            </a:r>
            <a:r>
              <a:rPr lang="en-US" sz="2800" dirty="0" err="1"/>
              <a:t>τική</a:t>
            </a:r>
            <a:r>
              <a:rPr lang="en-US" sz="2800" dirty="0"/>
              <a:t> Πολιτική.</a:t>
            </a:r>
          </a:p>
          <a:p>
            <a:pPr marL="342900" indent="-342900" algn="just">
              <a:buFont typeface="Arial" panose="05000000000000000000" pitchFamily="2" charset="2"/>
              <a:buChar char="•"/>
            </a:pPr>
            <a:r>
              <a:rPr lang="en-US" sz="2800" dirty="0"/>
              <a:t>Δεν </a:t>
            </a:r>
            <a:r>
              <a:rPr lang="en-US" sz="2800" dirty="0" err="1"/>
              <a:t>δι</a:t>
            </a:r>
            <a:r>
              <a:rPr lang="en-US" sz="2800" dirty="0"/>
              <a:t>απρα</a:t>
            </a:r>
            <a:r>
              <a:rPr lang="en-US" sz="2800" dirty="0" err="1"/>
              <a:t>γμ</a:t>
            </a:r>
            <a:r>
              <a:rPr lang="en-US" sz="2800" dirty="0"/>
              <a:t>α</a:t>
            </a:r>
            <a:r>
              <a:rPr lang="en-US" sz="2800" dirty="0" err="1"/>
              <a:t>τευόμ</a:t>
            </a:r>
            <a:r>
              <a:rPr lang="en-US" sz="2800" dirty="0"/>
              <a:t>α</a:t>
            </a:r>
            <a:r>
              <a:rPr lang="en-US" sz="2800" dirty="0" err="1"/>
              <a:t>στε</a:t>
            </a:r>
            <a:r>
              <a:rPr lang="en-US" sz="2800" dirty="0"/>
              <a:t> απ</a:t>
            </a:r>
            <a:r>
              <a:rPr lang="en-US" sz="2800" dirty="0" err="1"/>
              <a:t>λώς</a:t>
            </a:r>
            <a:r>
              <a:rPr lang="en-US" sz="2800" dirty="0"/>
              <a:t> </a:t>
            </a:r>
            <a:r>
              <a:rPr lang="en-US" sz="2800" dirty="0" err="1"/>
              <a:t>τον</a:t>
            </a:r>
            <a:r>
              <a:rPr lang="en-US" sz="2800" dirty="0"/>
              <a:t> πλα</a:t>
            </a:r>
            <a:r>
              <a:rPr lang="en-US" sz="2800" dirty="0" err="1"/>
              <a:t>νήτη</a:t>
            </a:r>
            <a:r>
              <a:rPr lang="en-US" sz="2800" dirty="0"/>
              <a:t>, α</a:t>
            </a:r>
            <a:r>
              <a:rPr lang="en-US" sz="2800" dirty="0" err="1"/>
              <a:t>λλά</a:t>
            </a:r>
            <a:r>
              <a:rPr lang="en-US" sz="2800" dirty="0"/>
              <a:t> </a:t>
            </a:r>
            <a:r>
              <a:rPr lang="en-US" sz="2800" dirty="0" err="1"/>
              <a:t>την</a:t>
            </a:r>
            <a:r>
              <a:rPr lang="en-US" sz="2800" dirty="0"/>
              <a:t> </a:t>
            </a:r>
            <a:r>
              <a:rPr lang="en-US" sz="2800" dirty="0" err="1"/>
              <a:t>ίδι</a:t>
            </a:r>
            <a:r>
              <a:rPr lang="en-US" sz="2800" dirty="0"/>
              <a:t>α </a:t>
            </a:r>
            <a:r>
              <a:rPr lang="en-US" sz="2800" dirty="0" err="1"/>
              <a:t>την</a:t>
            </a:r>
            <a:r>
              <a:rPr lang="en-US" sz="2800" dirty="0"/>
              <a:t> πα</a:t>
            </a:r>
            <a:r>
              <a:rPr lang="en-US" sz="2800" dirty="0" err="1"/>
              <a:t>γκόσμι</a:t>
            </a:r>
            <a:r>
              <a:rPr lang="en-US" sz="2800" dirty="0"/>
              <a:t>α </a:t>
            </a:r>
            <a:r>
              <a:rPr lang="en-US" sz="2800" dirty="0" err="1"/>
              <a:t>τάξη</a:t>
            </a:r>
            <a:r>
              <a:rPr lang="en-US" sz="2800" dirty="0"/>
              <a:t> &amp; </a:t>
            </a:r>
            <a:r>
              <a:rPr lang="en-US" sz="2800" dirty="0" err="1"/>
              <a:t>την</a:t>
            </a:r>
            <a:r>
              <a:rPr lang="en-US" sz="2800" dirty="0"/>
              <a:t> α</a:t>
            </a:r>
            <a:r>
              <a:rPr lang="en-US" sz="2800" dirty="0" err="1"/>
              <a:t>σφάλει</a:t>
            </a:r>
            <a:r>
              <a:rPr lang="en-US" sz="2800" dirty="0"/>
              <a:t>α </a:t>
            </a:r>
            <a:r>
              <a:rPr lang="en-US" sz="2800" dirty="0" err="1"/>
              <a:t>των</a:t>
            </a:r>
            <a:r>
              <a:rPr lang="en-US" sz="2800" dirty="0"/>
              <a:t> π</a:t>
            </a:r>
            <a:r>
              <a:rPr lang="en-US" sz="2800" dirty="0" err="1"/>
              <a:t>ιο</a:t>
            </a:r>
            <a:r>
              <a:rPr lang="en-US" sz="2800" dirty="0"/>
              <a:t> </a:t>
            </a:r>
            <a:r>
              <a:rPr lang="en-US" sz="2800" dirty="0" err="1"/>
              <a:t>ευάλωτων</a:t>
            </a:r>
            <a:r>
              <a:rPr lang="en-US" sz="2800" dirty="0"/>
              <a:t>.</a:t>
            </a:r>
          </a:p>
          <a:p>
            <a:pPr algn="just"/>
            <a:endParaRPr lang="en-US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9A841990-F92B-71BE-C206-FC1157F659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D792B7-0397-C047-AE12-1A03F7E3DC83}" type="slidenum">
              <a:rPr lang="en-US" smtClean="0"/>
              <a:t>8</a:t>
            </a:fld>
            <a:endParaRPr lang="en-US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55086353-5676-19E6-895A-6E5719BD8B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295796" y="6402179"/>
            <a:ext cx="4708779" cy="459046"/>
          </a:xfrm>
        </p:spPr>
        <p:txBody>
          <a:bodyPr/>
          <a:lstStyle/>
          <a:p>
            <a:r>
              <a:rPr lang="en-US">
                <a:latin typeface="Gill Sans Nova Light"/>
              </a:rPr>
              <a:t>Η Γεωπολιτική τηςΦύσης:Περιβάλλον και Κλιματική Αλλαγή </a:t>
            </a:r>
            <a:endParaRPr lang="en-US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C7AC2FFE-50C5-9217-F17B-6F445151A7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20XX</a:t>
            </a:r>
          </a:p>
        </p:txBody>
      </p:sp>
    </p:spTree>
    <p:extLst>
      <p:ext uri="{BB962C8B-B14F-4D97-AF65-F5344CB8AC3E}">
        <p14:creationId xmlns:p14="http://schemas.microsoft.com/office/powerpoint/2010/main" val="355338684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A801016-1CE3-F82E-F463-E8142C6CF88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E5969B-FB57-30B0-4FDD-9FB198D1C5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ΒΙΒΛΙΟΓΡΑΦΙΑ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5FDB71-A862-0441-7924-B0522BACDE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Autofit/>
          </a:bodyPr>
          <a:lstStyle/>
          <a:p>
            <a:pPr marL="283210" indent="-283210"/>
            <a:r>
              <a:rPr lang="en-US" sz="2400"/>
              <a:t>Dalby S. (2013), </a:t>
            </a:r>
            <a:r>
              <a:rPr lang="en-US" sz="2400" i="1"/>
              <a:t>"The geopolitics of climate change.", Political Geography,37, 38-47</a:t>
            </a:r>
          </a:p>
          <a:p>
            <a:pPr marL="283210" indent="-283210"/>
            <a:r>
              <a:rPr lang="en-US" sz="2400" err="1"/>
              <a:t>Προέδρου</a:t>
            </a:r>
            <a:r>
              <a:rPr lang="en-US" sz="2400"/>
              <a:t> Φ.(2020), </a:t>
            </a:r>
            <a:r>
              <a:rPr lang="en-US" sz="2400" i="1"/>
              <a:t>"Anthropocene Geopolitics and Foreign Policy: Exploring the Link in the EU </a:t>
            </a:r>
            <a:r>
              <a:rPr lang="en-US" sz="2400" i="1" err="1"/>
              <a:t>Case."Alternatives</a:t>
            </a:r>
            <a:r>
              <a:rPr lang="en-US" sz="2400" i="1"/>
              <a:t>, 45(2).</a:t>
            </a:r>
          </a:p>
          <a:p>
            <a:pPr marL="283210" indent="-283210"/>
            <a:r>
              <a:rPr lang="en-US" sz="2400" err="1"/>
              <a:t>Ηρ</a:t>
            </a:r>
            <a:r>
              <a:rPr lang="en-US" sz="2400"/>
              <a:t>α</a:t>
            </a:r>
            <a:r>
              <a:rPr lang="en-US" sz="2400" err="1"/>
              <a:t>κλείδης</a:t>
            </a:r>
            <a:r>
              <a:rPr lang="en-US" sz="2400"/>
              <a:t> Α. (2019), </a:t>
            </a:r>
            <a:r>
              <a:rPr lang="en-US" sz="2400" i="1" err="1"/>
              <a:t>Εξωτερική</a:t>
            </a:r>
            <a:r>
              <a:rPr lang="en-US" sz="2400" i="1"/>
              <a:t> </a:t>
            </a:r>
            <a:r>
              <a:rPr lang="en-US" sz="2400" i="1" err="1"/>
              <a:t>Πολιτικ</a:t>
            </a:r>
            <a:r>
              <a:rPr lang="en-US" sz="2400" i="1"/>
              <a:t>ή και </a:t>
            </a:r>
            <a:r>
              <a:rPr lang="en-US" sz="2400" i="1" err="1"/>
              <a:t>δι</a:t>
            </a:r>
            <a:r>
              <a:rPr lang="en-US" sz="2400" i="1"/>
              <a:t>π</a:t>
            </a:r>
            <a:r>
              <a:rPr lang="en-US" sz="2400" i="1" err="1"/>
              <a:t>λωμ</a:t>
            </a:r>
            <a:r>
              <a:rPr lang="en-US" sz="2400" i="1"/>
              <a:t>α</a:t>
            </a:r>
            <a:r>
              <a:rPr lang="en-US" sz="2400" i="1" err="1"/>
              <a:t>τί</a:t>
            </a:r>
            <a:r>
              <a:rPr lang="en-US" sz="2400" i="1"/>
              <a:t>α, </a:t>
            </a:r>
            <a:r>
              <a:rPr lang="en-US" sz="2400" i="1" err="1"/>
              <a:t>Εκδόσεις</a:t>
            </a:r>
            <a:r>
              <a:rPr lang="en-US" sz="2400" i="1"/>
              <a:t> </a:t>
            </a:r>
            <a:r>
              <a:rPr lang="en-US" sz="2400" i="1" err="1"/>
              <a:t>Κάλλι</a:t>
            </a:r>
            <a:r>
              <a:rPr lang="en-US" sz="2400" i="1"/>
              <a:t>π</a:t>
            </a:r>
            <a:r>
              <a:rPr lang="en-US" sz="2400" i="1" err="1"/>
              <a:t>ος</a:t>
            </a:r>
            <a:r>
              <a:rPr lang="en-US" sz="2400" i="1"/>
              <a:t>, σελ.95-120</a:t>
            </a:r>
          </a:p>
          <a:p>
            <a:pPr marL="283210" indent="-283210"/>
            <a:r>
              <a:rPr lang="en-US" sz="2400" err="1"/>
              <a:t>Ηρ</a:t>
            </a:r>
            <a:r>
              <a:rPr lang="en-US" sz="2400"/>
              <a:t>α</a:t>
            </a:r>
            <a:r>
              <a:rPr lang="en-US" sz="2400" err="1"/>
              <a:t>κλείδης</a:t>
            </a:r>
            <a:r>
              <a:rPr lang="en-US" sz="2400"/>
              <a:t> Α. (2015), </a:t>
            </a:r>
            <a:r>
              <a:rPr lang="en-US" sz="2400" i="1"/>
              <a:t>Διεθνείς </a:t>
            </a:r>
            <a:r>
              <a:rPr lang="en-US" sz="2400" i="1" err="1"/>
              <a:t>Οργ</a:t>
            </a:r>
            <a:r>
              <a:rPr lang="en-US" sz="2400" i="1"/>
              <a:t>α</a:t>
            </a:r>
            <a:r>
              <a:rPr lang="en-US" sz="2400" i="1" err="1"/>
              <a:t>νισμοί</a:t>
            </a:r>
            <a:r>
              <a:rPr lang="en-US" sz="2400" i="1"/>
              <a:t> και Πα</a:t>
            </a:r>
            <a:r>
              <a:rPr lang="en-US" sz="2400" i="1" err="1"/>
              <a:t>γκόσμι</a:t>
            </a:r>
            <a:r>
              <a:rPr lang="en-US" sz="2400" i="1"/>
              <a:t>α </a:t>
            </a:r>
            <a:r>
              <a:rPr lang="en-US" sz="2400" i="1" err="1"/>
              <a:t>Δι</a:t>
            </a:r>
            <a:r>
              <a:rPr lang="en-US" sz="2400" i="1"/>
              <a:t>α</a:t>
            </a:r>
            <a:r>
              <a:rPr lang="en-US" sz="2400" i="1" err="1"/>
              <a:t>κυ</a:t>
            </a:r>
            <a:r>
              <a:rPr lang="en-US" sz="2400" i="1"/>
              <a:t>β</a:t>
            </a:r>
            <a:r>
              <a:rPr lang="en-US" sz="2400" i="1" err="1"/>
              <a:t>έρνηση</a:t>
            </a:r>
            <a:r>
              <a:rPr lang="en-US" sz="2400" i="1"/>
              <a:t>, </a:t>
            </a:r>
            <a:r>
              <a:rPr lang="en-US" sz="2400" i="1" err="1"/>
              <a:t>Εκδόσεις</a:t>
            </a:r>
            <a:r>
              <a:rPr lang="en-US" sz="2400" i="1"/>
              <a:t> </a:t>
            </a:r>
            <a:r>
              <a:rPr lang="en-US" sz="2400" i="1" err="1"/>
              <a:t>Κάλλι</a:t>
            </a:r>
            <a:r>
              <a:rPr lang="en-US" sz="2400" i="1"/>
              <a:t>π</a:t>
            </a:r>
            <a:r>
              <a:rPr lang="en-US" sz="2400" i="1" err="1"/>
              <a:t>ος</a:t>
            </a:r>
            <a:r>
              <a:rPr lang="en-US" sz="2400" i="1"/>
              <a:t>, σελ.241-260</a:t>
            </a:r>
          </a:p>
          <a:p>
            <a:pPr marL="283210" indent="-283210"/>
            <a:endParaRPr lang="en-US" i="1"/>
          </a:p>
          <a:p>
            <a:pPr marL="283210" indent="-283210"/>
            <a:endParaRPr lang="en-US"/>
          </a:p>
        </p:txBody>
      </p:sp>
      <p:sp>
        <p:nvSpPr>
          <p:cNvPr id="18" name="Slide Number Placeholder 17">
            <a:extLst>
              <a:ext uri="{FF2B5EF4-FFF2-40B4-BE49-F238E27FC236}">
                <a16:creationId xmlns:a16="http://schemas.microsoft.com/office/drawing/2014/main" id="{68C77942-6118-7BCF-485C-9A62706CD8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D792B7-0397-C047-AE12-1A03F7E3DC83}" type="slidenum">
              <a:rPr lang="en-US" smtClean="0"/>
              <a:t>9</a:t>
            </a:fld>
            <a:endParaRPr lang="en-US"/>
          </a:p>
        </p:txBody>
      </p:sp>
      <p:sp>
        <p:nvSpPr>
          <p:cNvPr id="17" name="Footer Placeholder 16">
            <a:extLst>
              <a:ext uri="{FF2B5EF4-FFF2-40B4-BE49-F238E27FC236}">
                <a16:creationId xmlns:a16="http://schemas.microsoft.com/office/drawing/2014/main" id="{53A95A76-EEEC-6784-3457-6E5117A000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76329" y="6437424"/>
            <a:ext cx="4106895" cy="424713"/>
          </a:xfrm>
        </p:spPr>
        <p:txBody>
          <a:bodyPr/>
          <a:lstStyle/>
          <a:p>
            <a:r>
              <a:rPr lang="en-US">
                <a:latin typeface="Gill Sans Nova Light"/>
              </a:rPr>
              <a:t>Η Γεωπολιτική τηςΦύσης:Περιβάλλον και Κλιματική Αλλαγή</a:t>
            </a:r>
            <a:endParaRPr lang="en-US"/>
          </a:p>
        </p:txBody>
      </p:sp>
      <p:sp>
        <p:nvSpPr>
          <p:cNvPr id="16" name="Date Placeholder 15">
            <a:extLst>
              <a:ext uri="{FF2B5EF4-FFF2-40B4-BE49-F238E27FC236}">
                <a16:creationId xmlns:a16="http://schemas.microsoft.com/office/drawing/2014/main" id="{8A28C62C-8197-A2A9-61AD-718B9EDC12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20XX</a:t>
            </a:r>
          </a:p>
        </p:txBody>
      </p:sp>
    </p:spTree>
    <p:extLst>
      <p:ext uri="{BB962C8B-B14F-4D97-AF65-F5344CB8AC3E}">
        <p14:creationId xmlns:p14="http://schemas.microsoft.com/office/powerpoint/2010/main" val="270385177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33">
      <a:dk1>
        <a:srgbClr val="000000"/>
      </a:dk1>
      <a:lt1>
        <a:srgbClr val="FFFFFF"/>
      </a:lt1>
      <a:dk2>
        <a:srgbClr val="59512B"/>
      </a:dk2>
      <a:lt2>
        <a:srgbClr val="E7E4E6"/>
      </a:lt2>
      <a:accent1>
        <a:srgbClr val="F8F4EC"/>
      </a:accent1>
      <a:accent2>
        <a:srgbClr val="474134"/>
      </a:accent2>
      <a:accent3>
        <a:srgbClr val="E5E0D8"/>
      </a:accent3>
      <a:accent4>
        <a:srgbClr val="B6A592"/>
      </a:accent4>
      <a:accent5>
        <a:srgbClr val="F4F0ED"/>
      </a:accent5>
      <a:accent6>
        <a:srgbClr val="CEC5A7"/>
      </a:accent6>
      <a:hlink>
        <a:srgbClr val="827D57"/>
      </a:hlink>
      <a:folHlink>
        <a:srgbClr val="867052"/>
      </a:folHlink>
    </a:clrScheme>
    <a:fontScheme name="Custom 31">
      <a:majorFont>
        <a:latin typeface="Felix Titling"/>
        <a:ea typeface=""/>
        <a:cs typeface=""/>
      </a:majorFont>
      <a:minorFont>
        <a:latin typeface="Avenir Next L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ty-Design-Berlin-Presentation_Win32_SW_v11" id="{A1E1012F-E9F8-4F40-92C8-C50A5DD6BDB3}" vid="{84DD5023-C7E9-4B03-B2A5-92320E38EFA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25" ma:contentTypeDescription="Create a new document." ma:contentTypeScope="" ma:versionID="e02306daf00165b375dc6a58966960be">
  <xsd:schema xmlns:xsd="http://www.w3.org/2001/XMLSchema" xmlns:xs="http://www.w3.org/2001/XMLSchema" xmlns:p="http://schemas.microsoft.com/office/2006/metadata/properties" xmlns:ns1="http://schemas.microsoft.com/sharepoint/v3" xmlns:ns2="71af3243-3dd4-4a8d-8c0d-dd76da1f02a5" xmlns:ns3="16c05727-aa75-4e4a-9b5f-8a80a1165891" xmlns:ns4="230e9df3-be65-4c73-a93b-d1236ebd677e" targetNamespace="http://schemas.microsoft.com/office/2006/metadata/properties" ma:root="true" ma:fieldsID="df88fb76bf5f555224557953949c1ec9" ns1:_="" ns2:_="" ns3:_="" ns4:_="">
    <xsd:import namespace="http://schemas.microsoft.com/sharepoint/v3"/>
    <xsd:import namespace="71af3243-3dd4-4a8d-8c0d-dd76da1f02a5"/>
    <xsd:import namespace="16c05727-aa75-4e4a-9b5f-8a80a1165891"/>
    <xsd:import namespace="230e9df3-be65-4c73-a93b-d1236ebd677e"/>
    <xsd:element name="properties">
      <xsd:complexType>
        <xsd:sequence>
          <xsd:element name="documentManagement">
            <xsd:complexType>
              <xsd:all>
                <xsd:element ref="ns2:Status" minOccurs="0"/>
                <xsd:element ref="ns2:Image" minOccurs="0"/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1:_ip_UnifiedCompliancePolicyProperties" minOccurs="0"/>
                <xsd:element ref="ns1:_ip_UnifiedCompliancePolicyUIAction" minOccurs="0"/>
                <xsd:element ref="ns4:TaxCatchAll" minOccurs="0"/>
                <xsd:element ref="ns2:ImageTagsTaxHTField" minOccurs="0"/>
                <xsd:element ref="ns2:MediaServiceLocation" minOccurs="0"/>
                <xsd:element ref="ns2:MediaLengthInSeconds" minOccurs="0"/>
                <xsd:element ref="ns2:Background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hidden="true" ma:internalName="_ip_UnifiedCompliancePolicyProperties" ma:readOnly="false">
      <xsd:simpleType>
        <xsd:restriction base="dms:Note"/>
      </xsd:simpleType>
    </xsd:element>
    <xsd:element name="_ip_UnifiedCompliancePolicyUIAction" ma:index="21" nillable="true" ma:displayName="Unified Compliance Policy UI Action" ma:hidden="true" ma:internalName="_ip_UnifiedCompliancePolicyUIAction" ma:readOnly="fals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Status" ma:index="2" nillable="true" ma:displayName="Status" ma:default="Not started" ma:format="Dropdown" ma:internalName="Status" ma:readOnly="false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  <xsd:element name="Image" ma:index="3" nillable="true" ma:displayName="Image" ma:format="Image" ma:internalName="Image" ma:readOnly="fals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hidden="true" ma:internalName="MediaServiceOCR" ma:readOnly="true">
      <xsd:simpleType>
        <xsd:restriction base="dms:Note"/>
      </xsd:simpleType>
    </xsd:element>
    <xsd:element name="MediaServiceAutoTags" ma:index="11" nillable="true" ma:displayName="MediaServiceAutoTags" ma:hidden="true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hidden="true" ma:internalName="MediaServiceKeyPoints" ma:readOnly="false">
      <xsd:simpleType>
        <xsd:restriction base="dms:Note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ImageTagsTaxHTField" ma:index="25" nillable="true" ma:taxonomy="true" ma:internalName="ImageTagsTaxHTField" ma:taxonomyFieldName="MediaServiceImageTags" ma:displayName="Image Tags" ma:readOnly="false" ma:fieldId="{5cf76f15-5ced-4ddc-b409-7134ff3c332f}" ma:taxonomyMulti="true" ma:sspId="e385fb40-52d4-4fae-9c5b-3e8ff8a5878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6" nillable="true" ma:displayName="Location" ma:hidden="true" ma:internalName="MediaServiceLocation" ma:readOnly="true">
      <xsd:simpleType>
        <xsd:restriction base="dms:Text"/>
      </xsd:simpleType>
    </xsd:element>
    <xsd:element name="MediaLengthInSeconds" ma:index="27" nillable="true" ma:displayName="MediaLengthInSeconds" ma:hidden="true" ma:internalName="MediaLengthInSeconds" ma:readOnly="true">
      <xsd:simpleType>
        <xsd:restriction base="dms:Unknown"/>
      </xsd:simpleType>
    </xsd:element>
    <xsd:element name="Background" ma:index="28" nillable="true" ma:displayName="Background" ma:default="0" ma:format="Dropdown" ma:internalName="Background">
      <xsd:simpleType>
        <xsd:restriction base="dms:Boolean"/>
      </xsd:simpleType>
    </xsd:element>
    <xsd:element name="MediaServiceSearchProperties" ma:index="29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hidden="tru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hidden="true" ma:internalName="SharedWithDetail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0e9df3-be65-4c73-a93b-d1236ebd677e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3f6bfcbc-3db3-4ae6-bd76-326f0798ad28}" ma:internalName="TaxCatchAll" ma:readOnly="false" ma:showField="CatchAllData" ma:web="16c05727-aa75-4e4a-9b5f-8a80a116589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Image xmlns="71af3243-3dd4-4a8d-8c0d-dd76da1f02a5">
      <Url xsi:nil="true"/>
      <Description xsi:nil="true"/>
    </Image>
    <Status xmlns="71af3243-3dd4-4a8d-8c0d-dd76da1f02a5">Not started</Status>
    <Background xmlns="71af3243-3dd4-4a8d-8c0d-dd76da1f02a5">false</Background>
    <_ip_UnifiedCompliancePolicyProperties xmlns="http://schemas.microsoft.com/sharepoint/v3" xsi:nil="true"/>
    <ImageTagsTaxHTField xmlns="71af3243-3dd4-4a8d-8c0d-dd76da1f02a5">
      <Terms xmlns="http://schemas.microsoft.com/office/infopath/2007/PartnerControls"/>
    </ImageTagsTaxHTField>
    <TaxCatchAll xmlns="230e9df3-be65-4c73-a93b-d1236ebd677e" xsi:nil="true"/>
    <MediaServiceKeyPoints xmlns="71af3243-3dd4-4a8d-8c0d-dd76da1f02a5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08AEB05A-1290-41EF-A3CD-520462C3FF16}">
  <ds:schemaRefs>
    <ds:schemaRef ds:uri="http://schemas.microsoft.com/office/2006/metadata/contentType"/>
    <ds:schemaRef ds:uri="http://schemas.microsoft.com/office/2006/metadata/properties/metaAttributes"/>
    <ds:schemaRef ds:uri="http://www.w3.org/2000/xmlns/"/>
    <ds:schemaRef ds:uri="http://www.w3.org/2001/XMLSchema"/>
    <ds:schemaRef ds:uri="http://schemas.microsoft.com/sharepoint/v3"/>
    <ds:schemaRef ds:uri="71af3243-3dd4-4a8d-8c0d-dd76da1f02a5"/>
    <ds:schemaRef ds:uri="16c05727-aa75-4e4a-9b5f-8a80a1165891"/>
    <ds:schemaRef ds:uri="230e9df3-be65-4c73-a93b-d1236ebd677e"/>
  </ds:schemaRefs>
</ds:datastoreItem>
</file>

<file path=customXml/itemProps2.xml><?xml version="1.0" encoding="utf-8"?>
<ds:datastoreItem xmlns:ds="http://schemas.openxmlformats.org/officeDocument/2006/customXml" ds:itemID="{609262BC-C013-4067-8A15-9DCD1281E34D}">
  <ds:schemaRefs>
    <ds:schemaRef ds:uri="http://schemas.microsoft.com/office/2006/metadata/properties"/>
    <ds:schemaRef ds:uri="http://www.w3.org/2000/xmlns/"/>
    <ds:schemaRef ds:uri="http://schemas.microsoft.com/sharepoint/v3"/>
    <ds:schemaRef ds:uri="http://www.w3.org/2001/XMLSchema-instance"/>
    <ds:schemaRef ds:uri="71af3243-3dd4-4a8d-8c0d-dd76da1f02a5"/>
    <ds:schemaRef ds:uri="http://schemas.microsoft.com/office/infopath/2007/PartnerControls"/>
    <ds:schemaRef ds:uri="230e9df3-be65-4c73-a93b-d1236ebd677e"/>
  </ds:schemaRefs>
</ds:datastoreItem>
</file>

<file path=customXml/itemProps3.xml><?xml version="1.0" encoding="utf-8"?>
<ds:datastoreItem xmlns:ds="http://schemas.openxmlformats.org/officeDocument/2006/customXml" ds:itemID="{07B04EA5-0343-4579-A177-61682A6D2ED2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/>
</file>

<file path=docProps/app.xml><?xml version="1.0" encoding="utf-8"?>
<Properties xmlns="http://schemas.openxmlformats.org/officeDocument/2006/extended-properties" xmlns:vt="http://schemas.openxmlformats.org/officeDocument/2006/docPropsVTypes">
  <Template/>
  <Application>Microsoft Office PowerPoint</Application>
  <PresentationFormat>Widescreen</PresentationFormat>
  <Slides>10</Slides>
  <Notes>0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Η Γεωπολιτική της Φύσης:  Περιβάλλον και  Κλιματική Αλλαγή </vt:lpstr>
      <vt:lpstr>Από την Κρατική στην Περιβαλλοντική Ασφάλεια</vt:lpstr>
      <vt:lpstr>PowerPoint Presentation</vt:lpstr>
      <vt:lpstr>PowerPoint Presentation</vt:lpstr>
      <vt:lpstr>Ο Λαβύρινθος της Λήψης Αποφάσεων</vt:lpstr>
      <vt:lpstr>Εμπειρικό Παράδειγμα</vt:lpstr>
      <vt:lpstr>Η Σύγκρουση των Θεωριών στον Πάγο</vt:lpstr>
      <vt:lpstr>SUMMARY</vt:lpstr>
      <vt:lpstr>ΒΙΒΛΙΟΓΡΑΦΙΑ</vt:lpstr>
      <vt:lpstr>THANK YOU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Η Γεωπολιτική της Φύσης:  Περιβάλλον και  Κλιματική Αλλαγή </dc:title>
  <dc:creator/>
  <cp:lastModifiedBy>KATERINA KOLETSI</cp:lastModifiedBy>
  <cp:revision>79</cp:revision>
  <dcterms:created xsi:type="dcterms:W3CDTF">2026-05-07T07:20:08Z</dcterms:created>
  <dcterms:modified xsi:type="dcterms:W3CDTF">2026-05-14T10:37:58Z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