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 id="2147483661" r:id="rId2"/>
  </p:sldMasterIdLst>
  <p:notesMasterIdLst>
    <p:notesMasterId r:id="rId15"/>
  </p:notesMasterIdLst>
  <p:sldIdLst>
    <p:sldId id="345" r:id="rId3"/>
    <p:sldId id="346" r:id="rId4"/>
    <p:sldId id="347" r:id="rId5"/>
    <p:sldId id="352" r:id="rId6"/>
    <p:sldId id="348" r:id="rId7"/>
    <p:sldId id="353" r:id="rId8"/>
    <p:sldId id="354" r:id="rId9"/>
    <p:sldId id="349" r:id="rId10"/>
    <p:sldId id="350" r:id="rId11"/>
    <p:sldId id="355" r:id="rId12"/>
    <p:sldId id="351" r:id="rId13"/>
    <p:sldId id="549" r:id="rId14"/>
  </p:sldIdLst>
  <p:sldSz cx="12192000" cy="6858000"/>
  <p:notesSz cx="6858000" cy="9144000"/>
  <p:defaultTextStyle>
    <a:defPPr>
      <a:defRPr lang="en-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777"/>
    <p:restoredTop sz="93571"/>
  </p:normalViewPr>
  <p:slideViewPr>
    <p:cSldViewPr snapToGrid="0">
      <p:cViewPr varScale="1">
        <p:scale>
          <a:sx n="101" d="100"/>
          <a:sy n="101" d="100"/>
        </p:scale>
        <p:origin x="810" y="10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theme" Target="theme/theme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notesMaster" Target="notesMasters/notesMaster1.xml"/><Relationship Id="rId10" Type="http://schemas.openxmlformats.org/officeDocument/2006/relationships/slide" Target="slides/slide8.xml"/><Relationship Id="rId19"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R"/>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D67EF0D-E134-6348-83F6-333AF7B0AE90}" type="datetimeFigureOut">
              <a:rPr lang="en-GR" smtClean="0"/>
              <a:t>10/06/2025</a:t>
            </a:fld>
            <a:endParaRPr lang="en-GR"/>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R"/>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R"/>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417686B-89D8-E94A-BA4E-37DCBFE9222A}" type="slidenum">
              <a:rPr lang="en-GR" smtClean="0"/>
              <a:t>‹#›</a:t>
            </a:fld>
            <a:endParaRPr lang="en-GR"/>
          </a:p>
        </p:txBody>
      </p:sp>
    </p:spTree>
    <p:extLst>
      <p:ext uri="{BB962C8B-B14F-4D97-AF65-F5344CB8AC3E}">
        <p14:creationId xmlns:p14="http://schemas.microsoft.com/office/powerpoint/2010/main" val="50408772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dirty="0"/>
          </a:p>
        </p:txBody>
      </p:sp>
      <p:sp>
        <p:nvSpPr>
          <p:cNvPr id="4" name="Θέση αριθμού διαφάνειας 3"/>
          <p:cNvSpPr>
            <a:spLocks noGrp="1"/>
          </p:cNvSpPr>
          <p:nvPr>
            <p:ph type="sldNum" sz="quarter" idx="5"/>
          </p:nvPr>
        </p:nvSpPr>
        <p:spPr/>
        <p:txBody>
          <a:bodyPr/>
          <a:lstStyle/>
          <a:p>
            <a:fld id="{AFC29FA5-7879-CB4D-ADE9-47B1E3FD16F3}" type="slidenum">
              <a:rPr lang="en-GR" smtClean="0"/>
              <a:t>1</a:t>
            </a:fld>
            <a:endParaRPr lang="en-GR"/>
          </a:p>
        </p:txBody>
      </p:sp>
    </p:spTree>
    <p:extLst>
      <p:ext uri="{BB962C8B-B14F-4D97-AF65-F5344CB8AC3E}">
        <p14:creationId xmlns:p14="http://schemas.microsoft.com/office/powerpoint/2010/main" val="258150129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C0BD97-74C8-B6A6-EEDA-4429BEBC7A39}"/>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endParaRPr lang="en-GR"/>
          </a:p>
        </p:txBody>
      </p:sp>
      <p:sp>
        <p:nvSpPr>
          <p:cNvPr id="3" name="Subtitle 2">
            <a:extLst>
              <a:ext uri="{FF2B5EF4-FFF2-40B4-BE49-F238E27FC236}">
                <a16:creationId xmlns:a16="http://schemas.microsoft.com/office/drawing/2014/main" id="{6429B3AA-4754-4D30-7073-F088A17F612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GR"/>
          </a:p>
        </p:txBody>
      </p:sp>
      <p:sp>
        <p:nvSpPr>
          <p:cNvPr id="4" name="Date Placeholder 3">
            <a:extLst>
              <a:ext uri="{FF2B5EF4-FFF2-40B4-BE49-F238E27FC236}">
                <a16:creationId xmlns:a16="http://schemas.microsoft.com/office/drawing/2014/main" id="{CEF3333D-93CC-163D-CE54-5FD7F840178E}"/>
              </a:ext>
            </a:extLst>
          </p:cNvPr>
          <p:cNvSpPr>
            <a:spLocks noGrp="1"/>
          </p:cNvSpPr>
          <p:nvPr>
            <p:ph type="dt" sz="half" idx="10"/>
          </p:nvPr>
        </p:nvSpPr>
        <p:spPr/>
        <p:txBody>
          <a:bodyPr/>
          <a:lstStyle/>
          <a:p>
            <a:fld id="{F494F16A-57F8-4E4F-A07C-6C720F45FB17}" type="datetimeFigureOut">
              <a:rPr lang="en-GR" smtClean="0"/>
              <a:t>10/06/2025</a:t>
            </a:fld>
            <a:endParaRPr lang="en-GR"/>
          </a:p>
        </p:txBody>
      </p:sp>
      <p:sp>
        <p:nvSpPr>
          <p:cNvPr id="5" name="Footer Placeholder 4">
            <a:extLst>
              <a:ext uri="{FF2B5EF4-FFF2-40B4-BE49-F238E27FC236}">
                <a16:creationId xmlns:a16="http://schemas.microsoft.com/office/drawing/2014/main" id="{668D3447-FBE8-C89C-0B40-A5198E6E5A0E}"/>
              </a:ext>
            </a:extLst>
          </p:cNvPr>
          <p:cNvSpPr>
            <a:spLocks noGrp="1"/>
          </p:cNvSpPr>
          <p:nvPr>
            <p:ph type="ftr" sz="quarter" idx="11"/>
          </p:nvPr>
        </p:nvSpPr>
        <p:spPr/>
        <p:txBody>
          <a:bodyPr/>
          <a:lstStyle/>
          <a:p>
            <a:endParaRPr lang="en-GR"/>
          </a:p>
        </p:txBody>
      </p:sp>
      <p:sp>
        <p:nvSpPr>
          <p:cNvPr id="6" name="Slide Number Placeholder 5">
            <a:extLst>
              <a:ext uri="{FF2B5EF4-FFF2-40B4-BE49-F238E27FC236}">
                <a16:creationId xmlns:a16="http://schemas.microsoft.com/office/drawing/2014/main" id="{44ACC653-255D-E99B-8E56-6D6236EB6F22}"/>
              </a:ext>
            </a:extLst>
          </p:cNvPr>
          <p:cNvSpPr>
            <a:spLocks noGrp="1"/>
          </p:cNvSpPr>
          <p:nvPr>
            <p:ph type="sldNum" sz="quarter" idx="12"/>
          </p:nvPr>
        </p:nvSpPr>
        <p:spPr/>
        <p:txBody>
          <a:bodyPr/>
          <a:lstStyle/>
          <a:p>
            <a:fld id="{AB6DE1B9-CBF7-7645-8292-E4F584B67260}" type="slidenum">
              <a:rPr lang="en-GR" smtClean="0"/>
              <a:t>‹#›</a:t>
            </a:fld>
            <a:endParaRPr lang="en-GR"/>
          </a:p>
        </p:txBody>
      </p:sp>
    </p:spTree>
    <p:extLst>
      <p:ext uri="{BB962C8B-B14F-4D97-AF65-F5344CB8AC3E}">
        <p14:creationId xmlns:p14="http://schemas.microsoft.com/office/powerpoint/2010/main" val="112584956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953479-906E-A118-C65A-21A22E7A45E1}"/>
              </a:ext>
            </a:extLst>
          </p:cNvPr>
          <p:cNvSpPr>
            <a:spLocks noGrp="1"/>
          </p:cNvSpPr>
          <p:nvPr>
            <p:ph type="title"/>
          </p:nvPr>
        </p:nvSpPr>
        <p:spPr/>
        <p:txBody>
          <a:bodyPr/>
          <a:lstStyle/>
          <a:p>
            <a:r>
              <a:rPr lang="en-GB"/>
              <a:t>Click to edit Master title style</a:t>
            </a:r>
            <a:endParaRPr lang="en-GR"/>
          </a:p>
        </p:txBody>
      </p:sp>
      <p:sp>
        <p:nvSpPr>
          <p:cNvPr id="3" name="Vertical Text Placeholder 2">
            <a:extLst>
              <a:ext uri="{FF2B5EF4-FFF2-40B4-BE49-F238E27FC236}">
                <a16:creationId xmlns:a16="http://schemas.microsoft.com/office/drawing/2014/main" id="{E7A594D2-72BD-E49F-DA7B-F86FF49CB307}"/>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R"/>
          </a:p>
        </p:txBody>
      </p:sp>
      <p:sp>
        <p:nvSpPr>
          <p:cNvPr id="4" name="Date Placeholder 3">
            <a:extLst>
              <a:ext uri="{FF2B5EF4-FFF2-40B4-BE49-F238E27FC236}">
                <a16:creationId xmlns:a16="http://schemas.microsoft.com/office/drawing/2014/main" id="{415CAE35-F936-2774-7656-63887148C3B1}"/>
              </a:ext>
            </a:extLst>
          </p:cNvPr>
          <p:cNvSpPr>
            <a:spLocks noGrp="1"/>
          </p:cNvSpPr>
          <p:nvPr>
            <p:ph type="dt" sz="half" idx="10"/>
          </p:nvPr>
        </p:nvSpPr>
        <p:spPr/>
        <p:txBody>
          <a:bodyPr/>
          <a:lstStyle/>
          <a:p>
            <a:fld id="{F494F16A-57F8-4E4F-A07C-6C720F45FB17}" type="datetimeFigureOut">
              <a:rPr lang="en-GR" smtClean="0"/>
              <a:t>10/06/2025</a:t>
            </a:fld>
            <a:endParaRPr lang="en-GR"/>
          </a:p>
        </p:txBody>
      </p:sp>
      <p:sp>
        <p:nvSpPr>
          <p:cNvPr id="5" name="Footer Placeholder 4">
            <a:extLst>
              <a:ext uri="{FF2B5EF4-FFF2-40B4-BE49-F238E27FC236}">
                <a16:creationId xmlns:a16="http://schemas.microsoft.com/office/drawing/2014/main" id="{796A91B3-F1DE-8EE0-8A15-9323FAD3293E}"/>
              </a:ext>
            </a:extLst>
          </p:cNvPr>
          <p:cNvSpPr>
            <a:spLocks noGrp="1"/>
          </p:cNvSpPr>
          <p:nvPr>
            <p:ph type="ftr" sz="quarter" idx="11"/>
          </p:nvPr>
        </p:nvSpPr>
        <p:spPr/>
        <p:txBody>
          <a:bodyPr/>
          <a:lstStyle/>
          <a:p>
            <a:endParaRPr lang="en-GR"/>
          </a:p>
        </p:txBody>
      </p:sp>
      <p:sp>
        <p:nvSpPr>
          <p:cNvPr id="6" name="Slide Number Placeholder 5">
            <a:extLst>
              <a:ext uri="{FF2B5EF4-FFF2-40B4-BE49-F238E27FC236}">
                <a16:creationId xmlns:a16="http://schemas.microsoft.com/office/drawing/2014/main" id="{EB9ECADD-2F34-6306-7A6F-12321A727DD1}"/>
              </a:ext>
            </a:extLst>
          </p:cNvPr>
          <p:cNvSpPr>
            <a:spLocks noGrp="1"/>
          </p:cNvSpPr>
          <p:nvPr>
            <p:ph type="sldNum" sz="quarter" idx="12"/>
          </p:nvPr>
        </p:nvSpPr>
        <p:spPr/>
        <p:txBody>
          <a:bodyPr/>
          <a:lstStyle/>
          <a:p>
            <a:fld id="{AB6DE1B9-CBF7-7645-8292-E4F584B67260}" type="slidenum">
              <a:rPr lang="en-GR" smtClean="0"/>
              <a:t>‹#›</a:t>
            </a:fld>
            <a:endParaRPr lang="en-GR"/>
          </a:p>
        </p:txBody>
      </p:sp>
    </p:spTree>
    <p:extLst>
      <p:ext uri="{BB962C8B-B14F-4D97-AF65-F5344CB8AC3E}">
        <p14:creationId xmlns:p14="http://schemas.microsoft.com/office/powerpoint/2010/main" val="120580624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BE36159C-9E19-54FB-D096-20D18B5AB6BE}"/>
              </a:ext>
            </a:extLst>
          </p:cNvPr>
          <p:cNvSpPr>
            <a:spLocks noGrp="1"/>
          </p:cNvSpPr>
          <p:nvPr>
            <p:ph type="title" orient="vert"/>
          </p:nvPr>
        </p:nvSpPr>
        <p:spPr>
          <a:xfrm>
            <a:off x="8724900" y="365125"/>
            <a:ext cx="2628900" cy="5811838"/>
          </a:xfrm>
        </p:spPr>
        <p:txBody>
          <a:bodyPr vert="eaVert"/>
          <a:lstStyle/>
          <a:p>
            <a:r>
              <a:rPr lang="en-GB"/>
              <a:t>Click to edit Master title style</a:t>
            </a:r>
            <a:endParaRPr lang="en-GR"/>
          </a:p>
        </p:txBody>
      </p:sp>
      <p:sp>
        <p:nvSpPr>
          <p:cNvPr id="3" name="Vertical Text Placeholder 2">
            <a:extLst>
              <a:ext uri="{FF2B5EF4-FFF2-40B4-BE49-F238E27FC236}">
                <a16:creationId xmlns:a16="http://schemas.microsoft.com/office/drawing/2014/main" id="{8910D10F-0153-FD76-67CB-5A5DB6D2851E}"/>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R"/>
          </a:p>
        </p:txBody>
      </p:sp>
      <p:sp>
        <p:nvSpPr>
          <p:cNvPr id="4" name="Date Placeholder 3">
            <a:extLst>
              <a:ext uri="{FF2B5EF4-FFF2-40B4-BE49-F238E27FC236}">
                <a16:creationId xmlns:a16="http://schemas.microsoft.com/office/drawing/2014/main" id="{96B3D965-4E78-A4E0-706F-C42C5657C656}"/>
              </a:ext>
            </a:extLst>
          </p:cNvPr>
          <p:cNvSpPr>
            <a:spLocks noGrp="1"/>
          </p:cNvSpPr>
          <p:nvPr>
            <p:ph type="dt" sz="half" idx="10"/>
          </p:nvPr>
        </p:nvSpPr>
        <p:spPr/>
        <p:txBody>
          <a:bodyPr/>
          <a:lstStyle/>
          <a:p>
            <a:fld id="{F494F16A-57F8-4E4F-A07C-6C720F45FB17}" type="datetimeFigureOut">
              <a:rPr lang="en-GR" smtClean="0"/>
              <a:t>10/06/2025</a:t>
            </a:fld>
            <a:endParaRPr lang="en-GR"/>
          </a:p>
        </p:txBody>
      </p:sp>
      <p:sp>
        <p:nvSpPr>
          <p:cNvPr id="5" name="Footer Placeholder 4">
            <a:extLst>
              <a:ext uri="{FF2B5EF4-FFF2-40B4-BE49-F238E27FC236}">
                <a16:creationId xmlns:a16="http://schemas.microsoft.com/office/drawing/2014/main" id="{D003D239-F984-8A76-7E60-BE71D642C68E}"/>
              </a:ext>
            </a:extLst>
          </p:cNvPr>
          <p:cNvSpPr>
            <a:spLocks noGrp="1"/>
          </p:cNvSpPr>
          <p:nvPr>
            <p:ph type="ftr" sz="quarter" idx="11"/>
          </p:nvPr>
        </p:nvSpPr>
        <p:spPr/>
        <p:txBody>
          <a:bodyPr/>
          <a:lstStyle/>
          <a:p>
            <a:endParaRPr lang="en-GR"/>
          </a:p>
        </p:txBody>
      </p:sp>
      <p:sp>
        <p:nvSpPr>
          <p:cNvPr id="6" name="Slide Number Placeholder 5">
            <a:extLst>
              <a:ext uri="{FF2B5EF4-FFF2-40B4-BE49-F238E27FC236}">
                <a16:creationId xmlns:a16="http://schemas.microsoft.com/office/drawing/2014/main" id="{48A35B5D-AB59-1A62-F4CC-639DF5D667DD}"/>
              </a:ext>
            </a:extLst>
          </p:cNvPr>
          <p:cNvSpPr>
            <a:spLocks noGrp="1"/>
          </p:cNvSpPr>
          <p:nvPr>
            <p:ph type="sldNum" sz="quarter" idx="12"/>
          </p:nvPr>
        </p:nvSpPr>
        <p:spPr/>
        <p:txBody>
          <a:bodyPr/>
          <a:lstStyle/>
          <a:p>
            <a:fld id="{AB6DE1B9-CBF7-7645-8292-E4F584B67260}" type="slidenum">
              <a:rPr lang="en-GR" smtClean="0"/>
              <a:t>‹#›</a:t>
            </a:fld>
            <a:endParaRPr lang="en-GR"/>
          </a:p>
        </p:txBody>
      </p:sp>
    </p:spTree>
    <p:extLst>
      <p:ext uri="{BB962C8B-B14F-4D97-AF65-F5344CB8AC3E}">
        <p14:creationId xmlns:p14="http://schemas.microsoft.com/office/powerpoint/2010/main" val="86587527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Title and body" type="tx">
  <p:cSld name="Title and body">
    <p:spTree>
      <p:nvGrpSpPr>
        <p:cNvPr id="1" name="Shape 50"/>
        <p:cNvGrpSpPr/>
        <p:nvPr/>
      </p:nvGrpSpPr>
      <p:grpSpPr>
        <a:xfrm>
          <a:off x="0" y="0"/>
          <a:ext cx="0" cy="0"/>
          <a:chOff x="0" y="0"/>
          <a:chExt cx="0" cy="0"/>
        </a:xfrm>
      </p:grpSpPr>
      <p:sp>
        <p:nvSpPr>
          <p:cNvPr id="51" name="Google Shape;51;p11"/>
          <p:cNvSpPr txBox="1">
            <a:spLocks noGrp="1"/>
          </p:cNvSpPr>
          <p:nvPr>
            <p:ph type="title"/>
          </p:nvPr>
        </p:nvSpPr>
        <p:spPr>
          <a:xfrm>
            <a:off x="415600" y="593367"/>
            <a:ext cx="11360800" cy="763600"/>
          </a:xfrm>
          <a:prstGeom prst="rect">
            <a:avLst/>
          </a:prstGeom>
        </p:spPr>
        <p:txBody>
          <a:bodyPr spcFirstLastPara="1" wrap="square" lIns="685800" tIns="34275" rIns="685800" bIns="34275" anchor="ctr" anchorCtr="0">
            <a:noAutofit/>
          </a:bodyPr>
          <a:lstStyle>
            <a:lvl1pPr lvl="0" rtl="0">
              <a:spcBef>
                <a:spcPts val="0"/>
              </a:spcBef>
              <a:spcAft>
                <a:spcPts val="0"/>
              </a:spcAft>
              <a:buSzPts val="2300"/>
              <a:buNone/>
              <a:defRPr/>
            </a:lvl1pPr>
            <a:lvl2pPr lvl="1" rtl="0">
              <a:spcBef>
                <a:spcPts val="0"/>
              </a:spcBef>
              <a:spcAft>
                <a:spcPts val="0"/>
              </a:spcAft>
              <a:buSzPts val="1100"/>
              <a:buNone/>
              <a:defRPr/>
            </a:lvl2pPr>
            <a:lvl3pPr lvl="2" rtl="0">
              <a:spcBef>
                <a:spcPts val="0"/>
              </a:spcBef>
              <a:spcAft>
                <a:spcPts val="0"/>
              </a:spcAft>
              <a:buSzPts val="1100"/>
              <a:buNone/>
              <a:defRPr/>
            </a:lvl3pPr>
            <a:lvl4pPr lvl="3" rtl="0">
              <a:spcBef>
                <a:spcPts val="0"/>
              </a:spcBef>
              <a:spcAft>
                <a:spcPts val="0"/>
              </a:spcAft>
              <a:buSzPts val="1100"/>
              <a:buNone/>
              <a:defRPr/>
            </a:lvl4pPr>
            <a:lvl5pPr lvl="4" rtl="0">
              <a:spcBef>
                <a:spcPts val="0"/>
              </a:spcBef>
              <a:spcAft>
                <a:spcPts val="0"/>
              </a:spcAft>
              <a:buSzPts val="1100"/>
              <a:buNone/>
              <a:defRPr/>
            </a:lvl5pPr>
            <a:lvl6pPr lvl="5" rtl="0">
              <a:spcBef>
                <a:spcPts val="0"/>
              </a:spcBef>
              <a:spcAft>
                <a:spcPts val="0"/>
              </a:spcAft>
              <a:buSzPts val="1100"/>
              <a:buNone/>
              <a:defRPr/>
            </a:lvl6pPr>
            <a:lvl7pPr lvl="6" rtl="0">
              <a:spcBef>
                <a:spcPts val="0"/>
              </a:spcBef>
              <a:spcAft>
                <a:spcPts val="0"/>
              </a:spcAft>
              <a:buSzPts val="1100"/>
              <a:buNone/>
              <a:defRPr/>
            </a:lvl7pPr>
            <a:lvl8pPr lvl="7" rtl="0">
              <a:spcBef>
                <a:spcPts val="0"/>
              </a:spcBef>
              <a:spcAft>
                <a:spcPts val="0"/>
              </a:spcAft>
              <a:buSzPts val="1100"/>
              <a:buNone/>
              <a:defRPr/>
            </a:lvl8pPr>
            <a:lvl9pPr lvl="8" rtl="0">
              <a:spcBef>
                <a:spcPts val="0"/>
              </a:spcBef>
              <a:spcAft>
                <a:spcPts val="0"/>
              </a:spcAft>
              <a:buSzPts val="1100"/>
              <a:buNone/>
              <a:defRPr/>
            </a:lvl9pPr>
          </a:lstStyle>
          <a:p>
            <a:endParaRPr/>
          </a:p>
        </p:txBody>
      </p:sp>
      <p:sp>
        <p:nvSpPr>
          <p:cNvPr id="52" name="Google Shape;52;p11"/>
          <p:cNvSpPr txBox="1">
            <a:spLocks noGrp="1"/>
          </p:cNvSpPr>
          <p:nvPr>
            <p:ph type="body" idx="1"/>
          </p:nvPr>
        </p:nvSpPr>
        <p:spPr>
          <a:xfrm>
            <a:off x="415600" y="1536633"/>
            <a:ext cx="11360800" cy="4555200"/>
          </a:xfrm>
          <a:prstGeom prst="rect">
            <a:avLst/>
          </a:prstGeom>
        </p:spPr>
        <p:txBody>
          <a:bodyPr spcFirstLastPara="1" wrap="square" lIns="68575" tIns="34275" rIns="68575" bIns="34275" anchor="t" anchorCtr="0">
            <a:noAutofit/>
          </a:bodyPr>
          <a:lstStyle>
            <a:lvl1pPr marL="457189" lvl="0" indent="-336542" rtl="0">
              <a:spcBef>
                <a:spcPts val="1100"/>
              </a:spcBef>
              <a:spcAft>
                <a:spcPts val="0"/>
              </a:spcAft>
              <a:buSzPts val="1700"/>
              <a:buChar char="▪"/>
              <a:defRPr/>
            </a:lvl1pPr>
            <a:lvl2pPr marL="914378" lvl="1" indent="-323842" rtl="0">
              <a:spcBef>
                <a:spcPts val="200"/>
              </a:spcBef>
              <a:spcAft>
                <a:spcPts val="0"/>
              </a:spcAft>
              <a:buSzPts val="1500"/>
              <a:buChar char="▪"/>
              <a:defRPr/>
            </a:lvl2pPr>
            <a:lvl3pPr marL="1371566" lvl="2" indent="-317492" rtl="0">
              <a:spcBef>
                <a:spcPts val="200"/>
              </a:spcBef>
              <a:spcAft>
                <a:spcPts val="0"/>
              </a:spcAft>
              <a:buSzPts val="1400"/>
              <a:buChar char="▪"/>
              <a:defRPr/>
            </a:lvl3pPr>
            <a:lvl4pPr marL="1828754" lvl="3" indent="-304793" rtl="0">
              <a:spcBef>
                <a:spcPts val="0"/>
              </a:spcBef>
              <a:spcAft>
                <a:spcPts val="0"/>
              </a:spcAft>
              <a:buSzPts val="1200"/>
              <a:buChar char="▪"/>
              <a:defRPr/>
            </a:lvl4pPr>
            <a:lvl5pPr marL="2285943" lvl="4" indent="-304793" rtl="0">
              <a:spcBef>
                <a:spcPts val="0"/>
              </a:spcBef>
              <a:spcAft>
                <a:spcPts val="0"/>
              </a:spcAft>
              <a:buSzPts val="1200"/>
              <a:buChar char="▪"/>
              <a:defRPr/>
            </a:lvl5pPr>
            <a:lvl6pPr marL="2743132" lvl="5" indent="-304793" rtl="0">
              <a:spcBef>
                <a:spcPts val="0"/>
              </a:spcBef>
              <a:spcAft>
                <a:spcPts val="0"/>
              </a:spcAft>
              <a:buSzPts val="1200"/>
              <a:buChar char="▪"/>
              <a:defRPr/>
            </a:lvl6pPr>
            <a:lvl7pPr marL="3200320" lvl="6" indent="-304793" rtl="0">
              <a:spcBef>
                <a:spcPts val="0"/>
              </a:spcBef>
              <a:spcAft>
                <a:spcPts val="0"/>
              </a:spcAft>
              <a:buSzPts val="1200"/>
              <a:buChar char="▪"/>
              <a:defRPr/>
            </a:lvl7pPr>
            <a:lvl8pPr marL="3657509" lvl="7" indent="-304793" rtl="0">
              <a:spcBef>
                <a:spcPts val="0"/>
              </a:spcBef>
              <a:spcAft>
                <a:spcPts val="0"/>
              </a:spcAft>
              <a:buSzPts val="1200"/>
              <a:buChar char="▪"/>
              <a:defRPr/>
            </a:lvl8pPr>
            <a:lvl9pPr marL="4114697" lvl="8" indent="-304793" rtl="0">
              <a:spcBef>
                <a:spcPts val="0"/>
              </a:spcBef>
              <a:spcAft>
                <a:spcPts val="0"/>
              </a:spcAft>
              <a:buSzPts val="1200"/>
              <a:buChar char="▪"/>
              <a:defRPr/>
            </a:lvl9pPr>
          </a:lstStyle>
          <a:p>
            <a:endParaRPr/>
          </a:p>
        </p:txBody>
      </p:sp>
    </p:spTree>
    <p:extLst>
      <p:ext uri="{BB962C8B-B14F-4D97-AF65-F5344CB8AC3E}">
        <p14:creationId xmlns:p14="http://schemas.microsoft.com/office/powerpoint/2010/main" val="141629650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2B7858-CF2F-5854-9F6C-F6C948FF3AAD}"/>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endParaRPr lang="en-GR"/>
          </a:p>
        </p:txBody>
      </p:sp>
      <p:sp>
        <p:nvSpPr>
          <p:cNvPr id="3" name="Subtitle 2">
            <a:extLst>
              <a:ext uri="{FF2B5EF4-FFF2-40B4-BE49-F238E27FC236}">
                <a16:creationId xmlns:a16="http://schemas.microsoft.com/office/drawing/2014/main" id="{7FB9A594-3D97-E31C-E510-268D5196BC1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GR"/>
          </a:p>
        </p:txBody>
      </p:sp>
      <p:sp>
        <p:nvSpPr>
          <p:cNvPr id="4" name="Date Placeholder 3">
            <a:extLst>
              <a:ext uri="{FF2B5EF4-FFF2-40B4-BE49-F238E27FC236}">
                <a16:creationId xmlns:a16="http://schemas.microsoft.com/office/drawing/2014/main" id="{8D38CCF9-6C4B-439A-E7E2-73B3D9DCD136}"/>
              </a:ext>
            </a:extLst>
          </p:cNvPr>
          <p:cNvSpPr>
            <a:spLocks noGrp="1"/>
          </p:cNvSpPr>
          <p:nvPr>
            <p:ph type="dt" sz="half" idx="10"/>
          </p:nvPr>
        </p:nvSpPr>
        <p:spPr/>
        <p:txBody>
          <a:bodyPr/>
          <a:lstStyle/>
          <a:p>
            <a:fld id="{8CF425E7-4F47-B94B-9AB3-72DB891E7662}" type="datetimeFigureOut">
              <a:rPr lang="en-GR" smtClean="0"/>
              <a:t>10/06/2025</a:t>
            </a:fld>
            <a:endParaRPr lang="en-GR"/>
          </a:p>
        </p:txBody>
      </p:sp>
      <p:sp>
        <p:nvSpPr>
          <p:cNvPr id="5" name="Footer Placeholder 4">
            <a:extLst>
              <a:ext uri="{FF2B5EF4-FFF2-40B4-BE49-F238E27FC236}">
                <a16:creationId xmlns:a16="http://schemas.microsoft.com/office/drawing/2014/main" id="{AE9F2795-EFF3-8BCB-A5BB-F4B3AB92DA25}"/>
              </a:ext>
            </a:extLst>
          </p:cNvPr>
          <p:cNvSpPr>
            <a:spLocks noGrp="1"/>
          </p:cNvSpPr>
          <p:nvPr>
            <p:ph type="ftr" sz="quarter" idx="11"/>
          </p:nvPr>
        </p:nvSpPr>
        <p:spPr/>
        <p:txBody>
          <a:bodyPr/>
          <a:lstStyle/>
          <a:p>
            <a:endParaRPr lang="en-GR"/>
          </a:p>
        </p:txBody>
      </p:sp>
      <p:sp>
        <p:nvSpPr>
          <p:cNvPr id="6" name="Slide Number Placeholder 5">
            <a:extLst>
              <a:ext uri="{FF2B5EF4-FFF2-40B4-BE49-F238E27FC236}">
                <a16:creationId xmlns:a16="http://schemas.microsoft.com/office/drawing/2014/main" id="{E717DF65-36F5-3BF9-50D5-A4DF13E4BF0F}"/>
              </a:ext>
            </a:extLst>
          </p:cNvPr>
          <p:cNvSpPr>
            <a:spLocks noGrp="1"/>
          </p:cNvSpPr>
          <p:nvPr>
            <p:ph type="sldNum" sz="quarter" idx="12"/>
          </p:nvPr>
        </p:nvSpPr>
        <p:spPr/>
        <p:txBody>
          <a:bodyPr/>
          <a:lstStyle/>
          <a:p>
            <a:fld id="{50BD1FCA-7F21-8149-9BCA-29B57E29056A}" type="slidenum">
              <a:rPr lang="en-GR" smtClean="0"/>
              <a:t>‹#›</a:t>
            </a:fld>
            <a:endParaRPr lang="en-GR"/>
          </a:p>
        </p:txBody>
      </p:sp>
    </p:spTree>
    <p:extLst>
      <p:ext uri="{BB962C8B-B14F-4D97-AF65-F5344CB8AC3E}">
        <p14:creationId xmlns:p14="http://schemas.microsoft.com/office/powerpoint/2010/main" val="176840486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AED7C7-C806-662C-4954-B4A23A796160}"/>
              </a:ext>
            </a:extLst>
          </p:cNvPr>
          <p:cNvSpPr>
            <a:spLocks noGrp="1"/>
          </p:cNvSpPr>
          <p:nvPr>
            <p:ph type="title"/>
          </p:nvPr>
        </p:nvSpPr>
        <p:spPr/>
        <p:txBody>
          <a:bodyPr/>
          <a:lstStyle/>
          <a:p>
            <a:r>
              <a:rPr lang="en-GB"/>
              <a:t>Click to edit Master title style</a:t>
            </a:r>
            <a:endParaRPr lang="en-GR"/>
          </a:p>
        </p:txBody>
      </p:sp>
      <p:sp>
        <p:nvSpPr>
          <p:cNvPr id="3" name="Content Placeholder 2">
            <a:extLst>
              <a:ext uri="{FF2B5EF4-FFF2-40B4-BE49-F238E27FC236}">
                <a16:creationId xmlns:a16="http://schemas.microsoft.com/office/drawing/2014/main" id="{37B9D96F-974B-1412-FAEC-AA8E5C837D0A}"/>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R"/>
          </a:p>
        </p:txBody>
      </p:sp>
      <p:sp>
        <p:nvSpPr>
          <p:cNvPr id="4" name="Date Placeholder 3">
            <a:extLst>
              <a:ext uri="{FF2B5EF4-FFF2-40B4-BE49-F238E27FC236}">
                <a16:creationId xmlns:a16="http://schemas.microsoft.com/office/drawing/2014/main" id="{9095CE0C-FE27-FACA-BE57-0D198ED00549}"/>
              </a:ext>
            </a:extLst>
          </p:cNvPr>
          <p:cNvSpPr>
            <a:spLocks noGrp="1"/>
          </p:cNvSpPr>
          <p:nvPr>
            <p:ph type="dt" sz="half" idx="10"/>
          </p:nvPr>
        </p:nvSpPr>
        <p:spPr/>
        <p:txBody>
          <a:bodyPr/>
          <a:lstStyle/>
          <a:p>
            <a:fld id="{8CF425E7-4F47-B94B-9AB3-72DB891E7662}" type="datetimeFigureOut">
              <a:rPr lang="en-GR" smtClean="0"/>
              <a:t>10/06/2025</a:t>
            </a:fld>
            <a:endParaRPr lang="en-GR"/>
          </a:p>
        </p:txBody>
      </p:sp>
      <p:sp>
        <p:nvSpPr>
          <p:cNvPr id="5" name="Footer Placeholder 4">
            <a:extLst>
              <a:ext uri="{FF2B5EF4-FFF2-40B4-BE49-F238E27FC236}">
                <a16:creationId xmlns:a16="http://schemas.microsoft.com/office/drawing/2014/main" id="{6D6D542A-34A8-599F-0A75-5EA0E3E34122}"/>
              </a:ext>
            </a:extLst>
          </p:cNvPr>
          <p:cNvSpPr>
            <a:spLocks noGrp="1"/>
          </p:cNvSpPr>
          <p:nvPr>
            <p:ph type="ftr" sz="quarter" idx="11"/>
          </p:nvPr>
        </p:nvSpPr>
        <p:spPr/>
        <p:txBody>
          <a:bodyPr/>
          <a:lstStyle/>
          <a:p>
            <a:endParaRPr lang="en-GR"/>
          </a:p>
        </p:txBody>
      </p:sp>
      <p:sp>
        <p:nvSpPr>
          <p:cNvPr id="6" name="Slide Number Placeholder 5">
            <a:extLst>
              <a:ext uri="{FF2B5EF4-FFF2-40B4-BE49-F238E27FC236}">
                <a16:creationId xmlns:a16="http://schemas.microsoft.com/office/drawing/2014/main" id="{641FAEEB-33BC-ABCB-C2CC-F292721708B0}"/>
              </a:ext>
            </a:extLst>
          </p:cNvPr>
          <p:cNvSpPr>
            <a:spLocks noGrp="1"/>
          </p:cNvSpPr>
          <p:nvPr>
            <p:ph type="sldNum" sz="quarter" idx="12"/>
          </p:nvPr>
        </p:nvSpPr>
        <p:spPr/>
        <p:txBody>
          <a:bodyPr/>
          <a:lstStyle/>
          <a:p>
            <a:fld id="{50BD1FCA-7F21-8149-9BCA-29B57E29056A}" type="slidenum">
              <a:rPr lang="en-GR" smtClean="0"/>
              <a:t>‹#›</a:t>
            </a:fld>
            <a:endParaRPr lang="en-GR"/>
          </a:p>
        </p:txBody>
      </p:sp>
    </p:spTree>
    <p:extLst>
      <p:ext uri="{BB962C8B-B14F-4D97-AF65-F5344CB8AC3E}">
        <p14:creationId xmlns:p14="http://schemas.microsoft.com/office/powerpoint/2010/main" val="197295827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5A7D91-CFF2-9013-5017-5C7C235ADE85}"/>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endParaRPr lang="en-GR"/>
          </a:p>
        </p:txBody>
      </p:sp>
      <p:sp>
        <p:nvSpPr>
          <p:cNvPr id="3" name="Text Placeholder 2">
            <a:extLst>
              <a:ext uri="{FF2B5EF4-FFF2-40B4-BE49-F238E27FC236}">
                <a16:creationId xmlns:a16="http://schemas.microsoft.com/office/drawing/2014/main" id="{F27BE705-00EC-FD12-BAF7-4AAD6575B92E}"/>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FE0B69BF-B9C6-D0F6-1DEC-5A19AC75C95B}"/>
              </a:ext>
            </a:extLst>
          </p:cNvPr>
          <p:cNvSpPr>
            <a:spLocks noGrp="1"/>
          </p:cNvSpPr>
          <p:nvPr>
            <p:ph type="dt" sz="half" idx="10"/>
          </p:nvPr>
        </p:nvSpPr>
        <p:spPr/>
        <p:txBody>
          <a:bodyPr/>
          <a:lstStyle/>
          <a:p>
            <a:fld id="{8CF425E7-4F47-B94B-9AB3-72DB891E7662}" type="datetimeFigureOut">
              <a:rPr lang="en-GR" smtClean="0"/>
              <a:t>10/06/2025</a:t>
            </a:fld>
            <a:endParaRPr lang="en-GR"/>
          </a:p>
        </p:txBody>
      </p:sp>
      <p:sp>
        <p:nvSpPr>
          <p:cNvPr id="5" name="Footer Placeholder 4">
            <a:extLst>
              <a:ext uri="{FF2B5EF4-FFF2-40B4-BE49-F238E27FC236}">
                <a16:creationId xmlns:a16="http://schemas.microsoft.com/office/drawing/2014/main" id="{4192816C-5FF0-40B8-86BD-E40FFD806A23}"/>
              </a:ext>
            </a:extLst>
          </p:cNvPr>
          <p:cNvSpPr>
            <a:spLocks noGrp="1"/>
          </p:cNvSpPr>
          <p:nvPr>
            <p:ph type="ftr" sz="quarter" idx="11"/>
          </p:nvPr>
        </p:nvSpPr>
        <p:spPr/>
        <p:txBody>
          <a:bodyPr/>
          <a:lstStyle/>
          <a:p>
            <a:endParaRPr lang="en-GR"/>
          </a:p>
        </p:txBody>
      </p:sp>
      <p:sp>
        <p:nvSpPr>
          <p:cNvPr id="6" name="Slide Number Placeholder 5">
            <a:extLst>
              <a:ext uri="{FF2B5EF4-FFF2-40B4-BE49-F238E27FC236}">
                <a16:creationId xmlns:a16="http://schemas.microsoft.com/office/drawing/2014/main" id="{D6C9054C-B4EA-FB8C-85BD-DD51FF0717BA}"/>
              </a:ext>
            </a:extLst>
          </p:cNvPr>
          <p:cNvSpPr>
            <a:spLocks noGrp="1"/>
          </p:cNvSpPr>
          <p:nvPr>
            <p:ph type="sldNum" sz="quarter" idx="12"/>
          </p:nvPr>
        </p:nvSpPr>
        <p:spPr/>
        <p:txBody>
          <a:bodyPr/>
          <a:lstStyle/>
          <a:p>
            <a:fld id="{50BD1FCA-7F21-8149-9BCA-29B57E29056A}" type="slidenum">
              <a:rPr lang="en-GR" smtClean="0"/>
              <a:t>‹#›</a:t>
            </a:fld>
            <a:endParaRPr lang="en-GR"/>
          </a:p>
        </p:txBody>
      </p:sp>
    </p:spTree>
    <p:extLst>
      <p:ext uri="{BB962C8B-B14F-4D97-AF65-F5344CB8AC3E}">
        <p14:creationId xmlns:p14="http://schemas.microsoft.com/office/powerpoint/2010/main" val="236913906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C89A94-4218-19A8-AC8F-82CF43C19924}"/>
              </a:ext>
            </a:extLst>
          </p:cNvPr>
          <p:cNvSpPr>
            <a:spLocks noGrp="1"/>
          </p:cNvSpPr>
          <p:nvPr>
            <p:ph type="title"/>
          </p:nvPr>
        </p:nvSpPr>
        <p:spPr/>
        <p:txBody>
          <a:bodyPr/>
          <a:lstStyle/>
          <a:p>
            <a:r>
              <a:rPr lang="en-GB"/>
              <a:t>Click to edit Master title style</a:t>
            </a:r>
            <a:endParaRPr lang="en-GR"/>
          </a:p>
        </p:txBody>
      </p:sp>
      <p:sp>
        <p:nvSpPr>
          <p:cNvPr id="3" name="Content Placeholder 2">
            <a:extLst>
              <a:ext uri="{FF2B5EF4-FFF2-40B4-BE49-F238E27FC236}">
                <a16:creationId xmlns:a16="http://schemas.microsoft.com/office/drawing/2014/main" id="{4F020085-A11B-50FD-8B18-CF99FA1D3D85}"/>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R"/>
          </a:p>
        </p:txBody>
      </p:sp>
      <p:sp>
        <p:nvSpPr>
          <p:cNvPr id="4" name="Content Placeholder 3">
            <a:extLst>
              <a:ext uri="{FF2B5EF4-FFF2-40B4-BE49-F238E27FC236}">
                <a16:creationId xmlns:a16="http://schemas.microsoft.com/office/drawing/2014/main" id="{70EF0FB9-75D6-B4E1-04B4-38A5AE537415}"/>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R"/>
          </a:p>
        </p:txBody>
      </p:sp>
      <p:sp>
        <p:nvSpPr>
          <p:cNvPr id="5" name="Date Placeholder 4">
            <a:extLst>
              <a:ext uri="{FF2B5EF4-FFF2-40B4-BE49-F238E27FC236}">
                <a16:creationId xmlns:a16="http://schemas.microsoft.com/office/drawing/2014/main" id="{CC358FD3-CD3C-33BF-8EB7-2FB742318E75}"/>
              </a:ext>
            </a:extLst>
          </p:cNvPr>
          <p:cNvSpPr>
            <a:spLocks noGrp="1"/>
          </p:cNvSpPr>
          <p:nvPr>
            <p:ph type="dt" sz="half" idx="10"/>
          </p:nvPr>
        </p:nvSpPr>
        <p:spPr/>
        <p:txBody>
          <a:bodyPr/>
          <a:lstStyle/>
          <a:p>
            <a:fld id="{8CF425E7-4F47-B94B-9AB3-72DB891E7662}" type="datetimeFigureOut">
              <a:rPr lang="en-GR" smtClean="0"/>
              <a:t>10/06/2025</a:t>
            </a:fld>
            <a:endParaRPr lang="en-GR"/>
          </a:p>
        </p:txBody>
      </p:sp>
      <p:sp>
        <p:nvSpPr>
          <p:cNvPr id="6" name="Footer Placeholder 5">
            <a:extLst>
              <a:ext uri="{FF2B5EF4-FFF2-40B4-BE49-F238E27FC236}">
                <a16:creationId xmlns:a16="http://schemas.microsoft.com/office/drawing/2014/main" id="{D99C698C-1102-9043-0E55-47A6E193F21A}"/>
              </a:ext>
            </a:extLst>
          </p:cNvPr>
          <p:cNvSpPr>
            <a:spLocks noGrp="1"/>
          </p:cNvSpPr>
          <p:nvPr>
            <p:ph type="ftr" sz="quarter" idx="11"/>
          </p:nvPr>
        </p:nvSpPr>
        <p:spPr/>
        <p:txBody>
          <a:bodyPr/>
          <a:lstStyle/>
          <a:p>
            <a:endParaRPr lang="en-GR"/>
          </a:p>
        </p:txBody>
      </p:sp>
      <p:sp>
        <p:nvSpPr>
          <p:cNvPr id="7" name="Slide Number Placeholder 6">
            <a:extLst>
              <a:ext uri="{FF2B5EF4-FFF2-40B4-BE49-F238E27FC236}">
                <a16:creationId xmlns:a16="http://schemas.microsoft.com/office/drawing/2014/main" id="{BF62FE66-315E-F7F9-836A-722DEFCD9AD2}"/>
              </a:ext>
            </a:extLst>
          </p:cNvPr>
          <p:cNvSpPr>
            <a:spLocks noGrp="1"/>
          </p:cNvSpPr>
          <p:nvPr>
            <p:ph type="sldNum" sz="quarter" idx="12"/>
          </p:nvPr>
        </p:nvSpPr>
        <p:spPr/>
        <p:txBody>
          <a:bodyPr/>
          <a:lstStyle/>
          <a:p>
            <a:fld id="{50BD1FCA-7F21-8149-9BCA-29B57E29056A}" type="slidenum">
              <a:rPr lang="en-GR" smtClean="0"/>
              <a:t>‹#›</a:t>
            </a:fld>
            <a:endParaRPr lang="en-GR"/>
          </a:p>
        </p:txBody>
      </p:sp>
    </p:spTree>
    <p:extLst>
      <p:ext uri="{BB962C8B-B14F-4D97-AF65-F5344CB8AC3E}">
        <p14:creationId xmlns:p14="http://schemas.microsoft.com/office/powerpoint/2010/main" val="427304226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87824B-9AB9-7776-B20A-960F36826C0D}"/>
              </a:ext>
            </a:extLst>
          </p:cNvPr>
          <p:cNvSpPr>
            <a:spLocks noGrp="1"/>
          </p:cNvSpPr>
          <p:nvPr>
            <p:ph type="title"/>
          </p:nvPr>
        </p:nvSpPr>
        <p:spPr>
          <a:xfrm>
            <a:off x="839788" y="365125"/>
            <a:ext cx="10515600" cy="1325563"/>
          </a:xfrm>
        </p:spPr>
        <p:txBody>
          <a:bodyPr/>
          <a:lstStyle/>
          <a:p>
            <a:r>
              <a:rPr lang="en-GB"/>
              <a:t>Click to edit Master title style</a:t>
            </a:r>
            <a:endParaRPr lang="en-GR"/>
          </a:p>
        </p:txBody>
      </p:sp>
      <p:sp>
        <p:nvSpPr>
          <p:cNvPr id="3" name="Text Placeholder 2">
            <a:extLst>
              <a:ext uri="{FF2B5EF4-FFF2-40B4-BE49-F238E27FC236}">
                <a16:creationId xmlns:a16="http://schemas.microsoft.com/office/drawing/2014/main" id="{3265633A-EB21-352A-6CBC-6D603C4F0E9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F7D17135-7BED-462B-1D59-24BA069E3FAF}"/>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R"/>
          </a:p>
        </p:txBody>
      </p:sp>
      <p:sp>
        <p:nvSpPr>
          <p:cNvPr id="5" name="Text Placeholder 4">
            <a:extLst>
              <a:ext uri="{FF2B5EF4-FFF2-40B4-BE49-F238E27FC236}">
                <a16:creationId xmlns:a16="http://schemas.microsoft.com/office/drawing/2014/main" id="{D20D9EBC-1175-6E86-9986-DD1052E31DB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3D60BB5B-518C-FA5E-4FD1-A95BFFCC4821}"/>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R"/>
          </a:p>
        </p:txBody>
      </p:sp>
      <p:sp>
        <p:nvSpPr>
          <p:cNvPr id="7" name="Date Placeholder 6">
            <a:extLst>
              <a:ext uri="{FF2B5EF4-FFF2-40B4-BE49-F238E27FC236}">
                <a16:creationId xmlns:a16="http://schemas.microsoft.com/office/drawing/2014/main" id="{DC329A09-A78C-B439-2502-419750E8DA8A}"/>
              </a:ext>
            </a:extLst>
          </p:cNvPr>
          <p:cNvSpPr>
            <a:spLocks noGrp="1"/>
          </p:cNvSpPr>
          <p:nvPr>
            <p:ph type="dt" sz="half" idx="10"/>
          </p:nvPr>
        </p:nvSpPr>
        <p:spPr/>
        <p:txBody>
          <a:bodyPr/>
          <a:lstStyle/>
          <a:p>
            <a:fld id="{8CF425E7-4F47-B94B-9AB3-72DB891E7662}" type="datetimeFigureOut">
              <a:rPr lang="en-GR" smtClean="0"/>
              <a:t>10/06/2025</a:t>
            </a:fld>
            <a:endParaRPr lang="en-GR"/>
          </a:p>
        </p:txBody>
      </p:sp>
      <p:sp>
        <p:nvSpPr>
          <p:cNvPr id="8" name="Footer Placeholder 7">
            <a:extLst>
              <a:ext uri="{FF2B5EF4-FFF2-40B4-BE49-F238E27FC236}">
                <a16:creationId xmlns:a16="http://schemas.microsoft.com/office/drawing/2014/main" id="{42A0C068-3C11-3F3D-5866-27915E8BFDC5}"/>
              </a:ext>
            </a:extLst>
          </p:cNvPr>
          <p:cNvSpPr>
            <a:spLocks noGrp="1"/>
          </p:cNvSpPr>
          <p:nvPr>
            <p:ph type="ftr" sz="quarter" idx="11"/>
          </p:nvPr>
        </p:nvSpPr>
        <p:spPr/>
        <p:txBody>
          <a:bodyPr/>
          <a:lstStyle/>
          <a:p>
            <a:endParaRPr lang="en-GR"/>
          </a:p>
        </p:txBody>
      </p:sp>
      <p:sp>
        <p:nvSpPr>
          <p:cNvPr id="9" name="Slide Number Placeholder 8">
            <a:extLst>
              <a:ext uri="{FF2B5EF4-FFF2-40B4-BE49-F238E27FC236}">
                <a16:creationId xmlns:a16="http://schemas.microsoft.com/office/drawing/2014/main" id="{6DE66F36-52E8-DDD3-B6CB-3D3CA8CCB6D0}"/>
              </a:ext>
            </a:extLst>
          </p:cNvPr>
          <p:cNvSpPr>
            <a:spLocks noGrp="1"/>
          </p:cNvSpPr>
          <p:nvPr>
            <p:ph type="sldNum" sz="quarter" idx="12"/>
          </p:nvPr>
        </p:nvSpPr>
        <p:spPr/>
        <p:txBody>
          <a:bodyPr/>
          <a:lstStyle/>
          <a:p>
            <a:fld id="{50BD1FCA-7F21-8149-9BCA-29B57E29056A}" type="slidenum">
              <a:rPr lang="en-GR" smtClean="0"/>
              <a:t>‹#›</a:t>
            </a:fld>
            <a:endParaRPr lang="en-GR"/>
          </a:p>
        </p:txBody>
      </p:sp>
    </p:spTree>
    <p:extLst>
      <p:ext uri="{BB962C8B-B14F-4D97-AF65-F5344CB8AC3E}">
        <p14:creationId xmlns:p14="http://schemas.microsoft.com/office/powerpoint/2010/main" val="47074775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C538AA-B1B0-9E57-7AF8-88CEA0CC2530}"/>
              </a:ext>
            </a:extLst>
          </p:cNvPr>
          <p:cNvSpPr>
            <a:spLocks noGrp="1"/>
          </p:cNvSpPr>
          <p:nvPr>
            <p:ph type="title"/>
          </p:nvPr>
        </p:nvSpPr>
        <p:spPr/>
        <p:txBody>
          <a:bodyPr/>
          <a:lstStyle/>
          <a:p>
            <a:r>
              <a:rPr lang="en-GB"/>
              <a:t>Click to edit Master title style</a:t>
            </a:r>
            <a:endParaRPr lang="en-GR"/>
          </a:p>
        </p:txBody>
      </p:sp>
      <p:sp>
        <p:nvSpPr>
          <p:cNvPr id="3" name="Date Placeholder 2">
            <a:extLst>
              <a:ext uri="{FF2B5EF4-FFF2-40B4-BE49-F238E27FC236}">
                <a16:creationId xmlns:a16="http://schemas.microsoft.com/office/drawing/2014/main" id="{57D93CF2-7A76-1E0C-FA10-59AE4C761870}"/>
              </a:ext>
            </a:extLst>
          </p:cNvPr>
          <p:cNvSpPr>
            <a:spLocks noGrp="1"/>
          </p:cNvSpPr>
          <p:nvPr>
            <p:ph type="dt" sz="half" idx="10"/>
          </p:nvPr>
        </p:nvSpPr>
        <p:spPr/>
        <p:txBody>
          <a:bodyPr/>
          <a:lstStyle/>
          <a:p>
            <a:fld id="{8CF425E7-4F47-B94B-9AB3-72DB891E7662}" type="datetimeFigureOut">
              <a:rPr lang="en-GR" smtClean="0"/>
              <a:t>10/06/2025</a:t>
            </a:fld>
            <a:endParaRPr lang="en-GR"/>
          </a:p>
        </p:txBody>
      </p:sp>
      <p:sp>
        <p:nvSpPr>
          <p:cNvPr id="4" name="Footer Placeholder 3">
            <a:extLst>
              <a:ext uri="{FF2B5EF4-FFF2-40B4-BE49-F238E27FC236}">
                <a16:creationId xmlns:a16="http://schemas.microsoft.com/office/drawing/2014/main" id="{7E6B2D7A-34F9-62A1-63ED-08FA69838627}"/>
              </a:ext>
            </a:extLst>
          </p:cNvPr>
          <p:cNvSpPr>
            <a:spLocks noGrp="1"/>
          </p:cNvSpPr>
          <p:nvPr>
            <p:ph type="ftr" sz="quarter" idx="11"/>
          </p:nvPr>
        </p:nvSpPr>
        <p:spPr/>
        <p:txBody>
          <a:bodyPr/>
          <a:lstStyle/>
          <a:p>
            <a:endParaRPr lang="en-GR"/>
          </a:p>
        </p:txBody>
      </p:sp>
      <p:sp>
        <p:nvSpPr>
          <p:cNvPr id="5" name="Slide Number Placeholder 4">
            <a:extLst>
              <a:ext uri="{FF2B5EF4-FFF2-40B4-BE49-F238E27FC236}">
                <a16:creationId xmlns:a16="http://schemas.microsoft.com/office/drawing/2014/main" id="{A40F1EC9-8841-62C9-74E8-399EBBF75475}"/>
              </a:ext>
            </a:extLst>
          </p:cNvPr>
          <p:cNvSpPr>
            <a:spLocks noGrp="1"/>
          </p:cNvSpPr>
          <p:nvPr>
            <p:ph type="sldNum" sz="quarter" idx="12"/>
          </p:nvPr>
        </p:nvSpPr>
        <p:spPr/>
        <p:txBody>
          <a:bodyPr/>
          <a:lstStyle/>
          <a:p>
            <a:fld id="{50BD1FCA-7F21-8149-9BCA-29B57E29056A}" type="slidenum">
              <a:rPr lang="en-GR" smtClean="0"/>
              <a:t>‹#›</a:t>
            </a:fld>
            <a:endParaRPr lang="en-GR"/>
          </a:p>
        </p:txBody>
      </p:sp>
    </p:spTree>
    <p:extLst>
      <p:ext uri="{BB962C8B-B14F-4D97-AF65-F5344CB8AC3E}">
        <p14:creationId xmlns:p14="http://schemas.microsoft.com/office/powerpoint/2010/main" val="357470188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EE8410F-2233-FB5D-F3D4-A2AAA4FF8AA2}"/>
              </a:ext>
            </a:extLst>
          </p:cNvPr>
          <p:cNvSpPr>
            <a:spLocks noGrp="1"/>
          </p:cNvSpPr>
          <p:nvPr>
            <p:ph type="dt" sz="half" idx="10"/>
          </p:nvPr>
        </p:nvSpPr>
        <p:spPr/>
        <p:txBody>
          <a:bodyPr/>
          <a:lstStyle/>
          <a:p>
            <a:fld id="{8CF425E7-4F47-B94B-9AB3-72DB891E7662}" type="datetimeFigureOut">
              <a:rPr lang="en-GR" smtClean="0"/>
              <a:t>10/06/2025</a:t>
            </a:fld>
            <a:endParaRPr lang="en-GR"/>
          </a:p>
        </p:txBody>
      </p:sp>
      <p:sp>
        <p:nvSpPr>
          <p:cNvPr id="3" name="Footer Placeholder 2">
            <a:extLst>
              <a:ext uri="{FF2B5EF4-FFF2-40B4-BE49-F238E27FC236}">
                <a16:creationId xmlns:a16="http://schemas.microsoft.com/office/drawing/2014/main" id="{968BF6A7-D4DB-B315-1D11-C3ACB4966563}"/>
              </a:ext>
            </a:extLst>
          </p:cNvPr>
          <p:cNvSpPr>
            <a:spLocks noGrp="1"/>
          </p:cNvSpPr>
          <p:nvPr>
            <p:ph type="ftr" sz="quarter" idx="11"/>
          </p:nvPr>
        </p:nvSpPr>
        <p:spPr/>
        <p:txBody>
          <a:bodyPr/>
          <a:lstStyle/>
          <a:p>
            <a:endParaRPr lang="en-GR"/>
          </a:p>
        </p:txBody>
      </p:sp>
      <p:sp>
        <p:nvSpPr>
          <p:cNvPr id="4" name="Slide Number Placeholder 3">
            <a:extLst>
              <a:ext uri="{FF2B5EF4-FFF2-40B4-BE49-F238E27FC236}">
                <a16:creationId xmlns:a16="http://schemas.microsoft.com/office/drawing/2014/main" id="{6BD39D8D-1A17-81FB-C2F4-7E306C308D96}"/>
              </a:ext>
            </a:extLst>
          </p:cNvPr>
          <p:cNvSpPr>
            <a:spLocks noGrp="1"/>
          </p:cNvSpPr>
          <p:nvPr>
            <p:ph type="sldNum" sz="quarter" idx="12"/>
          </p:nvPr>
        </p:nvSpPr>
        <p:spPr/>
        <p:txBody>
          <a:bodyPr/>
          <a:lstStyle/>
          <a:p>
            <a:fld id="{50BD1FCA-7F21-8149-9BCA-29B57E29056A}" type="slidenum">
              <a:rPr lang="en-GR" smtClean="0"/>
              <a:t>‹#›</a:t>
            </a:fld>
            <a:endParaRPr lang="en-GR"/>
          </a:p>
        </p:txBody>
      </p:sp>
    </p:spTree>
    <p:extLst>
      <p:ext uri="{BB962C8B-B14F-4D97-AF65-F5344CB8AC3E}">
        <p14:creationId xmlns:p14="http://schemas.microsoft.com/office/powerpoint/2010/main" val="38855310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0753A9-DF96-E94B-FEC6-0A333E5E7A8A}"/>
              </a:ext>
            </a:extLst>
          </p:cNvPr>
          <p:cNvSpPr>
            <a:spLocks noGrp="1"/>
          </p:cNvSpPr>
          <p:nvPr>
            <p:ph type="title"/>
          </p:nvPr>
        </p:nvSpPr>
        <p:spPr/>
        <p:txBody>
          <a:bodyPr/>
          <a:lstStyle/>
          <a:p>
            <a:r>
              <a:rPr lang="en-GB"/>
              <a:t>Click to edit Master title style</a:t>
            </a:r>
            <a:endParaRPr lang="en-GR"/>
          </a:p>
        </p:txBody>
      </p:sp>
      <p:sp>
        <p:nvSpPr>
          <p:cNvPr id="3" name="Content Placeholder 2">
            <a:extLst>
              <a:ext uri="{FF2B5EF4-FFF2-40B4-BE49-F238E27FC236}">
                <a16:creationId xmlns:a16="http://schemas.microsoft.com/office/drawing/2014/main" id="{1CFB8CA1-B929-3C0C-812A-F041B09798C0}"/>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R"/>
          </a:p>
        </p:txBody>
      </p:sp>
      <p:sp>
        <p:nvSpPr>
          <p:cNvPr id="4" name="Date Placeholder 3">
            <a:extLst>
              <a:ext uri="{FF2B5EF4-FFF2-40B4-BE49-F238E27FC236}">
                <a16:creationId xmlns:a16="http://schemas.microsoft.com/office/drawing/2014/main" id="{F4067412-ED8A-8B2C-CA53-3AA3ACA9953A}"/>
              </a:ext>
            </a:extLst>
          </p:cNvPr>
          <p:cNvSpPr>
            <a:spLocks noGrp="1"/>
          </p:cNvSpPr>
          <p:nvPr>
            <p:ph type="dt" sz="half" idx="10"/>
          </p:nvPr>
        </p:nvSpPr>
        <p:spPr/>
        <p:txBody>
          <a:bodyPr/>
          <a:lstStyle/>
          <a:p>
            <a:fld id="{F494F16A-57F8-4E4F-A07C-6C720F45FB17}" type="datetimeFigureOut">
              <a:rPr lang="en-GR" smtClean="0"/>
              <a:t>10/06/2025</a:t>
            </a:fld>
            <a:endParaRPr lang="en-GR"/>
          </a:p>
        </p:txBody>
      </p:sp>
      <p:sp>
        <p:nvSpPr>
          <p:cNvPr id="5" name="Footer Placeholder 4">
            <a:extLst>
              <a:ext uri="{FF2B5EF4-FFF2-40B4-BE49-F238E27FC236}">
                <a16:creationId xmlns:a16="http://schemas.microsoft.com/office/drawing/2014/main" id="{3DB1E36C-4597-8804-040B-8DDF95E4414C}"/>
              </a:ext>
            </a:extLst>
          </p:cNvPr>
          <p:cNvSpPr>
            <a:spLocks noGrp="1"/>
          </p:cNvSpPr>
          <p:nvPr>
            <p:ph type="ftr" sz="quarter" idx="11"/>
          </p:nvPr>
        </p:nvSpPr>
        <p:spPr/>
        <p:txBody>
          <a:bodyPr/>
          <a:lstStyle/>
          <a:p>
            <a:endParaRPr lang="en-GR"/>
          </a:p>
        </p:txBody>
      </p:sp>
      <p:sp>
        <p:nvSpPr>
          <p:cNvPr id="6" name="Slide Number Placeholder 5">
            <a:extLst>
              <a:ext uri="{FF2B5EF4-FFF2-40B4-BE49-F238E27FC236}">
                <a16:creationId xmlns:a16="http://schemas.microsoft.com/office/drawing/2014/main" id="{81AB5B06-72A2-DF56-A410-266B32024443}"/>
              </a:ext>
            </a:extLst>
          </p:cNvPr>
          <p:cNvSpPr>
            <a:spLocks noGrp="1"/>
          </p:cNvSpPr>
          <p:nvPr>
            <p:ph type="sldNum" sz="quarter" idx="12"/>
          </p:nvPr>
        </p:nvSpPr>
        <p:spPr/>
        <p:txBody>
          <a:bodyPr/>
          <a:lstStyle/>
          <a:p>
            <a:fld id="{AB6DE1B9-CBF7-7645-8292-E4F584B67260}" type="slidenum">
              <a:rPr lang="en-GR" smtClean="0"/>
              <a:t>‹#›</a:t>
            </a:fld>
            <a:endParaRPr lang="en-GR"/>
          </a:p>
        </p:txBody>
      </p:sp>
    </p:spTree>
    <p:extLst>
      <p:ext uri="{BB962C8B-B14F-4D97-AF65-F5344CB8AC3E}">
        <p14:creationId xmlns:p14="http://schemas.microsoft.com/office/powerpoint/2010/main" val="161485083"/>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1993F1-B5AC-19F8-B159-D7ABA3F5061F}"/>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GR"/>
          </a:p>
        </p:txBody>
      </p:sp>
      <p:sp>
        <p:nvSpPr>
          <p:cNvPr id="3" name="Content Placeholder 2">
            <a:extLst>
              <a:ext uri="{FF2B5EF4-FFF2-40B4-BE49-F238E27FC236}">
                <a16:creationId xmlns:a16="http://schemas.microsoft.com/office/drawing/2014/main" id="{2E0CB82B-729D-4609-CDCE-3A7C743A318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R"/>
          </a:p>
        </p:txBody>
      </p:sp>
      <p:sp>
        <p:nvSpPr>
          <p:cNvPr id="4" name="Text Placeholder 3">
            <a:extLst>
              <a:ext uri="{FF2B5EF4-FFF2-40B4-BE49-F238E27FC236}">
                <a16:creationId xmlns:a16="http://schemas.microsoft.com/office/drawing/2014/main" id="{AC16B5E2-5B1D-DC52-4939-C0F4BE13A30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5359B17C-F5A5-41C7-81D2-4333EAF20448}"/>
              </a:ext>
            </a:extLst>
          </p:cNvPr>
          <p:cNvSpPr>
            <a:spLocks noGrp="1"/>
          </p:cNvSpPr>
          <p:nvPr>
            <p:ph type="dt" sz="half" idx="10"/>
          </p:nvPr>
        </p:nvSpPr>
        <p:spPr/>
        <p:txBody>
          <a:bodyPr/>
          <a:lstStyle/>
          <a:p>
            <a:fld id="{8CF425E7-4F47-B94B-9AB3-72DB891E7662}" type="datetimeFigureOut">
              <a:rPr lang="en-GR" smtClean="0"/>
              <a:t>10/06/2025</a:t>
            </a:fld>
            <a:endParaRPr lang="en-GR"/>
          </a:p>
        </p:txBody>
      </p:sp>
      <p:sp>
        <p:nvSpPr>
          <p:cNvPr id="6" name="Footer Placeholder 5">
            <a:extLst>
              <a:ext uri="{FF2B5EF4-FFF2-40B4-BE49-F238E27FC236}">
                <a16:creationId xmlns:a16="http://schemas.microsoft.com/office/drawing/2014/main" id="{B2D80035-99C2-CE4F-A772-EAC934133127}"/>
              </a:ext>
            </a:extLst>
          </p:cNvPr>
          <p:cNvSpPr>
            <a:spLocks noGrp="1"/>
          </p:cNvSpPr>
          <p:nvPr>
            <p:ph type="ftr" sz="quarter" idx="11"/>
          </p:nvPr>
        </p:nvSpPr>
        <p:spPr/>
        <p:txBody>
          <a:bodyPr/>
          <a:lstStyle/>
          <a:p>
            <a:endParaRPr lang="en-GR"/>
          </a:p>
        </p:txBody>
      </p:sp>
      <p:sp>
        <p:nvSpPr>
          <p:cNvPr id="7" name="Slide Number Placeholder 6">
            <a:extLst>
              <a:ext uri="{FF2B5EF4-FFF2-40B4-BE49-F238E27FC236}">
                <a16:creationId xmlns:a16="http://schemas.microsoft.com/office/drawing/2014/main" id="{3F172DD8-5679-0EED-0182-1CF5C93ECC7E}"/>
              </a:ext>
            </a:extLst>
          </p:cNvPr>
          <p:cNvSpPr>
            <a:spLocks noGrp="1"/>
          </p:cNvSpPr>
          <p:nvPr>
            <p:ph type="sldNum" sz="quarter" idx="12"/>
          </p:nvPr>
        </p:nvSpPr>
        <p:spPr/>
        <p:txBody>
          <a:bodyPr/>
          <a:lstStyle/>
          <a:p>
            <a:fld id="{50BD1FCA-7F21-8149-9BCA-29B57E29056A}" type="slidenum">
              <a:rPr lang="en-GR" smtClean="0"/>
              <a:t>‹#›</a:t>
            </a:fld>
            <a:endParaRPr lang="en-GR"/>
          </a:p>
        </p:txBody>
      </p:sp>
    </p:spTree>
    <p:extLst>
      <p:ext uri="{BB962C8B-B14F-4D97-AF65-F5344CB8AC3E}">
        <p14:creationId xmlns:p14="http://schemas.microsoft.com/office/powerpoint/2010/main" val="366418704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06AF2A-F518-1B4F-FC85-FA8DD75E50F4}"/>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GR"/>
          </a:p>
        </p:txBody>
      </p:sp>
      <p:sp>
        <p:nvSpPr>
          <p:cNvPr id="3" name="Picture Placeholder 2">
            <a:extLst>
              <a:ext uri="{FF2B5EF4-FFF2-40B4-BE49-F238E27FC236}">
                <a16:creationId xmlns:a16="http://schemas.microsoft.com/office/drawing/2014/main" id="{F634B29E-C9BA-13F5-73D6-3FE2F3807ED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R"/>
          </a:p>
        </p:txBody>
      </p:sp>
      <p:sp>
        <p:nvSpPr>
          <p:cNvPr id="4" name="Text Placeholder 3">
            <a:extLst>
              <a:ext uri="{FF2B5EF4-FFF2-40B4-BE49-F238E27FC236}">
                <a16:creationId xmlns:a16="http://schemas.microsoft.com/office/drawing/2014/main" id="{51B9BF8E-A97D-F7A2-5A35-373C20B873D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79739FD4-7220-BFD6-7E06-938FE68719EB}"/>
              </a:ext>
            </a:extLst>
          </p:cNvPr>
          <p:cNvSpPr>
            <a:spLocks noGrp="1"/>
          </p:cNvSpPr>
          <p:nvPr>
            <p:ph type="dt" sz="half" idx="10"/>
          </p:nvPr>
        </p:nvSpPr>
        <p:spPr/>
        <p:txBody>
          <a:bodyPr/>
          <a:lstStyle/>
          <a:p>
            <a:fld id="{8CF425E7-4F47-B94B-9AB3-72DB891E7662}" type="datetimeFigureOut">
              <a:rPr lang="en-GR" smtClean="0"/>
              <a:t>10/06/2025</a:t>
            </a:fld>
            <a:endParaRPr lang="en-GR"/>
          </a:p>
        </p:txBody>
      </p:sp>
      <p:sp>
        <p:nvSpPr>
          <p:cNvPr id="6" name="Footer Placeholder 5">
            <a:extLst>
              <a:ext uri="{FF2B5EF4-FFF2-40B4-BE49-F238E27FC236}">
                <a16:creationId xmlns:a16="http://schemas.microsoft.com/office/drawing/2014/main" id="{D3408A84-1D47-3FEB-69FD-4CF35B3E4611}"/>
              </a:ext>
            </a:extLst>
          </p:cNvPr>
          <p:cNvSpPr>
            <a:spLocks noGrp="1"/>
          </p:cNvSpPr>
          <p:nvPr>
            <p:ph type="ftr" sz="quarter" idx="11"/>
          </p:nvPr>
        </p:nvSpPr>
        <p:spPr/>
        <p:txBody>
          <a:bodyPr/>
          <a:lstStyle/>
          <a:p>
            <a:endParaRPr lang="en-GR"/>
          </a:p>
        </p:txBody>
      </p:sp>
      <p:sp>
        <p:nvSpPr>
          <p:cNvPr id="7" name="Slide Number Placeholder 6">
            <a:extLst>
              <a:ext uri="{FF2B5EF4-FFF2-40B4-BE49-F238E27FC236}">
                <a16:creationId xmlns:a16="http://schemas.microsoft.com/office/drawing/2014/main" id="{DF5423EF-B451-BAC2-FA66-063A7C8F50BE}"/>
              </a:ext>
            </a:extLst>
          </p:cNvPr>
          <p:cNvSpPr>
            <a:spLocks noGrp="1"/>
          </p:cNvSpPr>
          <p:nvPr>
            <p:ph type="sldNum" sz="quarter" idx="12"/>
          </p:nvPr>
        </p:nvSpPr>
        <p:spPr/>
        <p:txBody>
          <a:bodyPr/>
          <a:lstStyle/>
          <a:p>
            <a:fld id="{50BD1FCA-7F21-8149-9BCA-29B57E29056A}" type="slidenum">
              <a:rPr lang="en-GR" smtClean="0"/>
              <a:t>‹#›</a:t>
            </a:fld>
            <a:endParaRPr lang="en-GR"/>
          </a:p>
        </p:txBody>
      </p:sp>
    </p:spTree>
    <p:extLst>
      <p:ext uri="{BB962C8B-B14F-4D97-AF65-F5344CB8AC3E}">
        <p14:creationId xmlns:p14="http://schemas.microsoft.com/office/powerpoint/2010/main" val="582085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9534A-BE2D-90BB-A827-3FEF14702A37}"/>
              </a:ext>
            </a:extLst>
          </p:cNvPr>
          <p:cNvSpPr>
            <a:spLocks noGrp="1"/>
          </p:cNvSpPr>
          <p:nvPr>
            <p:ph type="title"/>
          </p:nvPr>
        </p:nvSpPr>
        <p:spPr/>
        <p:txBody>
          <a:bodyPr/>
          <a:lstStyle/>
          <a:p>
            <a:r>
              <a:rPr lang="en-GB"/>
              <a:t>Click to edit Master title style</a:t>
            </a:r>
            <a:endParaRPr lang="en-GR"/>
          </a:p>
        </p:txBody>
      </p:sp>
      <p:sp>
        <p:nvSpPr>
          <p:cNvPr id="3" name="Vertical Text Placeholder 2">
            <a:extLst>
              <a:ext uri="{FF2B5EF4-FFF2-40B4-BE49-F238E27FC236}">
                <a16:creationId xmlns:a16="http://schemas.microsoft.com/office/drawing/2014/main" id="{B3328672-FEBA-F143-054D-08C40258D4E5}"/>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R"/>
          </a:p>
        </p:txBody>
      </p:sp>
      <p:sp>
        <p:nvSpPr>
          <p:cNvPr id="4" name="Date Placeholder 3">
            <a:extLst>
              <a:ext uri="{FF2B5EF4-FFF2-40B4-BE49-F238E27FC236}">
                <a16:creationId xmlns:a16="http://schemas.microsoft.com/office/drawing/2014/main" id="{F723BCDE-9BEB-701E-D3CA-0C97AFB02000}"/>
              </a:ext>
            </a:extLst>
          </p:cNvPr>
          <p:cNvSpPr>
            <a:spLocks noGrp="1"/>
          </p:cNvSpPr>
          <p:nvPr>
            <p:ph type="dt" sz="half" idx="10"/>
          </p:nvPr>
        </p:nvSpPr>
        <p:spPr/>
        <p:txBody>
          <a:bodyPr/>
          <a:lstStyle/>
          <a:p>
            <a:fld id="{8CF425E7-4F47-B94B-9AB3-72DB891E7662}" type="datetimeFigureOut">
              <a:rPr lang="en-GR" smtClean="0"/>
              <a:t>10/06/2025</a:t>
            </a:fld>
            <a:endParaRPr lang="en-GR"/>
          </a:p>
        </p:txBody>
      </p:sp>
      <p:sp>
        <p:nvSpPr>
          <p:cNvPr id="5" name="Footer Placeholder 4">
            <a:extLst>
              <a:ext uri="{FF2B5EF4-FFF2-40B4-BE49-F238E27FC236}">
                <a16:creationId xmlns:a16="http://schemas.microsoft.com/office/drawing/2014/main" id="{C7C714F5-D1E5-E7B3-BF81-881D5E8F24CE}"/>
              </a:ext>
            </a:extLst>
          </p:cNvPr>
          <p:cNvSpPr>
            <a:spLocks noGrp="1"/>
          </p:cNvSpPr>
          <p:nvPr>
            <p:ph type="ftr" sz="quarter" idx="11"/>
          </p:nvPr>
        </p:nvSpPr>
        <p:spPr/>
        <p:txBody>
          <a:bodyPr/>
          <a:lstStyle/>
          <a:p>
            <a:endParaRPr lang="en-GR"/>
          </a:p>
        </p:txBody>
      </p:sp>
      <p:sp>
        <p:nvSpPr>
          <p:cNvPr id="6" name="Slide Number Placeholder 5">
            <a:extLst>
              <a:ext uri="{FF2B5EF4-FFF2-40B4-BE49-F238E27FC236}">
                <a16:creationId xmlns:a16="http://schemas.microsoft.com/office/drawing/2014/main" id="{4D7FFBDE-12C6-9B44-6322-6AE071C31C09}"/>
              </a:ext>
            </a:extLst>
          </p:cNvPr>
          <p:cNvSpPr>
            <a:spLocks noGrp="1"/>
          </p:cNvSpPr>
          <p:nvPr>
            <p:ph type="sldNum" sz="quarter" idx="12"/>
          </p:nvPr>
        </p:nvSpPr>
        <p:spPr/>
        <p:txBody>
          <a:bodyPr/>
          <a:lstStyle/>
          <a:p>
            <a:fld id="{50BD1FCA-7F21-8149-9BCA-29B57E29056A}" type="slidenum">
              <a:rPr lang="en-GR" smtClean="0"/>
              <a:t>‹#›</a:t>
            </a:fld>
            <a:endParaRPr lang="en-GR"/>
          </a:p>
        </p:txBody>
      </p:sp>
    </p:spTree>
    <p:extLst>
      <p:ext uri="{BB962C8B-B14F-4D97-AF65-F5344CB8AC3E}">
        <p14:creationId xmlns:p14="http://schemas.microsoft.com/office/powerpoint/2010/main" val="4166833836"/>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2C6D4FF-4DE1-9FE0-1E33-A892E3656CC6}"/>
              </a:ext>
            </a:extLst>
          </p:cNvPr>
          <p:cNvSpPr>
            <a:spLocks noGrp="1"/>
          </p:cNvSpPr>
          <p:nvPr>
            <p:ph type="title" orient="vert"/>
          </p:nvPr>
        </p:nvSpPr>
        <p:spPr>
          <a:xfrm>
            <a:off x="8724900" y="365125"/>
            <a:ext cx="2628900" cy="5811838"/>
          </a:xfrm>
        </p:spPr>
        <p:txBody>
          <a:bodyPr vert="eaVert"/>
          <a:lstStyle/>
          <a:p>
            <a:r>
              <a:rPr lang="en-GB"/>
              <a:t>Click to edit Master title style</a:t>
            </a:r>
            <a:endParaRPr lang="en-GR"/>
          </a:p>
        </p:txBody>
      </p:sp>
      <p:sp>
        <p:nvSpPr>
          <p:cNvPr id="3" name="Vertical Text Placeholder 2">
            <a:extLst>
              <a:ext uri="{FF2B5EF4-FFF2-40B4-BE49-F238E27FC236}">
                <a16:creationId xmlns:a16="http://schemas.microsoft.com/office/drawing/2014/main" id="{8104050E-BA1A-1AF2-6DFB-BA33320FAC9F}"/>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R"/>
          </a:p>
        </p:txBody>
      </p:sp>
      <p:sp>
        <p:nvSpPr>
          <p:cNvPr id="4" name="Date Placeholder 3">
            <a:extLst>
              <a:ext uri="{FF2B5EF4-FFF2-40B4-BE49-F238E27FC236}">
                <a16:creationId xmlns:a16="http://schemas.microsoft.com/office/drawing/2014/main" id="{6DD0A650-014E-C198-B6D8-15B08CC5D7E6}"/>
              </a:ext>
            </a:extLst>
          </p:cNvPr>
          <p:cNvSpPr>
            <a:spLocks noGrp="1"/>
          </p:cNvSpPr>
          <p:nvPr>
            <p:ph type="dt" sz="half" idx="10"/>
          </p:nvPr>
        </p:nvSpPr>
        <p:spPr/>
        <p:txBody>
          <a:bodyPr/>
          <a:lstStyle/>
          <a:p>
            <a:fld id="{8CF425E7-4F47-B94B-9AB3-72DB891E7662}" type="datetimeFigureOut">
              <a:rPr lang="en-GR" smtClean="0"/>
              <a:t>10/06/2025</a:t>
            </a:fld>
            <a:endParaRPr lang="en-GR"/>
          </a:p>
        </p:txBody>
      </p:sp>
      <p:sp>
        <p:nvSpPr>
          <p:cNvPr id="5" name="Footer Placeholder 4">
            <a:extLst>
              <a:ext uri="{FF2B5EF4-FFF2-40B4-BE49-F238E27FC236}">
                <a16:creationId xmlns:a16="http://schemas.microsoft.com/office/drawing/2014/main" id="{F0F26590-FBD9-2D2C-CA15-EEF59BCE78F5}"/>
              </a:ext>
            </a:extLst>
          </p:cNvPr>
          <p:cNvSpPr>
            <a:spLocks noGrp="1"/>
          </p:cNvSpPr>
          <p:nvPr>
            <p:ph type="ftr" sz="quarter" idx="11"/>
          </p:nvPr>
        </p:nvSpPr>
        <p:spPr/>
        <p:txBody>
          <a:bodyPr/>
          <a:lstStyle/>
          <a:p>
            <a:endParaRPr lang="en-GR"/>
          </a:p>
        </p:txBody>
      </p:sp>
      <p:sp>
        <p:nvSpPr>
          <p:cNvPr id="6" name="Slide Number Placeholder 5">
            <a:extLst>
              <a:ext uri="{FF2B5EF4-FFF2-40B4-BE49-F238E27FC236}">
                <a16:creationId xmlns:a16="http://schemas.microsoft.com/office/drawing/2014/main" id="{476CB4A6-67A4-B3CF-5BA8-6D5AEB6CFF7C}"/>
              </a:ext>
            </a:extLst>
          </p:cNvPr>
          <p:cNvSpPr>
            <a:spLocks noGrp="1"/>
          </p:cNvSpPr>
          <p:nvPr>
            <p:ph type="sldNum" sz="quarter" idx="12"/>
          </p:nvPr>
        </p:nvSpPr>
        <p:spPr/>
        <p:txBody>
          <a:bodyPr/>
          <a:lstStyle/>
          <a:p>
            <a:fld id="{50BD1FCA-7F21-8149-9BCA-29B57E29056A}" type="slidenum">
              <a:rPr lang="en-GR" smtClean="0"/>
              <a:t>‹#›</a:t>
            </a:fld>
            <a:endParaRPr lang="en-GR"/>
          </a:p>
        </p:txBody>
      </p:sp>
    </p:spTree>
    <p:extLst>
      <p:ext uri="{BB962C8B-B14F-4D97-AF65-F5344CB8AC3E}">
        <p14:creationId xmlns:p14="http://schemas.microsoft.com/office/powerpoint/2010/main" val="2243836621"/>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matchingName="Title and body" type="tx">
  <p:cSld name="Title and body">
    <p:spTree>
      <p:nvGrpSpPr>
        <p:cNvPr id="1" name="Shape 50"/>
        <p:cNvGrpSpPr/>
        <p:nvPr/>
      </p:nvGrpSpPr>
      <p:grpSpPr>
        <a:xfrm>
          <a:off x="0" y="0"/>
          <a:ext cx="0" cy="0"/>
          <a:chOff x="0" y="0"/>
          <a:chExt cx="0" cy="0"/>
        </a:xfrm>
      </p:grpSpPr>
      <p:sp>
        <p:nvSpPr>
          <p:cNvPr id="51" name="Google Shape;51;p11"/>
          <p:cNvSpPr txBox="1">
            <a:spLocks noGrp="1"/>
          </p:cNvSpPr>
          <p:nvPr>
            <p:ph type="title"/>
          </p:nvPr>
        </p:nvSpPr>
        <p:spPr>
          <a:xfrm>
            <a:off x="415600" y="593367"/>
            <a:ext cx="11360800" cy="763600"/>
          </a:xfrm>
          <a:prstGeom prst="rect">
            <a:avLst/>
          </a:prstGeom>
        </p:spPr>
        <p:txBody>
          <a:bodyPr spcFirstLastPara="1" wrap="square" lIns="685800" tIns="34275" rIns="685800" bIns="34275" anchor="ctr" anchorCtr="0">
            <a:noAutofit/>
          </a:bodyPr>
          <a:lstStyle>
            <a:lvl1pPr lvl="0" rtl="0">
              <a:spcBef>
                <a:spcPts val="0"/>
              </a:spcBef>
              <a:spcAft>
                <a:spcPts val="0"/>
              </a:spcAft>
              <a:buSzPts val="2300"/>
              <a:buNone/>
              <a:defRPr/>
            </a:lvl1pPr>
            <a:lvl2pPr lvl="1" rtl="0">
              <a:spcBef>
                <a:spcPts val="0"/>
              </a:spcBef>
              <a:spcAft>
                <a:spcPts val="0"/>
              </a:spcAft>
              <a:buSzPts val="1100"/>
              <a:buNone/>
              <a:defRPr/>
            </a:lvl2pPr>
            <a:lvl3pPr lvl="2" rtl="0">
              <a:spcBef>
                <a:spcPts val="0"/>
              </a:spcBef>
              <a:spcAft>
                <a:spcPts val="0"/>
              </a:spcAft>
              <a:buSzPts val="1100"/>
              <a:buNone/>
              <a:defRPr/>
            </a:lvl3pPr>
            <a:lvl4pPr lvl="3" rtl="0">
              <a:spcBef>
                <a:spcPts val="0"/>
              </a:spcBef>
              <a:spcAft>
                <a:spcPts val="0"/>
              </a:spcAft>
              <a:buSzPts val="1100"/>
              <a:buNone/>
              <a:defRPr/>
            </a:lvl4pPr>
            <a:lvl5pPr lvl="4" rtl="0">
              <a:spcBef>
                <a:spcPts val="0"/>
              </a:spcBef>
              <a:spcAft>
                <a:spcPts val="0"/>
              </a:spcAft>
              <a:buSzPts val="1100"/>
              <a:buNone/>
              <a:defRPr/>
            </a:lvl5pPr>
            <a:lvl6pPr lvl="5" rtl="0">
              <a:spcBef>
                <a:spcPts val="0"/>
              </a:spcBef>
              <a:spcAft>
                <a:spcPts val="0"/>
              </a:spcAft>
              <a:buSzPts val="1100"/>
              <a:buNone/>
              <a:defRPr/>
            </a:lvl6pPr>
            <a:lvl7pPr lvl="6" rtl="0">
              <a:spcBef>
                <a:spcPts val="0"/>
              </a:spcBef>
              <a:spcAft>
                <a:spcPts val="0"/>
              </a:spcAft>
              <a:buSzPts val="1100"/>
              <a:buNone/>
              <a:defRPr/>
            </a:lvl7pPr>
            <a:lvl8pPr lvl="7" rtl="0">
              <a:spcBef>
                <a:spcPts val="0"/>
              </a:spcBef>
              <a:spcAft>
                <a:spcPts val="0"/>
              </a:spcAft>
              <a:buSzPts val="1100"/>
              <a:buNone/>
              <a:defRPr/>
            </a:lvl8pPr>
            <a:lvl9pPr lvl="8" rtl="0">
              <a:spcBef>
                <a:spcPts val="0"/>
              </a:spcBef>
              <a:spcAft>
                <a:spcPts val="0"/>
              </a:spcAft>
              <a:buSzPts val="1100"/>
              <a:buNone/>
              <a:defRPr/>
            </a:lvl9pPr>
          </a:lstStyle>
          <a:p>
            <a:endParaRPr/>
          </a:p>
        </p:txBody>
      </p:sp>
      <p:sp>
        <p:nvSpPr>
          <p:cNvPr id="52" name="Google Shape;52;p11"/>
          <p:cNvSpPr txBox="1">
            <a:spLocks noGrp="1"/>
          </p:cNvSpPr>
          <p:nvPr>
            <p:ph type="body" idx="1"/>
          </p:nvPr>
        </p:nvSpPr>
        <p:spPr>
          <a:xfrm>
            <a:off x="415600" y="1536633"/>
            <a:ext cx="11360800" cy="4555200"/>
          </a:xfrm>
          <a:prstGeom prst="rect">
            <a:avLst/>
          </a:prstGeom>
        </p:spPr>
        <p:txBody>
          <a:bodyPr spcFirstLastPara="1" wrap="square" lIns="68575" tIns="34275" rIns="68575" bIns="34275" anchor="t" anchorCtr="0">
            <a:noAutofit/>
          </a:bodyPr>
          <a:lstStyle>
            <a:lvl1pPr marL="457189" lvl="0" indent="-336542" rtl="0">
              <a:spcBef>
                <a:spcPts val="1100"/>
              </a:spcBef>
              <a:spcAft>
                <a:spcPts val="0"/>
              </a:spcAft>
              <a:buSzPts val="1700"/>
              <a:buChar char="▪"/>
              <a:defRPr/>
            </a:lvl1pPr>
            <a:lvl2pPr marL="914378" lvl="1" indent="-323842" rtl="0">
              <a:spcBef>
                <a:spcPts val="200"/>
              </a:spcBef>
              <a:spcAft>
                <a:spcPts val="0"/>
              </a:spcAft>
              <a:buSzPts val="1500"/>
              <a:buChar char="▪"/>
              <a:defRPr/>
            </a:lvl2pPr>
            <a:lvl3pPr marL="1371566" lvl="2" indent="-317492" rtl="0">
              <a:spcBef>
                <a:spcPts val="200"/>
              </a:spcBef>
              <a:spcAft>
                <a:spcPts val="0"/>
              </a:spcAft>
              <a:buSzPts val="1400"/>
              <a:buChar char="▪"/>
              <a:defRPr/>
            </a:lvl3pPr>
            <a:lvl4pPr marL="1828754" lvl="3" indent="-304793" rtl="0">
              <a:spcBef>
                <a:spcPts val="0"/>
              </a:spcBef>
              <a:spcAft>
                <a:spcPts val="0"/>
              </a:spcAft>
              <a:buSzPts val="1200"/>
              <a:buChar char="▪"/>
              <a:defRPr/>
            </a:lvl4pPr>
            <a:lvl5pPr marL="2285943" lvl="4" indent="-304793" rtl="0">
              <a:spcBef>
                <a:spcPts val="0"/>
              </a:spcBef>
              <a:spcAft>
                <a:spcPts val="0"/>
              </a:spcAft>
              <a:buSzPts val="1200"/>
              <a:buChar char="▪"/>
              <a:defRPr/>
            </a:lvl5pPr>
            <a:lvl6pPr marL="2743132" lvl="5" indent="-304793" rtl="0">
              <a:spcBef>
                <a:spcPts val="0"/>
              </a:spcBef>
              <a:spcAft>
                <a:spcPts val="0"/>
              </a:spcAft>
              <a:buSzPts val="1200"/>
              <a:buChar char="▪"/>
              <a:defRPr/>
            </a:lvl6pPr>
            <a:lvl7pPr marL="3200320" lvl="6" indent="-304793" rtl="0">
              <a:spcBef>
                <a:spcPts val="0"/>
              </a:spcBef>
              <a:spcAft>
                <a:spcPts val="0"/>
              </a:spcAft>
              <a:buSzPts val="1200"/>
              <a:buChar char="▪"/>
              <a:defRPr/>
            </a:lvl7pPr>
            <a:lvl8pPr marL="3657509" lvl="7" indent="-304793" rtl="0">
              <a:spcBef>
                <a:spcPts val="0"/>
              </a:spcBef>
              <a:spcAft>
                <a:spcPts val="0"/>
              </a:spcAft>
              <a:buSzPts val="1200"/>
              <a:buChar char="▪"/>
              <a:defRPr/>
            </a:lvl8pPr>
            <a:lvl9pPr marL="4114697" lvl="8" indent="-304793" rtl="0">
              <a:spcBef>
                <a:spcPts val="0"/>
              </a:spcBef>
              <a:spcAft>
                <a:spcPts val="0"/>
              </a:spcAft>
              <a:buSzPts val="1200"/>
              <a:buChar char="▪"/>
              <a:defRPr/>
            </a:lvl9pPr>
          </a:lstStyle>
          <a:p>
            <a:endParaRPr/>
          </a:p>
        </p:txBody>
      </p:sp>
    </p:spTree>
    <p:extLst>
      <p:ext uri="{BB962C8B-B14F-4D97-AF65-F5344CB8AC3E}">
        <p14:creationId xmlns:p14="http://schemas.microsoft.com/office/powerpoint/2010/main" val="3278642990"/>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userDrawn="1">
  <p:cSld name="Bulleted Lis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12" name="Text Placeholder 11"/>
          <p:cNvSpPr>
            <a:spLocks noGrp="1"/>
          </p:cNvSpPr>
          <p:nvPr>
            <p:ph type="body" sz="quarter" idx="17" hasCustomPrompt="1"/>
          </p:nvPr>
        </p:nvSpPr>
        <p:spPr>
          <a:xfrm>
            <a:off x="743578" y="1638300"/>
            <a:ext cx="10711543" cy="4394200"/>
          </a:xfrm>
        </p:spPr>
        <p:txBody>
          <a:bodyPr>
            <a:normAutofit/>
          </a:bodyPr>
          <a:lstStyle>
            <a:lvl1pPr marL="257175" indent="-257175">
              <a:buClr>
                <a:srgbClr val="004A78"/>
              </a:buClr>
              <a:buFont typeface="Arial" charset="0"/>
              <a:buChar char="•"/>
              <a:defRPr sz="1500">
                <a:solidFill>
                  <a:srgbClr val="000000"/>
                </a:solidFill>
              </a:defRPr>
            </a:lvl1pPr>
            <a:lvl2pPr marL="514350" marR="0" indent="-171450" algn="l" defTabSz="685800" rtl="0" eaLnBrk="1" fontAlgn="base" latinLnBrk="0" hangingPunct="1">
              <a:lnSpc>
                <a:spcPct val="90000"/>
              </a:lnSpc>
              <a:spcBef>
                <a:spcPts val="375"/>
              </a:spcBef>
              <a:spcAft>
                <a:spcPct val="0"/>
              </a:spcAft>
              <a:buClr>
                <a:srgbClr val="FF6300"/>
              </a:buClr>
              <a:buSzTx/>
              <a:buFont typeface="Arial" charset="0"/>
              <a:buChar char="•"/>
              <a:tabLst/>
              <a:defRPr sz="1500" baseline="0"/>
            </a:lvl2pPr>
            <a:lvl3pPr marL="857250" indent="-171450">
              <a:buClr>
                <a:srgbClr val="000000"/>
              </a:buClr>
              <a:buFont typeface="Arial" charset="0"/>
              <a:buChar char="•"/>
              <a:defRPr sz="1500"/>
            </a:lvl3pPr>
            <a:lvl4pPr marL="1200150" indent="-171450">
              <a:buClr>
                <a:srgbClr val="000000"/>
              </a:buClr>
              <a:buSzPct val="50000"/>
              <a:buFont typeface="Calibri" charset="0"/>
              <a:buChar char="▶"/>
              <a:defRPr sz="1500"/>
            </a:lvl4pPr>
            <a:lvl5pPr marL="1543050" indent="-171450">
              <a:buClr>
                <a:srgbClr val="000000"/>
              </a:buClr>
              <a:buFont typeface="Helvetica" charset="0"/>
              <a:buChar char="⁃"/>
              <a:defRPr sz="1500"/>
            </a:lvl5pPr>
          </a:lstStyle>
          <a:p>
            <a:pPr lvl="0"/>
            <a:r>
              <a:rPr lang="en-US" dirty="0"/>
              <a:t>Click to add text here. 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a:t>
            </a:r>
            <a:r>
              <a:rPr lang="en-US" dirty="0" err="1"/>
              <a:t>sed</a:t>
            </a:r>
            <a:r>
              <a:rPr lang="en-US" dirty="0"/>
              <a:t>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a:t>
            </a:r>
            <a:r>
              <a:rPr lang="en-US" dirty="0" err="1"/>
              <a:t>labore</a:t>
            </a:r>
            <a:r>
              <a:rPr lang="en-US" dirty="0"/>
              <a:t> et </a:t>
            </a:r>
            <a:r>
              <a:rPr lang="en-US" dirty="0" err="1"/>
              <a:t>dolore</a:t>
            </a:r>
            <a:r>
              <a:rPr lang="en-US" dirty="0"/>
              <a:t> magna </a:t>
            </a:r>
            <a:r>
              <a:rPr lang="en-US" dirty="0" err="1"/>
              <a:t>aliqua</a:t>
            </a:r>
            <a:r>
              <a:rPr lang="en-US" dirty="0"/>
              <a:t>. </a:t>
            </a:r>
            <a:r>
              <a:rPr lang="en-US" dirty="0" err="1"/>
              <a:t>Faucibus</a:t>
            </a:r>
            <a:r>
              <a:rPr lang="en-US" dirty="0"/>
              <a:t> </a:t>
            </a:r>
            <a:r>
              <a:rPr lang="en-US" dirty="0" err="1"/>
              <a:t>nisl</a:t>
            </a:r>
            <a:r>
              <a:rPr lang="en-US" dirty="0"/>
              <a:t> </a:t>
            </a:r>
            <a:r>
              <a:rPr lang="en-US" dirty="0" err="1"/>
              <a:t>tincidunt</a:t>
            </a:r>
            <a:r>
              <a:rPr lang="en-US" dirty="0"/>
              <a:t> </a:t>
            </a:r>
            <a:r>
              <a:rPr lang="en-US" dirty="0" err="1"/>
              <a:t>eget</a:t>
            </a:r>
            <a:r>
              <a:rPr lang="en-US" dirty="0"/>
              <a:t> </a:t>
            </a:r>
            <a:r>
              <a:rPr lang="en-US" dirty="0" err="1"/>
              <a:t>nullam</a:t>
            </a:r>
            <a:r>
              <a:rPr lang="en-US" dirty="0"/>
              <a:t> non.</a:t>
            </a:r>
          </a:p>
          <a:p>
            <a:pPr lvl="0"/>
            <a:r>
              <a:rPr lang="en-US" dirty="0" err="1"/>
              <a:t>Mauris</a:t>
            </a:r>
            <a:r>
              <a:rPr lang="en-US" dirty="0"/>
              <a:t> a </a:t>
            </a:r>
            <a:r>
              <a:rPr lang="en-US" dirty="0" err="1"/>
              <a:t>diam</a:t>
            </a:r>
            <a:r>
              <a:rPr lang="en-US" dirty="0"/>
              <a:t> </a:t>
            </a:r>
            <a:r>
              <a:rPr lang="en-US" dirty="0" err="1"/>
              <a:t>maecenas</a:t>
            </a:r>
            <a:r>
              <a:rPr lang="en-US" dirty="0"/>
              <a:t> </a:t>
            </a:r>
            <a:r>
              <a:rPr lang="en-US" dirty="0" err="1"/>
              <a:t>sed</a:t>
            </a:r>
            <a:r>
              <a:rPr lang="en-US" dirty="0"/>
              <a:t> </a:t>
            </a:r>
            <a:r>
              <a:rPr lang="en-US" dirty="0" err="1"/>
              <a:t>enim</a:t>
            </a:r>
            <a:r>
              <a:rPr lang="en-US" dirty="0"/>
              <a:t> </a:t>
            </a:r>
            <a:r>
              <a:rPr lang="en-US" dirty="0" err="1"/>
              <a:t>ut</a:t>
            </a:r>
            <a:r>
              <a:rPr lang="en-US" dirty="0"/>
              <a:t> </a:t>
            </a:r>
            <a:r>
              <a:rPr lang="en-US" dirty="0" err="1"/>
              <a:t>sem</a:t>
            </a:r>
            <a:r>
              <a:rPr lang="en-US" dirty="0"/>
              <a:t> </a:t>
            </a:r>
            <a:r>
              <a:rPr lang="en-US" dirty="0" err="1"/>
              <a:t>viverra</a:t>
            </a:r>
            <a:r>
              <a:rPr lang="en-US" dirty="0"/>
              <a:t>.</a:t>
            </a:r>
          </a:p>
          <a:p>
            <a:pPr lvl="0"/>
            <a:r>
              <a:rPr lang="en-US" dirty="0" err="1"/>
              <a:t>Sed</a:t>
            </a:r>
            <a:r>
              <a:rPr lang="en-US" dirty="0"/>
              <a:t> </a:t>
            </a:r>
            <a:r>
              <a:rPr lang="en-US" dirty="0" err="1"/>
              <a:t>ullamcorper</a:t>
            </a:r>
            <a:r>
              <a:rPr lang="en-US" dirty="0"/>
              <a:t> </a:t>
            </a:r>
            <a:r>
              <a:rPr lang="en-US" dirty="0" err="1"/>
              <a:t>morbi</a:t>
            </a:r>
            <a:r>
              <a:rPr lang="en-US" dirty="0"/>
              <a:t> </a:t>
            </a:r>
            <a:r>
              <a:rPr lang="en-US" dirty="0" err="1"/>
              <a:t>tincidunt</a:t>
            </a:r>
            <a:r>
              <a:rPr lang="en-US" dirty="0"/>
              <a:t> </a:t>
            </a:r>
            <a:r>
              <a:rPr lang="en-US" dirty="0" err="1"/>
              <a:t>ornare</a:t>
            </a:r>
            <a:r>
              <a:rPr lang="en-US" dirty="0"/>
              <a:t>. Sit </a:t>
            </a:r>
            <a:r>
              <a:rPr lang="en-US" dirty="0" err="1"/>
              <a:t>amet</a:t>
            </a:r>
            <a:r>
              <a:rPr lang="en-US" dirty="0"/>
              <a:t> </a:t>
            </a:r>
            <a:r>
              <a:rPr lang="en-US" dirty="0" err="1"/>
              <a:t>volutpat</a:t>
            </a:r>
            <a:r>
              <a:rPr lang="en-US" dirty="0"/>
              <a:t> </a:t>
            </a:r>
            <a:r>
              <a:rPr lang="en-US" dirty="0" err="1"/>
              <a:t>consequat</a:t>
            </a:r>
            <a:r>
              <a:rPr lang="en-US" dirty="0"/>
              <a:t> </a:t>
            </a:r>
            <a:r>
              <a:rPr lang="en-US" dirty="0" err="1"/>
              <a:t>mauris</a:t>
            </a:r>
            <a:r>
              <a:rPr lang="en-US" dirty="0"/>
              <a:t> </a:t>
            </a:r>
            <a:r>
              <a:rPr lang="en-US" dirty="0" err="1"/>
              <a:t>nunc</a:t>
            </a:r>
            <a:r>
              <a:rPr lang="en-US" dirty="0"/>
              <a:t> </a:t>
            </a:r>
            <a:r>
              <a:rPr lang="en-US" dirty="0" err="1"/>
              <a:t>congue</a:t>
            </a:r>
            <a:r>
              <a:rPr lang="en-US" dirty="0"/>
              <a:t> nisi. </a:t>
            </a:r>
            <a:r>
              <a:rPr lang="en-US" dirty="0" err="1"/>
              <a:t>Mauris</a:t>
            </a:r>
            <a:r>
              <a:rPr lang="en-US" dirty="0"/>
              <a:t> sit </a:t>
            </a:r>
            <a:r>
              <a:rPr lang="en-US" dirty="0" err="1"/>
              <a:t>amet</a:t>
            </a:r>
            <a:r>
              <a:rPr lang="en-US" dirty="0"/>
              <a:t> </a:t>
            </a:r>
            <a:r>
              <a:rPr lang="en-US" dirty="0" err="1"/>
              <a:t>massa</a:t>
            </a:r>
            <a:r>
              <a:rPr lang="en-US" dirty="0"/>
              <a:t> vitae.</a:t>
            </a:r>
          </a:p>
          <a:p>
            <a:pPr lvl="0"/>
            <a:r>
              <a:rPr lang="en-US" dirty="0" err="1"/>
              <a:t>Consectetur</a:t>
            </a:r>
            <a:r>
              <a:rPr lang="en-US" dirty="0"/>
              <a:t> libero id </a:t>
            </a:r>
            <a:r>
              <a:rPr lang="en-US" dirty="0" err="1"/>
              <a:t>faucibus</a:t>
            </a:r>
            <a:r>
              <a:rPr lang="en-US" dirty="0"/>
              <a:t> </a:t>
            </a:r>
            <a:r>
              <a:rPr lang="en-US" dirty="0" err="1"/>
              <a:t>nisl</a:t>
            </a:r>
            <a:r>
              <a:rPr lang="en-US" dirty="0"/>
              <a:t> </a:t>
            </a:r>
            <a:r>
              <a:rPr lang="en-US" dirty="0" err="1"/>
              <a:t>tincidunt</a:t>
            </a:r>
            <a:r>
              <a:rPr lang="en-US" dirty="0"/>
              <a:t> </a:t>
            </a:r>
            <a:r>
              <a:rPr lang="en-US" dirty="0" err="1"/>
              <a:t>eget</a:t>
            </a:r>
            <a:r>
              <a:rPr lang="en-US" dirty="0"/>
              <a:t>.</a:t>
            </a:r>
          </a:p>
          <a:p>
            <a:pPr lvl="0"/>
            <a:r>
              <a:rPr lang="en-US" dirty="0" err="1"/>
              <a:t>Nulla</a:t>
            </a:r>
            <a:r>
              <a:rPr lang="en-US" dirty="0"/>
              <a:t> </a:t>
            </a:r>
            <a:r>
              <a:rPr lang="en-US" dirty="0" err="1"/>
              <a:t>facilisi</a:t>
            </a:r>
            <a:r>
              <a:rPr lang="en-US" dirty="0"/>
              <a:t> </a:t>
            </a:r>
            <a:r>
              <a:rPr lang="en-US" dirty="0" err="1"/>
              <a:t>morbi</a:t>
            </a:r>
            <a:r>
              <a:rPr lang="en-US" dirty="0"/>
              <a:t> tempus </a:t>
            </a:r>
            <a:r>
              <a:rPr lang="en-US" dirty="0" err="1"/>
              <a:t>iaculis</a:t>
            </a:r>
            <a:r>
              <a:rPr lang="en-US" dirty="0"/>
              <a:t> </a:t>
            </a:r>
            <a:r>
              <a:rPr lang="en-US" dirty="0" err="1"/>
              <a:t>urna</a:t>
            </a:r>
            <a:r>
              <a:rPr lang="en-US" dirty="0"/>
              <a:t> id </a:t>
            </a:r>
            <a:r>
              <a:rPr lang="en-US" dirty="0" err="1"/>
              <a:t>volutpat</a:t>
            </a:r>
            <a:r>
              <a:rPr lang="en-US" dirty="0"/>
              <a:t> lacus. </a:t>
            </a:r>
            <a:r>
              <a:rPr lang="en-US" dirty="0" err="1"/>
              <a:t>Imperdiet</a:t>
            </a:r>
            <a:r>
              <a:rPr lang="en-US" dirty="0"/>
              <a:t> </a:t>
            </a:r>
            <a:r>
              <a:rPr lang="en-US" dirty="0" err="1"/>
              <a:t>nulla</a:t>
            </a:r>
            <a:r>
              <a:rPr lang="en-US" dirty="0"/>
              <a:t> </a:t>
            </a:r>
            <a:r>
              <a:rPr lang="en-US" dirty="0" err="1"/>
              <a:t>malesuada</a:t>
            </a:r>
            <a:r>
              <a:rPr lang="en-US" dirty="0"/>
              <a:t> </a:t>
            </a:r>
            <a:r>
              <a:rPr lang="en-US" dirty="0" err="1"/>
              <a:t>pellentesque</a:t>
            </a:r>
            <a:r>
              <a:rPr lang="en-US" dirty="0"/>
              <a:t> </a:t>
            </a:r>
            <a:r>
              <a:rPr lang="en-US" dirty="0" err="1"/>
              <a:t>elit</a:t>
            </a:r>
            <a:r>
              <a:rPr lang="en-US" dirty="0"/>
              <a:t> </a:t>
            </a:r>
            <a:r>
              <a:rPr lang="en-US" dirty="0" err="1"/>
              <a:t>eget</a:t>
            </a:r>
            <a:r>
              <a:rPr lang="en-US" dirty="0"/>
              <a:t> gravida cum </a:t>
            </a:r>
            <a:r>
              <a:rPr lang="en-US" dirty="0" err="1"/>
              <a:t>sociis</a:t>
            </a:r>
            <a:r>
              <a:rPr lang="en-US" dirty="0"/>
              <a:t>.</a:t>
            </a:r>
          </a:p>
          <a:p>
            <a:pPr lvl="0"/>
            <a:r>
              <a:rPr lang="en-US" dirty="0" err="1"/>
              <a:t>Sed</a:t>
            </a:r>
            <a:r>
              <a:rPr lang="en-US" dirty="0"/>
              <a:t> </a:t>
            </a:r>
            <a:r>
              <a:rPr lang="en-US" dirty="0" err="1"/>
              <a:t>velit</a:t>
            </a:r>
            <a:r>
              <a:rPr lang="en-US" dirty="0"/>
              <a:t> </a:t>
            </a:r>
            <a:r>
              <a:rPr lang="en-US" dirty="0" err="1"/>
              <a:t>dignissim</a:t>
            </a:r>
            <a:r>
              <a:rPr lang="en-US" dirty="0"/>
              <a:t> </a:t>
            </a:r>
            <a:r>
              <a:rPr lang="en-US" dirty="0" err="1"/>
              <a:t>sodales</a:t>
            </a:r>
            <a:r>
              <a:rPr lang="en-US" dirty="0"/>
              <a:t> </a:t>
            </a:r>
            <a:r>
              <a:rPr lang="en-US" dirty="0" err="1"/>
              <a:t>ut.</a:t>
            </a:r>
            <a:endParaRPr lang="en-US" dirty="0"/>
          </a:p>
        </p:txBody>
      </p:sp>
    </p:spTree>
    <p:extLst>
      <p:ext uri="{BB962C8B-B14F-4D97-AF65-F5344CB8AC3E}">
        <p14:creationId xmlns:p14="http://schemas.microsoft.com/office/powerpoint/2010/main" val="33538189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809807-46E2-D93E-333B-6364025BF776}"/>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endParaRPr lang="en-GR"/>
          </a:p>
        </p:txBody>
      </p:sp>
      <p:sp>
        <p:nvSpPr>
          <p:cNvPr id="3" name="Text Placeholder 2">
            <a:extLst>
              <a:ext uri="{FF2B5EF4-FFF2-40B4-BE49-F238E27FC236}">
                <a16:creationId xmlns:a16="http://schemas.microsoft.com/office/drawing/2014/main" id="{0A96EBFC-EFBC-779F-7C70-CCC7E89E3A4E}"/>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B96BBDB2-905E-2153-8530-109576A51C27}"/>
              </a:ext>
            </a:extLst>
          </p:cNvPr>
          <p:cNvSpPr>
            <a:spLocks noGrp="1"/>
          </p:cNvSpPr>
          <p:nvPr>
            <p:ph type="dt" sz="half" idx="10"/>
          </p:nvPr>
        </p:nvSpPr>
        <p:spPr/>
        <p:txBody>
          <a:bodyPr/>
          <a:lstStyle/>
          <a:p>
            <a:fld id="{F494F16A-57F8-4E4F-A07C-6C720F45FB17}" type="datetimeFigureOut">
              <a:rPr lang="en-GR" smtClean="0"/>
              <a:t>10/06/2025</a:t>
            </a:fld>
            <a:endParaRPr lang="en-GR"/>
          </a:p>
        </p:txBody>
      </p:sp>
      <p:sp>
        <p:nvSpPr>
          <p:cNvPr id="5" name="Footer Placeholder 4">
            <a:extLst>
              <a:ext uri="{FF2B5EF4-FFF2-40B4-BE49-F238E27FC236}">
                <a16:creationId xmlns:a16="http://schemas.microsoft.com/office/drawing/2014/main" id="{C7B33A52-6DD8-0CCA-6FF7-44489260FD2C}"/>
              </a:ext>
            </a:extLst>
          </p:cNvPr>
          <p:cNvSpPr>
            <a:spLocks noGrp="1"/>
          </p:cNvSpPr>
          <p:nvPr>
            <p:ph type="ftr" sz="quarter" idx="11"/>
          </p:nvPr>
        </p:nvSpPr>
        <p:spPr/>
        <p:txBody>
          <a:bodyPr/>
          <a:lstStyle/>
          <a:p>
            <a:endParaRPr lang="en-GR"/>
          </a:p>
        </p:txBody>
      </p:sp>
      <p:sp>
        <p:nvSpPr>
          <p:cNvPr id="6" name="Slide Number Placeholder 5">
            <a:extLst>
              <a:ext uri="{FF2B5EF4-FFF2-40B4-BE49-F238E27FC236}">
                <a16:creationId xmlns:a16="http://schemas.microsoft.com/office/drawing/2014/main" id="{1B554777-E924-CC62-2AE3-2FD12DE99EAB}"/>
              </a:ext>
            </a:extLst>
          </p:cNvPr>
          <p:cNvSpPr>
            <a:spLocks noGrp="1"/>
          </p:cNvSpPr>
          <p:nvPr>
            <p:ph type="sldNum" sz="quarter" idx="12"/>
          </p:nvPr>
        </p:nvSpPr>
        <p:spPr/>
        <p:txBody>
          <a:bodyPr/>
          <a:lstStyle/>
          <a:p>
            <a:fld id="{AB6DE1B9-CBF7-7645-8292-E4F584B67260}" type="slidenum">
              <a:rPr lang="en-GR" smtClean="0"/>
              <a:t>‹#›</a:t>
            </a:fld>
            <a:endParaRPr lang="en-GR"/>
          </a:p>
        </p:txBody>
      </p:sp>
    </p:spTree>
    <p:extLst>
      <p:ext uri="{BB962C8B-B14F-4D97-AF65-F5344CB8AC3E}">
        <p14:creationId xmlns:p14="http://schemas.microsoft.com/office/powerpoint/2010/main" val="1618043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C62952-521B-AC00-949A-FEF069E0B69D}"/>
              </a:ext>
            </a:extLst>
          </p:cNvPr>
          <p:cNvSpPr>
            <a:spLocks noGrp="1"/>
          </p:cNvSpPr>
          <p:nvPr>
            <p:ph type="title"/>
          </p:nvPr>
        </p:nvSpPr>
        <p:spPr/>
        <p:txBody>
          <a:bodyPr/>
          <a:lstStyle/>
          <a:p>
            <a:r>
              <a:rPr lang="en-GB"/>
              <a:t>Click to edit Master title style</a:t>
            </a:r>
            <a:endParaRPr lang="en-GR"/>
          </a:p>
        </p:txBody>
      </p:sp>
      <p:sp>
        <p:nvSpPr>
          <p:cNvPr id="3" name="Content Placeholder 2">
            <a:extLst>
              <a:ext uri="{FF2B5EF4-FFF2-40B4-BE49-F238E27FC236}">
                <a16:creationId xmlns:a16="http://schemas.microsoft.com/office/drawing/2014/main" id="{FED9F4F9-0627-3AF8-21B9-1D5673346F71}"/>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R"/>
          </a:p>
        </p:txBody>
      </p:sp>
      <p:sp>
        <p:nvSpPr>
          <p:cNvPr id="4" name="Content Placeholder 3">
            <a:extLst>
              <a:ext uri="{FF2B5EF4-FFF2-40B4-BE49-F238E27FC236}">
                <a16:creationId xmlns:a16="http://schemas.microsoft.com/office/drawing/2014/main" id="{AF903011-F7AE-2152-E47E-7CFBF8C40B03}"/>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R"/>
          </a:p>
        </p:txBody>
      </p:sp>
      <p:sp>
        <p:nvSpPr>
          <p:cNvPr id="5" name="Date Placeholder 4">
            <a:extLst>
              <a:ext uri="{FF2B5EF4-FFF2-40B4-BE49-F238E27FC236}">
                <a16:creationId xmlns:a16="http://schemas.microsoft.com/office/drawing/2014/main" id="{990E1FE4-EC9B-C736-9C43-638E9F7D7AD5}"/>
              </a:ext>
            </a:extLst>
          </p:cNvPr>
          <p:cNvSpPr>
            <a:spLocks noGrp="1"/>
          </p:cNvSpPr>
          <p:nvPr>
            <p:ph type="dt" sz="half" idx="10"/>
          </p:nvPr>
        </p:nvSpPr>
        <p:spPr/>
        <p:txBody>
          <a:bodyPr/>
          <a:lstStyle/>
          <a:p>
            <a:fld id="{F494F16A-57F8-4E4F-A07C-6C720F45FB17}" type="datetimeFigureOut">
              <a:rPr lang="en-GR" smtClean="0"/>
              <a:t>10/06/2025</a:t>
            </a:fld>
            <a:endParaRPr lang="en-GR"/>
          </a:p>
        </p:txBody>
      </p:sp>
      <p:sp>
        <p:nvSpPr>
          <p:cNvPr id="6" name="Footer Placeholder 5">
            <a:extLst>
              <a:ext uri="{FF2B5EF4-FFF2-40B4-BE49-F238E27FC236}">
                <a16:creationId xmlns:a16="http://schemas.microsoft.com/office/drawing/2014/main" id="{D7E18313-999E-824F-372A-AB65B71DFCE7}"/>
              </a:ext>
            </a:extLst>
          </p:cNvPr>
          <p:cNvSpPr>
            <a:spLocks noGrp="1"/>
          </p:cNvSpPr>
          <p:nvPr>
            <p:ph type="ftr" sz="quarter" idx="11"/>
          </p:nvPr>
        </p:nvSpPr>
        <p:spPr/>
        <p:txBody>
          <a:bodyPr/>
          <a:lstStyle/>
          <a:p>
            <a:endParaRPr lang="en-GR"/>
          </a:p>
        </p:txBody>
      </p:sp>
      <p:sp>
        <p:nvSpPr>
          <p:cNvPr id="7" name="Slide Number Placeholder 6">
            <a:extLst>
              <a:ext uri="{FF2B5EF4-FFF2-40B4-BE49-F238E27FC236}">
                <a16:creationId xmlns:a16="http://schemas.microsoft.com/office/drawing/2014/main" id="{F9DEF15A-A2AF-C4D6-7C60-2B5F0BB0B9F7}"/>
              </a:ext>
            </a:extLst>
          </p:cNvPr>
          <p:cNvSpPr>
            <a:spLocks noGrp="1"/>
          </p:cNvSpPr>
          <p:nvPr>
            <p:ph type="sldNum" sz="quarter" idx="12"/>
          </p:nvPr>
        </p:nvSpPr>
        <p:spPr/>
        <p:txBody>
          <a:bodyPr/>
          <a:lstStyle/>
          <a:p>
            <a:fld id="{AB6DE1B9-CBF7-7645-8292-E4F584B67260}" type="slidenum">
              <a:rPr lang="en-GR" smtClean="0"/>
              <a:t>‹#›</a:t>
            </a:fld>
            <a:endParaRPr lang="en-GR"/>
          </a:p>
        </p:txBody>
      </p:sp>
    </p:spTree>
    <p:extLst>
      <p:ext uri="{BB962C8B-B14F-4D97-AF65-F5344CB8AC3E}">
        <p14:creationId xmlns:p14="http://schemas.microsoft.com/office/powerpoint/2010/main" val="166561524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238701-DA02-5F49-D336-D665E29981D3}"/>
              </a:ext>
            </a:extLst>
          </p:cNvPr>
          <p:cNvSpPr>
            <a:spLocks noGrp="1"/>
          </p:cNvSpPr>
          <p:nvPr>
            <p:ph type="title"/>
          </p:nvPr>
        </p:nvSpPr>
        <p:spPr>
          <a:xfrm>
            <a:off x="839788" y="365125"/>
            <a:ext cx="10515600" cy="1325563"/>
          </a:xfrm>
        </p:spPr>
        <p:txBody>
          <a:bodyPr/>
          <a:lstStyle/>
          <a:p>
            <a:r>
              <a:rPr lang="en-GB"/>
              <a:t>Click to edit Master title style</a:t>
            </a:r>
            <a:endParaRPr lang="en-GR"/>
          </a:p>
        </p:txBody>
      </p:sp>
      <p:sp>
        <p:nvSpPr>
          <p:cNvPr id="3" name="Text Placeholder 2">
            <a:extLst>
              <a:ext uri="{FF2B5EF4-FFF2-40B4-BE49-F238E27FC236}">
                <a16:creationId xmlns:a16="http://schemas.microsoft.com/office/drawing/2014/main" id="{DF9F7C85-7589-E340-4992-5BA8EC8DFB1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1E0A8B12-4100-3060-6706-222608D47F29}"/>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R"/>
          </a:p>
        </p:txBody>
      </p:sp>
      <p:sp>
        <p:nvSpPr>
          <p:cNvPr id="5" name="Text Placeholder 4">
            <a:extLst>
              <a:ext uri="{FF2B5EF4-FFF2-40B4-BE49-F238E27FC236}">
                <a16:creationId xmlns:a16="http://schemas.microsoft.com/office/drawing/2014/main" id="{0A5A13A7-10B6-0346-009D-1BAB4F04A08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5C63E0C7-F774-3033-1CBB-B07B7B214CA9}"/>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R"/>
          </a:p>
        </p:txBody>
      </p:sp>
      <p:sp>
        <p:nvSpPr>
          <p:cNvPr id="7" name="Date Placeholder 6">
            <a:extLst>
              <a:ext uri="{FF2B5EF4-FFF2-40B4-BE49-F238E27FC236}">
                <a16:creationId xmlns:a16="http://schemas.microsoft.com/office/drawing/2014/main" id="{9F29E898-FC25-4BFF-069C-647D6408AFAB}"/>
              </a:ext>
            </a:extLst>
          </p:cNvPr>
          <p:cNvSpPr>
            <a:spLocks noGrp="1"/>
          </p:cNvSpPr>
          <p:nvPr>
            <p:ph type="dt" sz="half" idx="10"/>
          </p:nvPr>
        </p:nvSpPr>
        <p:spPr/>
        <p:txBody>
          <a:bodyPr/>
          <a:lstStyle/>
          <a:p>
            <a:fld id="{F494F16A-57F8-4E4F-A07C-6C720F45FB17}" type="datetimeFigureOut">
              <a:rPr lang="en-GR" smtClean="0"/>
              <a:t>10/06/2025</a:t>
            </a:fld>
            <a:endParaRPr lang="en-GR"/>
          </a:p>
        </p:txBody>
      </p:sp>
      <p:sp>
        <p:nvSpPr>
          <p:cNvPr id="8" name="Footer Placeholder 7">
            <a:extLst>
              <a:ext uri="{FF2B5EF4-FFF2-40B4-BE49-F238E27FC236}">
                <a16:creationId xmlns:a16="http://schemas.microsoft.com/office/drawing/2014/main" id="{BB4B6018-FC01-87C2-1328-D18AB6D16105}"/>
              </a:ext>
            </a:extLst>
          </p:cNvPr>
          <p:cNvSpPr>
            <a:spLocks noGrp="1"/>
          </p:cNvSpPr>
          <p:nvPr>
            <p:ph type="ftr" sz="quarter" idx="11"/>
          </p:nvPr>
        </p:nvSpPr>
        <p:spPr/>
        <p:txBody>
          <a:bodyPr/>
          <a:lstStyle/>
          <a:p>
            <a:endParaRPr lang="en-GR"/>
          </a:p>
        </p:txBody>
      </p:sp>
      <p:sp>
        <p:nvSpPr>
          <p:cNvPr id="9" name="Slide Number Placeholder 8">
            <a:extLst>
              <a:ext uri="{FF2B5EF4-FFF2-40B4-BE49-F238E27FC236}">
                <a16:creationId xmlns:a16="http://schemas.microsoft.com/office/drawing/2014/main" id="{8C9FD863-F6D0-E37F-3282-4EBE1630C767}"/>
              </a:ext>
            </a:extLst>
          </p:cNvPr>
          <p:cNvSpPr>
            <a:spLocks noGrp="1"/>
          </p:cNvSpPr>
          <p:nvPr>
            <p:ph type="sldNum" sz="quarter" idx="12"/>
          </p:nvPr>
        </p:nvSpPr>
        <p:spPr/>
        <p:txBody>
          <a:bodyPr/>
          <a:lstStyle/>
          <a:p>
            <a:fld id="{AB6DE1B9-CBF7-7645-8292-E4F584B67260}" type="slidenum">
              <a:rPr lang="en-GR" smtClean="0"/>
              <a:t>‹#›</a:t>
            </a:fld>
            <a:endParaRPr lang="en-GR"/>
          </a:p>
        </p:txBody>
      </p:sp>
    </p:spTree>
    <p:extLst>
      <p:ext uri="{BB962C8B-B14F-4D97-AF65-F5344CB8AC3E}">
        <p14:creationId xmlns:p14="http://schemas.microsoft.com/office/powerpoint/2010/main" val="313949822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68E501-C9CA-A679-8384-2549E908DEA1}"/>
              </a:ext>
            </a:extLst>
          </p:cNvPr>
          <p:cNvSpPr>
            <a:spLocks noGrp="1"/>
          </p:cNvSpPr>
          <p:nvPr>
            <p:ph type="title"/>
          </p:nvPr>
        </p:nvSpPr>
        <p:spPr/>
        <p:txBody>
          <a:bodyPr/>
          <a:lstStyle/>
          <a:p>
            <a:r>
              <a:rPr lang="en-GB"/>
              <a:t>Click to edit Master title style</a:t>
            </a:r>
            <a:endParaRPr lang="en-GR"/>
          </a:p>
        </p:txBody>
      </p:sp>
      <p:sp>
        <p:nvSpPr>
          <p:cNvPr id="3" name="Date Placeholder 2">
            <a:extLst>
              <a:ext uri="{FF2B5EF4-FFF2-40B4-BE49-F238E27FC236}">
                <a16:creationId xmlns:a16="http://schemas.microsoft.com/office/drawing/2014/main" id="{7CCD601E-AD01-889E-A8BE-9E72E0BCB2F4}"/>
              </a:ext>
            </a:extLst>
          </p:cNvPr>
          <p:cNvSpPr>
            <a:spLocks noGrp="1"/>
          </p:cNvSpPr>
          <p:nvPr>
            <p:ph type="dt" sz="half" idx="10"/>
          </p:nvPr>
        </p:nvSpPr>
        <p:spPr/>
        <p:txBody>
          <a:bodyPr/>
          <a:lstStyle/>
          <a:p>
            <a:fld id="{F494F16A-57F8-4E4F-A07C-6C720F45FB17}" type="datetimeFigureOut">
              <a:rPr lang="en-GR" smtClean="0"/>
              <a:t>10/06/2025</a:t>
            </a:fld>
            <a:endParaRPr lang="en-GR"/>
          </a:p>
        </p:txBody>
      </p:sp>
      <p:sp>
        <p:nvSpPr>
          <p:cNvPr id="4" name="Footer Placeholder 3">
            <a:extLst>
              <a:ext uri="{FF2B5EF4-FFF2-40B4-BE49-F238E27FC236}">
                <a16:creationId xmlns:a16="http://schemas.microsoft.com/office/drawing/2014/main" id="{89F426C2-0FF9-21EA-3544-65416CDE87D3}"/>
              </a:ext>
            </a:extLst>
          </p:cNvPr>
          <p:cNvSpPr>
            <a:spLocks noGrp="1"/>
          </p:cNvSpPr>
          <p:nvPr>
            <p:ph type="ftr" sz="quarter" idx="11"/>
          </p:nvPr>
        </p:nvSpPr>
        <p:spPr/>
        <p:txBody>
          <a:bodyPr/>
          <a:lstStyle/>
          <a:p>
            <a:endParaRPr lang="en-GR"/>
          </a:p>
        </p:txBody>
      </p:sp>
      <p:sp>
        <p:nvSpPr>
          <p:cNvPr id="5" name="Slide Number Placeholder 4">
            <a:extLst>
              <a:ext uri="{FF2B5EF4-FFF2-40B4-BE49-F238E27FC236}">
                <a16:creationId xmlns:a16="http://schemas.microsoft.com/office/drawing/2014/main" id="{EDC5D4A4-53FE-24EF-6370-04BAF049BC6E}"/>
              </a:ext>
            </a:extLst>
          </p:cNvPr>
          <p:cNvSpPr>
            <a:spLocks noGrp="1"/>
          </p:cNvSpPr>
          <p:nvPr>
            <p:ph type="sldNum" sz="quarter" idx="12"/>
          </p:nvPr>
        </p:nvSpPr>
        <p:spPr/>
        <p:txBody>
          <a:bodyPr/>
          <a:lstStyle/>
          <a:p>
            <a:fld id="{AB6DE1B9-CBF7-7645-8292-E4F584B67260}" type="slidenum">
              <a:rPr lang="en-GR" smtClean="0"/>
              <a:t>‹#›</a:t>
            </a:fld>
            <a:endParaRPr lang="en-GR"/>
          </a:p>
        </p:txBody>
      </p:sp>
    </p:spTree>
    <p:extLst>
      <p:ext uri="{BB962C8B-B14F-4D97-AF65-F5344CB8AC3E}">
        <p14:creationId xmlns:p14="http://schemas.microsoft.com/office/powerpoint/2010/main" val="28118009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02442A4-F4F9-089D-3412-3FBCE91CD111}"/>
              </a:ext>
            </a:extLst>
          </p:cNvPr>
          <p:cNvSpPr>
            <a:spLocks noGrp="1"/>
          </p:cNvSpPr>
          <p:nvPr>
            <p:ph type="dt" sz="half" idx="10"/>
          </p:nvPr>
        </p:nvSpPr>
        <p:spPr/>
        <p:txBody>
          <a:bodyPr/>
          <a:lstStyle/>
          <a:p>
            <a:fld id="{F494F16A-57F8-4E4F-A07C-6C720F45FB17}" type="datetimeFigureOut">
              <a:rPr lang="en-GR" smtClean="0"/>
              <a:t>10/06/2025</a:t>
            </a:fld>
            <a:endParaRPr lang="en-GR"/>
          </a:p>
        </p:txBody>
      </p:sp>
      <p:sp>
        <p:nvSpPr>
          <p:cNvPr id="3" name="Footer Placeholder 2">
            <a:extLst>
              <a:ext uri="{FF2B5EF4-FFF2-40B4-BE49-F238E27FC236}">
                <a16:creationId xmlns:a16="http://schemas.microsoft.com/office/drawing/2014/main" id="{5961A66D-3C36-EFBA-C9DD-875CDF28E386}"/>
              </a:ext>
            </a:extLst>
          </p:cNvPr>
          <p:cNvSpPr>
            <a:spLocks noGrp="1"/>
          </p:cNvSpPr>
          <p:nvPr>
            <p:ph type="ftr" sz="quarter" idx="11"/>
          </p:nvPr>
        </p:nvSpPr>
        <p:spPr/>
        <p:txBody>
          <a:bodyPr/>
          <a:lstStyle/>
          <a:p>
            <a:endParaRPr lang="en-GR"/>
          </a:p>
        </p:txBody>
      </p:sp>
      <p:sp>
        <p:nvSpPr>
          <p:cNvPr id="4" name="Slide Number Placeholder 3">
            <a:extLst>
              <a:ext uri="{FF2B5EF4-FFF2-40B4-BE49-F238E27FC236}">
                <a16:creationId xmlns:a16="http://schemas.microsoft.com/office/drawing/2014/main" id="{4B431995-9CA3-5A16-BCA0-186DBFE36EA1}"/>
              </a:ext>
            </a:extLst>
          </p:cNvPr>
          <p:cNvSpPr>
            <a:spLocks noGrp="1"/>
          </p:cNvSpPr>
          <p:nvPr>
            <p:ph type="sldNum" sz="quarter" idx="12"/>
          </p:nvPr>
        </p:nvSpPr>
        <p:spPr/>
        <p:txBody>
          <a:bodyPr/>
          <a:lstStyle/>
          <a:p>
            <a:fld id="{AB6DE1B9-CBF7-7645-8292-E4F584B67260}" type="slidenum">
              <a:rPr lang="en-GR" smtClean="0"/>
              <a:t>‹#›</a:t>
            </a:fld>
            <a:endParaRPr lang="en-GR"/>
          </a:p>
        </p:txBody>
      </p:sp>
    </p:spTree>
    <p:extLst>
      <p:ext uri="{BB962C8B-B14F-4D97-AF65-F5344CB8AC3E}">
        <p14:creationId xmlns:p14="http://schemas.microsoft.com/office/powerpoint/2010/main" val="535896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6C1078-00A1-8D52-A39D-EC34C1BC5031}"/>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GR"/>
          </a:p>
        </p:txBody>
      </p:sp>
      <p:sp>
        <p:nvSpPr>
          <p:cNvPr id="3" name="Content Placeholder 2">
            <a:extLst>
              <a:ext uri="{FF2B5EF4-FFF2-40B4-BE49-F238E27FC236}">
                <a16:creationId xmlns:a16="http://schemas.microsoft.com/office/drawing/2014/main" id="{BD7167C7-788F-A7F7-F10E-3CC877A86C8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R"/>
          </a:p>
        </p:txBody>
      </p:sp>
      <p:sp>
        <p:nvSpPr>
          <p:cNvPr id="4" name="Text Placeholder 3">
            <a:extLst>
              <a:ext uri="{FF2B5EF4-FFF2-40B4-BE49-F238E27FC236}">
                <a16:creationId xmlns:a16="http://schemas.microsoft.com/office/drawing/2014/main" id="{944F700B-ED11-2E94-DF6A-B45488831BB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8B483CA4-AB88-16E2-E292-28BC34856C44}"/>
              </a:ext>
            </a:extLst>
          </p:cNvPr>
          <p:cNvSpPr>
            <a:spLocks noGrp="1"/>
          </p:cNvSpPr>
          <p:nvPr>
            <p:ph type="dt" sz="half" idx="10"/>
          </p:nvPr>
        </p:nvSpPr>
        <p:spPr/>
        <p:txBody>
          <a:bodyPr/>
          <a:lstStyle/>
          <a:p>
            <a:fld id="{F494F16A-57F8-4E4F-A07C-6C720F45FB17}" type="datetimeFigureOut">
              <a:rPr lang="en-GR" smtClean="0"/>
              <a:t>10/06/2025</a:t>
            </a:fld>
            <a:endParaRPr lang="en-GR"/>
          </a:p>
        </p:txBody>
      </p:sp>
      <p:sp>
        <p:nvSpPr>
          <p:cNvPr id="6" name="Footer Placeholder 5">
            <a:extLst>
              <a:ext uri="{FF2B5EF4-FFF2-40B4-BE49-F238E27FC236}">
                <a16:creationId xmlns:a16="http://schemas.microsoft.com/office/drawing/2014/main" id="{CB19C966-8405-9202-3EF9-9358DA6299A1}"/>
              </a:ext>
            </a:extLst>
          </p:cNvPr>
          <p:cNvSpPr>
            <a:spLocks noGrp="1"/>
          </p:cNvSpPr>
          <p:nvPr>
            <p:ph type="ftr" sz="quarter" idx="11"/>
          </p:nvPr>
        </p:nvSpPr>
        <p:spPr/>
        <p:txBody>
          <a:bodyPr/>
          <a:lstStyle/>
          <a:p>
            <a:endParaRPr lang="en-GR"/>
          </a:p>
        </p:txBody>
      </p:sp>
      <p:sp>
        <p:nvSpPr>
          <p:cNvPr id="7" name="Slide Number Placeholder 6">
            <a:extLst>
              <a:ext uri="{FF2B5EF4-FFF2-40B4-BE49-F238E27FC236}">
                <a16:creationId xmlns:a16="http://schemas.microsoft.com/office/drawing/2014/main" id="{113AF390-4542-5B4D-A7E4-9F05603B97E7}"/>
              </a:ext>
            </a:extLst>
          </p:cNvPr>
          <p:cNvSpPr>
            <a:spLocks noGrp="1"/>
          </p:cNvSpPr>
          <p:nvPr>
            <p:ph type="sldNum" sz="quarter" idx="12"/>
          </p:nvPr>
        </p:nvSpPr>
        <p:spPr/>
        <p:txBody>
          <a:bodyPr/>
          <a:lstStyle/>
          <a:p>
            <a:fld id="{AB6DE1B9-CBF7-7645-8292-E4F584B67260}" type="slidenum">
              <a:rPr lang="en-GR" smtClean="0"/>
              <a:t>‹#›</a:t>
            </a:fld>
            <a:endParaRPr lang="en-GR"/>
          </a:p>
        </p:txBody>
      </p:sp>
    </p:spTree>
    <p:extLst>
      <p:ext uri="{BB962C8B-B14F-4D97-AF65-F5344CB8AC3E}">
        <p14:creationId xmlns:p14="http://schemas.microsoft.com/office/powerpoint/2010/main" val="30536804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789130-A398-97ED-E461-8A3CBEDB68B9}"/>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GR"/>
          </a:p>
        </p:txBody>
      </p:sp>
      <p:sp>
        <p:nvSpPr>
          <p:cNvPr id="3" name="Picture Placeholder 2">
            <a:extLst>
              <a:ext uri="{FF2B5EF4-FFF2-40B4-BE49-F238E27FC236}">
                <a16:creationId xmlns:a16="http://schemas.microsoft.com/office/drawing/2014/main" id="{DF4D6A2F-366C-9C70-7860-3BF41DAFC7C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R"/>
          </a:p>
        </p:txBody>
      </p:sp>
      <p:sp>
        <p:nvSpPr>
          <p:cNvPr id="4" name="Text Placeholder 3">
            <a:extLst>
              <a:ext uri="{FF2B5EF4-FFF2-40B4-BE49-F238E27FC236}">
                <a16:creationId xmlns:a16="http://schemas.microsoft.com/office/drawing/2014/main" id="{8B03BCED-2BE1-A62A-CB01-FB5937751EE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5847125F-9258-4149-AB83-368320763B56}"/>
              </a:ext>
            </a:extLst>
          </p:cNvPr>
          <p:cNvSpPr>
            <a:spLocks noGrp="1"/>
          </p:cNvSpPr>
          <p:nvPr>
            <p:ph type="dt" sz="half" idx="10"/>
          </p:nvPr>
        </p:nvSpPr>
        <p:spPr/>
        <p:txBody>
          <a:bodyPr/>
          <a:lstStyle/>
          <a:p>
            <a:fld id="{F494F16A-57F8-4E4F-A07C-6C720F45FB17}" type="datetimeFigureOut">
              <a:rPr lang="en-GR" smtClean="0"/>
              <a:t>10/06/2025</a:t>
            </a:fld>
            <a:endParaRPr lang="en-GR"/>
          </a:p>
        </p:txBody>
      </p:sp>
      <p:sp>
        <p:nvSpPr>
          <p:cNvPr id="6" name="Footer Placeholder 5">
            <a:extLst>
              <a:ext uri="{FF2B5EF4-FFF2-40B4-BE49-F238E27FC236}">
                <a16:creationId xmlns:a16="http://schemas.microsoft.com/office/drawing/2014/main" id="{9E447B0B-DF13-E474-AA10-02455A85B645}"/>
              </a:ext>
            </a:extLst>
          </p:cNvPr>
          <p:cNvSpPr>
            <a:spLocks noGrp="1"/>
          </p:cNvSpPr>
          <p:nvPr>
            <p:ph type="ftr" sz="quarter" idx="11"/>
          </p:nvPr>
        </p:nvSpPr>
        <p:spPr/>
        <p:txBody>
          <a:bodyPr/>
          <a:lstStyle/>
          <a:p>
            <a:endParaRPr lang="en-GR"/>
          </a:p>
        </p:txBody>
      </p:sp>
      <p:sp>
        <p:nvSpPr>
          <p:cNvPr id="7" name="Slide Number Placeholder 6">
            <a:extLst>
              <a:ext uri="{FF2B5EF4-FFF2-40B4-BE49-F238E27FC236}">
                <a16:creationId xmlns:a16="http://schemas.microsoft.com/office/drawing/2014/main" id="{AC530A12-2A66-AD28-D206-B836FF57E67C}"/>
              </a:ext>
            </a:extLst>
          </p:cNvPr>
          <p:cNvSpPr>
            <a:spLocks noGrp="1"/>
          </p:cNvSpPr>
          <p:nvPr>
            <p:ph type="sldNum" sz="quarter" idx="12"/>
          </p:nvPr>
        </p:nvSpPr>
        <p:spPr/>
        <p:txBody>
          <a:bodyPr/>
          <a:lstStyle/>
          <a:p>
            <a:fld id="{AB6DE1B9-CBF7-7645-8292-E4F584B67260}" type="slidenum">
              <a:rPr lang="en-GR" smtClean="0"/>
              <a:t>‹#›</a:t>
            </a:fld>
            <a:endParaRPr lang="en-GR"/>
          </a:p>
        </p:txBody>
      </p:sp>
    </p:spTree>
    <p:extLst>
      <p:ext uri="{BB962C8B-B14F-4D97-AF65-F5344CB8AC3E}">
        <p14:creationId xmlns:p14="http://schemas.microsoft.com/office/powerpoint/2010/main" val="38185688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slideLayout" Target="../slideLayouts/slideLayout25.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 Id="rId14"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A5F5E19E-E2FC-7D8D-C556-AB570891E3E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endParaRPr lang="en-GR"/>
          </a:p>
        </p:txBody>
      </p:sp>
      <p:sp>
        <p:nvSpPr>
          <p:cNvPr id="3" name="Text Placeholder 2">
            <a:extLst>
              <a:ext uri="{FF2B5EF4-FFF2-40B4-BE49-F238E27FC236}">
                <a16:creationId xmlns:a16="http://schemas.microsoft.com/office/drawing/2014/main" id="{5119B852-45B1-90F5-E2F9-2541FD29B2D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R"/>
          </a:p>
        </p:txBody>
      </p:sp>
      <p:sp>
        <p:nvSpPr>
          <p:cNvPr id="4" name="Date Placeholder 3">
            <a:extLst>
              <a:ext uri="{FF2B5EF4-FFF2-40B4-BE49-F238E27FC236}">
                <a16:creationId xmlns:a16="http://schemas.microsoft.com/office/drawing/2014/main" id="{400B7E83-E838-15EE-E556-5CE6510832B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F494F16A-57F8-4E4F-A07C-6C720F45FB17}" type="datetimeFigureOut">
              <a:rPr lang="en-GR" smtClean="0"/>
              <a:t>10/06/2025</a:t>
            </a:fld>
            <a:endParaRPr lang="en-GR"/>
          </a:p>
        </p:txBody>
      </p:sp>
      <p:sp>
        <p:nvSpPr>
          <p:cNvPr id="5" name="Footer Placeholder 4">
            <a:extLst>
              <a:ext uri="{FF2B5EF4-FFF2-40B4-BE49-F238E27FC236}">
                <a16:creationId xmlns:a16="http://schemas.microsoft.com/office/drawing/2014/main" id="{08976188-69BE-156F-E623-B446755D846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GR"/>
          </a:p>
        </p:txBody>
      </p:sp>
      <p:sp>
        <p:nvSpPr>
          <p:cNvPr id="6" name="Slide Number Placeholder 5">
            <a:extLst>
              <a:ext uri="{FF2B5EF4-FFF2-40B4-BE49-F238E27FC236}">
                <a16:creationId xmlns:a16="http://schemas.microsoft.com/office/drawing/2014/main" id="{8B7F2D0C-8340-9BCF-7C33-35C3FD99F7B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AB6DE1B9-CBF7-7645-8292-E4F584B67260}" type="slidenum">
              <a:rPr lang="en-GR" smtClean="0"/>
              <a:t>‹#›</a:t>
            </a:fld>
            <a:endParaRPr lang="en-GR"/>
          </a:p>
        </p:txBody>
      </p:sp>
    </p:spTree>
    <p:extLst>
      <p:ext uri="{BB962C8B-B14F-4D97-AF65-F5344CB8AC3E}">
        <p14:creationId xmlns:p14="http://schemas.microsoft.com/office/powerpoint/2010/main" val="102779800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85980F2-4DE2-735E-AB66-31ACCD804D5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endParaRPr lang="en-GR"/>
          </a:p>
        </p:txBody>
      </p:sp>
      <p:sp>
        <p:nvSpPr>
          <p:cNvPr id="3" name="Text Placeholder 2">
            <a:extLst>
              <a:ext uri="{FF2B5EF4-FFF2-40B4-BE49-F238E27FC236}">
                <a16:creationId xmlns:a16="http://schemas.microsoft.com/office/drawing/2014/main" id="{950C3354-229F-A718-BC30-FBCB17EB5C5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R"/>
          </a:p>
        </p:txBody>
      </p:sp>
      <p:sp>
        <p:nvSpPr>
          <p:cNvPr id="4" name="Date Placeholder 3">
            <a:extLst>
              <a:ext uri="{FF2B5EF4-FFF2-40B4-BE49-F238E27FC236}">
                <a16:creationId xmlns:a16="http://schemas.microsoft.com/office/drawing/2014/main" id="{55DED342-396B-59F1-4D8F-40B7C7BCF03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8CF425E7-4F47-B94B-9AB3-72DB891E7662}" type="datetimeFigureOut">
              <a:rPr lang="en-GR" smtClean="0"/>
              <a:t>10/06/2025</a:t>
            </a:fld>
            <a:endParaRPr lang="en-GR"/>
          </a:p>
        </p:txBody>
      </p:sp>
      <p:sp>
        <p:nvSpPr>
          <p:cNvPr id="5" name="Footer Placeholder 4">
            <a:extLst>
              <a:ext uri="{FF2B5EF4-FFF2-40B4-BE49-F238E27FC236}">
                <a16:creationId xmlns:a16="http://schemas.microsoft.com/office/drawing/2014/main" id="{1F05E74A-187D-396A-A1FF-C1BD4B35861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GR"/>
          </a:p>
        </p:txBody>
      </p:sp>
      <p:sp>
        <p:nvSpPr>
          <p:cNvPr id="6" name="Slide Number Placeholder 5">
            <a:extLst>
              <a:ext uri="{FF2B5EF4-FFF2-40B4-BE49-F238E27FC236}">
                <a16:creationId xmlns:a16="http://schemas.microsoft.com/office/drawing/2014/main" id="{16AD4420-02E9-C894-EEFC-508B3FABCEA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50BD1FCA-7F21-8149-9BCA-29B57E29056A}" type="slidenum">
              <a:rPr lang="en-GR" smtClean="0"/>
              <a:t>‹#›</a:t>
            </a:fld>
            <a:endParaRPr lang="en-GR"/>
          </a:p>
        </p:txBody>
      </p:sp>
    </p:spTree>
    <p:extLst>
      <p:ext uri="{BB962C8B-B14F-4D97-AF65-F5344CB8AC3E}">
        <p14:creationId xmlns:p14="http://schemas.microsoft.com/office/powerpoint/2010/main" val="217441282"/>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73" r:id="rId12"/>
    <p:sldLayoutId id="2147483674" r:id="rId13"/>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2.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a:extLst>
              <a:ext uri="{FF2B5EF4-FFF2-40B4-BE49-F238E27FC236}">
                <a16:creationId xmlns:a16="http://schemas.microsoft.com/office/drawing/2014/main" id="{11B32A22-5035-793E-6DB0-4D68689B51AC}"/>
              </a:ext>
            </a:extLst>
          </p:cNvPr>
          <p:cNvPicPr>
            <a:picLocks noChangeAspect="1" noChangeArrowheads="1"/>
          </p:cNvPicPr>
          <p:nvPr/>
        </p:nvPicPr>
        <p:blipFill>
          <a:blip r:embed="rId3"/>
          <a:srcRect/>
          <a:stretch/>
        </p:blipFill>
        <p:spPr bwMode="auto">
          <a:xfrm>
            <a:off x="1070499" y="1307301"/>
            <a:ext cx="2794709" cy="3861111"/>
          </a:xfrm>
          <a:prstGeom prst="rect">
            <a:avLst/>
          </a:prstGeom>
          <a:ln>
            <a:noFill/>
          </a:ln>
          <a:effectLst>
            <a:outerShdw blurRad="292100" dist="139700" dir="2700000" algn="tl" rotWithShape="0">
              <a:srgbClr val="333333">
                <a:alpha val="65000"/>
              </a:srgbClr>
            </a:outerShdw>
          </a:effectLst>
        </p:spPr>
      </p:pic>
      <p:sp>
        <p:nvSpPr>
          <p:cNvPr id="15" name="Θέση κειμένου 14">
            <a:extLst>
              <a:ext uri="{FF2B5EF4-FFF2-40B4-BE49-F238E27FC236}">
                <a16:creationId xmlns:a16="http://schemas.microsoft.com/office/drawing/2014/main" id="{41F7B27A-147C-502B-7B2F-4020DDF91262}"/>
              </a:ext>
            </a:extLst>
          </p:cNvPr>
          <p:cNvSpPr>
            <a:spLocks noGrp="1"/>
          </p:cNvSpPr>
          <p:nvPr>
            <p:ph type="body" idx="1"/>
          </p:nvPr>
        </p:nvSpPr>
        <p:spPr>
          <a:xfrm>
            <a:off x="4507253" y="1274170"/>
            <a:ext cx="5953125" cy="4239269"/>
          </a:xfrm>
        </p:spPr>
        <p:txBody>
          <a:bodyPr/>
          <a:lstStyle/>
          <a:p>
            <a:pPr marL="120647" indent="0" algn="ctr">
              <a:buNone/>
            </a:pPr>
            <a:r>
              <a:rPr lang="en-US" dirty="0">
                <a:latin typeface="+mj-lt"/>
                <a:cs typeface="Calibri Light" panose="020F0302020204030204" pitchFamily="34" charset="0"/>
              </a:rPr>
              <a:t>Andrew Heywood, Ben Whitham</a:t>
            </a:r>
            <a:endParaRPr lang="el-GR" dirty="0">
              <a:latin typeface="+mj-lt"/>
              <a:cs typeface="Calibri Light" panose="020F0302020204030204" pitchFamily="34" charset="0"/>
            </a:endParaRPr>
          </a:p>
          <a:p>
            <a:pPr marL="120647" indent="0" algn="ctr">
              <a:buNone/>
            </a:pPr>
            <a:endParaRPr lang="en-US" sz="1600" dirty="0">
              <a:latin typeface="+mj-lt"/>
              <a:cs typeface="Calibri Light" panose="020F0302020204030204" pitchFamily="34" charset="0"/>
            </a:endParaRPr>
          </a:p>
          <a:p>
            <a:pPr marL="120647" indent="0" algn="ctr">
              <a:buNone/>
            </a:pPr>
            <a:r>
              <a:rPr lang="el-GR" sz="3600" dirty="0">
                <a:latin typeface="+mj-lt"/>
                <a:cs typeface="Calibri Light" panose="020F0302020204030204" pitchFamily="34" charset="0"/>
              </a:rPr>
              <a:t>Διεθνείς σχέσεις και πολιτική στην παγκόσμια εποχή</a:t>
            </a:r>
          </a:p>
          <a:p>
            <a:pPr marL="120647" indent="0" algn="ctr">
              <a:buNone/>
            </a:pPr>
            <a:r>
              <a:rPr lang="el-GR" sz="3200" dirty="0">
                <a:latin typeface="+mj-lt"/>
                <a:cs typeface="Calibri Light" panose="020F0302020204030204" pitchFamily="34" charset="0"/>
              </a:rPr>
              <a:t>2η έκδοση</a:t>
            </a:r>
          </a:p>
          <a:p>
            <a:pPr marL="120647" indent="0" algn="ctr">
              <a:buNone/>
            </a:pPr>
            <a:endParaRPr lang="el-GR" sz="3200" dirty="0">
              <a:solidFill>
                <a:srgbClr val="004A78"/>
              </a:solidFill>
              <a:latin typeface="+mj-lt"/>
              <a:cs typeface="Calibri Light" panose="020F0302020204030204" pitchFamily="34" charset="0"/>
            </a:endParaRPr>
          </a:p>
          <a:p>
            <a:pPr marL="120647" indent="0" algn="ctr">
              <a:buNone/>
            </a:pPr>
            <a:r>
              <a:rPr lang="el-GR" sz="2000" dirty="0">
                <a:latin typeface="+mj-lt"/>
                <a:ea typeface="Aptos" panose="020B0004020202020204" pitchFamily="34" charset="0"/>
                <a:cs typeface="Times New Roman" panose="02020603050405020304" pitchFamily="18" charset="0"/>
              </a:rPr>
              <a:t>Δημιουργία </a:t>
            </a:r>
            <a:r>
              <a:rPr lang="en-US" sz="2000" dirty="0">
                <a:latin typeface="+mj-lt"/>
                <a:ea typeface="Aptos" panose="020B0004020202020204" pitchFamily="34" charset="0"/>
                <a:cs typeface="Times New Roman" panose="02020603050405020304" pitchFamily="18" charset="0"/>
              </a:rPr>
              <a:t>&amp;</a:t>
            </a:r>
            <a:r>
              <a:rPr lang="el-GR" sz="2000" dirty="0">
                <a:latin typeface="+mj-lt"/>
                <a:ea typeface="Aptos" panose="020B0004020202020204" pitchFamily="34" charset="0"/>
                <a:cs typeface="Times New Roman" panose="02020603050405020304" pitchFamily="18" charset="0"/>
              </a:rPr>
              <a:t> επιμέλεια διαφανειών: </a:t>
            </a:r>
          </a:p>
          <a:p>
            <a:pPr marL="120647" indent="0" algn="ctr">
              <a:buNone/>
            </a:pPr>
            <a:r>
              <a:rPr lang="el-GR" sz="2000" dirty="0">
                <a:latin typeface="+mj-lt"/>
                <a:ea typeface="Aptos" panose="020B0004020202020204" pitchFamily="34" charset="0"/>
                <a:cs typeface="Times New Roman" panose="02020603050405020304" pitchFamily="18" charset="0"/>
              </a:rPr>
              <a:t>Σοφία Τυπάλδου</a:t>
            </a:r>
            <a:endParaRPr lang="el-GR" sz="2000" spc="-20" dirty="0">
              <a:latin typeface="+mj-lt"/>
              <a:cs typeface="Arial" panose="020B0604020202020204" pitchFamily="34" charset="0"/>
            </a:endParaRPr>
          </a:p>
          <a:p>
            <a:pPr marL="120647" indent="0" algn="ctr">
              <a:buNone/>
            </a:pPr>
            <a:endParaRPr lang="el-GR" sz="3200" dirty="0">
              <a:solidFill>
                <a:srgbClr val="004A78"/>
              </a:solidFill>
              <a:latin typeface="Calibri Light" panose="020F0302020204030204" pitchFamily="34" charset="0"/>
              <a:cs typeface="Calibri Light" panose="020F0302020204030204" pitchFamily="34" charset="0"/>
            </a:endParaRPr>
          </a:p>
        </p:txBody>
      </p:sp>
      <p:pic>
        <p:nvPicPr>
          <p:cNvPr id="3" name="Εικόνα 2">
            <a:extLst>
              <a:ext uri="{FF2B5EF4-FFF2-40B4-BE49-F238E27FC236}">
                <a16:creationId xmlns:a16="http://schemas.microsoft.com/office/drawing/2014/main" id="{2FD45BE3-F6BB-B5B5-3EA9-9EBF682985D1}"/>
              </a:ext>
            </a:extLst>
          </p:cNvPr>
          <p:cNvPicPr>
            <a:picLocks noChangeAspect="1"/>
          </p:cNvPicPr>
          <p:nvPr/>
        </p:nvPicPr>
        <p:blipFill>
          <a:blip r:embed="rId4"/>
          <a:stretch>
            <a:fillRect/>
          </a:stretch>
        </p:blipFill>
        <p:spPr>
          <a:xfrm>
            <a:off x="10460378" y="6261000"/>
            <a:ext cx="1316378" cy="432000"/>
          </a:xfrm>
          <a:prstGeom prst="rect">
            <a:avLst/>
          </a:prstGeom>
        </p:spPr>
      </p:pic>
      <p:sp>
        <p:nvSpPr>
          <p:cNvPr id="4" name="TextBox 3">
            <a:extLst>
              <a:ext uri="{FF2B5EF4-FFF2-40B4-BE49-F238E27FC236}">
                <a16:creationId xmlns:a16="http://schemas.microsoft.com/office/drawing/2014/main" id="{AC473E84-660D-BE7A-6153-9C33B0A1F6C5}"/>
              </a:ext>
            </a:extLst>
          </p:cNvPr>
          <p:cNvSpPr txBox="1"/>
          <p:nvPr/>
        </p:nvSpPr>
        <p:spPr>
          <a:xfrm>
            <a:off x="11045144" y="174525"/>
            <a:ext cx="1267703" cy="352084"/>
          </a:xfrm>
          <a:prstGeom prst="rect">
            <a:avLst/>
          </a:prstGeom>
          <a:noFill/>
        </p:spPr>
        <p:txBody>
          <a:bodyPr wrap="square">
            <a:spAutoFit/>
          </a:bodyPr>
          <a:lstStyle>
            <a:defPPr>
              <a:defRPr lang="de-DE"/>
            </a:defPPr>
            <a:lvl1pPr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1pPr>
            <a:lvl2pPr marL="457200"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2pPr>
            <a:lvl3pPr marL="914400"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3pPr>
            <a:lvl4pPr marL="1371600"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4pPr>
            <a:lvl5pPr marL="1828800"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5pPr>
            <a:lvl6pPr marL="2286000" algn="l" defTabSz="457200" rtl="0" eaLnBrk="1" latinLnBrk="0" hangingPunct="1">
              <a:defRPr sz="3200" b="1" kern="1200">
                <a:solidFill>
                  <a:schemeClr val="tx1"/>
                </a:solidFill>
                <a:latin typeface="Arial" pitchFamily="-105" charset="0"/>
                <a:ea typeface="ＭＳ Ｐゴシック" pitchFamily="-105" charset="-128"/>
                <a:cs typeface="ＭＳ Ｐゴシック" pitchFamily="-105" charset="-128"/>
              </a:defRPr>
            </a:lvl6pPr>
            <a:lvl7pPr marL="2743200" algn="l" defTabSz="457200" rtl="0" eaLnBrk="1" latinLnBrk="0" hangingPunct="1">
              <a:defRPr sz="3200" b="1" kern="1200">
                <a:solidFill>
                  <a:schemeClr val="tx1"/>
                </a:solidFill>
                <a:latin typeface="Arial" pitchFamily="-105" charset="0"/>
                <a:ea typeface="ＭＳ Ｐゴシック" pitchFamily="-105" charset="-128"/>
                <a:cs typeface="ＭＳ Ｐゴシック" pitchFamily="-105" charset="-128"/>
              </a:defRPr>
            </a:lvl7pPr>
            <a:lvl8pPr marL="3200400" algn="l" defTabSz="457200" rtl="0" eaLnBrk="1" latinLnBrk="0" hangingPunct="1">
              <a:defRPr sz="3200" b="1" kern="1200">
                <a:solidFill>
                  <a:schemeClr val="tx1"/>
                </a:solidFill>
                <a:latin typeface="Arial" pitchFamily="-105" charset="0"/>
                <a:ea typeface="ＭＳ Ｐゴシック" pitchFamily="-105" charset="-128"/>
                <a:cs typeface="ＭＳ Ｐゴシック" pitchFamily="-105" charset="-128"/>
              </a:defRPr>
            </a:lvl8pPr>
            <a:lvl9pPr marL="3657600" algn="l" defTabSz="457200" rtl="0" eaLnBrk="1" latinLnBrk="0" hangingPunct="1">
              <a:defRPr sz="3200" b="1" kern="1200">
                <a:solidFill>
                  <a:schemeClr val="tx1"/>
                </a:solidFill>
                <a:latin typeface="Arial" pitchFamily="-105" charset="0"/>
                <a:ea typeface="ＭＳ Ｐゴシック" pitchFamily="-105" charset="-128"/>
                <a:cs typeface="ＭＳ Ｐゴシック" pitchFamily="-105" charset="-128"/>
              </a:defRPr>
            </a:lvl9pPr>
          </a:lstStyle>
          <a:p>
            <a:pPr defTabSz="685800">
              <a:defRPr/>
            </a:pPr>
            <a:r>
              <a:rPr lang="en-US" sz="788" b="0" dirty="0">
                <a:solidFill>
                  <a:prstClr val="white">
                    <a:lumMod val="50000"/>
                  </a:prstClr>
                </a:solidFill>
              </a:rPr>
              <a:t>© </a:t>
            </a:r>
            <a:r>
              <a:rPr lang="el-GR" sz="788" b="0" dirty="0">
                <a:solidFill>
                  <a:prstClr val="white">
                    <a:lumMod val="50000"/>
                  </a:prstClr>
                </a:solidFill>
              </a:rPr>
              <a:t>Εκδόσεις Κριτική</a:t>
            </a:r>
            <a:r>
              <a:rPr lang="en-US" sz="788" b="0" dirty="0">
                <a:solidFill>
                  <a:prstClr val="white">
                    <a:lumMod val="50000"/>
                  </a:prstClr>
                </a:solidFill>
              </a:rPr>
              <a:t> </a:t>
            </a:r>
          </a:p>
          <a:p>
            <a:pPr defTabSz="685800">
              <a:defRPr/>
            </a:pPr>
            <a:r>
              <a:rPr lang="en-US" sz="900" b="0" dirty="0">
                <a:solidFill>
                  <a:prstClr val="white"/>
                </a:solidFill>
              </a:rPr>
              <a:t> </a:t>
            </a:r>
          </a:p>
        </p:txBody>
      </p:sp>
    </p:spTree>
    <p:extLst>
      <p:ext uri="{BB962C8B-B14F-4D97-AF65-F5344CB8AC3E}">
        <p14:creationId xmlns:p14="http://schemas.microsoft.com/office/powerpoint/2010/main" val="43313005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8C2671-8FD1-3CF4-7A91-CC6DC414E79E}"/>
              </a:ext>
            </a:extLst>
          </p:cNvPr>
          <p:cNvSpPr>
            <a:spLocks noGrp="1"/>
          </p:cNvSpPr>
          <p:nvPr>
            <p:ph type="title"/>
          </p:nvPr>
        </p:nvSpPr>
        <p:spPr/>
        <p:txBody>
          <a:bodyPr/>
          <a:lstStyle/>
          <a:p>
            <a:r>
              <a:rPr lang="el-GR" dirty="0"/>
              <a:t>Μαθήματα από το </a:t>
            </a:r>
            <a:r>
              <a:rPr lang="el-GR"/>
              <a:t>Μεγάλο Κραχ (1929)</a:t>
            </a:r>
            <a:endParaRPr lang="en-GR" dirty="0"/>
          </a:p>
        </p:txBody>
      </p:sp>
      <p:sp>
        <p:nvSpPr>
          <p:cNvPr id="3" name="Content Placeholder 2">
            <a:extLst>
              <a:ext uri="{FF2B5EF4-FFF2-40B4-BE49-F238E27FC236}">
                <a16:creationId xmlns:a16="http://schemas.microsoft.com/office/drawing/2014/main" id="{FF1E6FE1-9923-4CB8-D7EA-3C0F47C0BCCC}"/>
              </a:ext>
            </a:extLst>
          </p:cNvPr>
          <p:cNvSpPr>
            <a:spLocks noGrp="1"/>
          </p:cNvSpPr>
          <p:nvPr>
            <p:ph idx="1"/>
          </p:nvPr>
        </p:nvSpPr>
        <p:spPr>
          <a:xfrm>
            <a:off x="838199" y="1825625"/>
            <a:ext cx="10687493" cy="4667250"/>
          </a:xfrm>
        </p:spPr>
        <p:txBody>
          <a:bodyPr>
            <a:normAutofit fontScale="70000" lnSpcReduction="20000"/>
          </a:bodyPr>
          <a:lstStyle/>
          <a:p>
            <a:pPr>
              <a:lnSpc>
                <a:spcPct val="120000"/>
              </a:lnSpc>
            </a:pPr>
            <a:r>
              <a:rPr lang="el-GR" dirty="0"/>
              <a:t>Μεγάλο Κραχ (1929): η μεγαλύτερη πρόκληση που αντιμετώπισε ο διεθνής καπιταλισμός</a:t>
            </a:r>
          </a:p>
          <a:p>
            <a:pPr>
              <a:lnSpc>
                <a:spcPct val="120000"/>
              </a:lnSpc>
            </a:pPr>
            <a:r>
              <a:rPr lang="el-GR" dirty="0"/>
              <a:t>Η κυβέρνηση </a:t>
            </a:r>
            <a:r>
              <a:rPr lang="en-US" dirty="0"/>
              <a:t>Hoover </a:t>
            </a:r>
            <a:r>
              <a:rPr lang="el-GR" dirty="0"/>
              <a:t>διατήρησε τις δημόσιες δαπάνες χαμηλές με στόχο έναν ισοσκελισμένο προϋπολογισμό, υποχρεώνοντας τους ανέργους να βασίζονται στην ιδιωτική φιλανθρωπία και επιδεινώνοντας την κρίση, προκαλώντας απόσυρση κεφαλαίων από την αγορά. </a:t>
            </a:r>
          </a:p>
          <a:p>
            <a:pPr>
              <a:lnSpc>
                <a:spcPct val="120000"/>
              </a:lnSpc>
            </a:pPr>
            <a:r>
              <a:rPr lang="el-GR" dirty="0"/>
              <a:t>Ο </a:t>
            </a:r>
            <a:r>
              <a:rPr lang="en-US" dirty="0"/>
              <a:t>Keynes </a:t>
            </a:r>
            <a:r>
              <a:rPr lang="el-GR" dirty="0"/>
              <a:t>απέρριψε την πίστη σε μια αυτορρυθμιζόμενη αγορά και υποστήριξε ότι οι κυβερνήσεις μπορούσαν να διαχειριστούν την οικονομία τους μέσω της προσαρμογής της </a:t>
            </a:r>
            <a:r>
              <a:rPr lang="el-GR" b="1" dirty="0"/>
              <a:t>δημοσιονομικής τους πολιτικής</a:t>
            </a:r>
            <a:r>
              <a:rPr lang="el-GR" dirty="0"/>
              <a:t>, είτε αυξάνοντας τις δημόσιες δαπάνες είτε μειώνοντας τη φορολογία. Πρώτες</a:t>
            </a:r>
            <a:r>
              <a:rPr lang="en-US" dirty="0"/>
              <a:t> </a:t>
            </a:r>
            <a:r>
              <a:rPr lang="el-GR" dirty="0"/>
              <a:t>και περιορισμένες απόπειρες εφαρμογής των ιδεών του ήταν με το </a:t>
            </a:r>
            <a:r>
              <a:rPr lang="en-US" dirty="0"/>
              <a:t>New Deal </a:t>
            </a:r>
            <a:r>
              <a:rPr lang="el-GR" dirty="0"/>
              <a:t>του </a:t>
            </a:r>
            <a:r>
              <a:rPr lang="en-US" dirty="0"/>
              <a:t>Roosevelt. </a:t>
            </a:r>
            <a:endParaRPr lang="el-GR" dirty="0"/>
          </a:p>
          <a:p>
            <a:pPr>
              <a:lnSpc>
                <a:spcPct val="120000"/>
              </a:lnSpc>
            </a:pPr>
            <a:r>
              <a:rPr lang="el-GR" dirty="0"/>
              <a:t>Η οικονομική επίδραση του Μεγάλου Κραχ ενισχύθηκε από μια γενική τάση προς την εφαρμογή πολιτικών «</a:t>
            </a:r>
            <a:r>
              <a:rPr lang="el-GR" b="1" dirty="0"/>
              <a:t>φτωχοποίησης του γείτονα</a:t>
            </a:r>
            <a:r>
              <a:rPr lang="el-GR" dirty="0"/>
              <a:t>», μειώνοντας τις εισαγωγές και μεγιστοποιώντας τις εξαγωγές μέσω της υποτίμησης του νομίσματος. </a:t>
            </a:r>
          </a:p>
          <a:p>
            <a:endParaRPr lang="en-GR" dirty="0"/>
          </a:p>
        </p:txBody>
      </p:sp>
      <p:sp>
        <p:nvSpPr>
          <p:cNvPr id="4" name="TextBox 3">
            <a:extLst>
              <a:ext uri="{FF2B5EF4-FFF2-40B4-BE49-F238E27FC236}">
                <a16:creationId xmlns:a16="http://schemas.microsoft.com/office/drawing/2014/main" id="{77AD1AA1-6F3F-25B8-A763-A702F408C4D6}"/>
              </a:ext>
            </a:extLst>
          </p:cNvPr>
          <p:cNvSpPr txBox="1"/>
          <p:nvPr/>
        </p:nvSpPr>
        <p:spPr>
          <a:xfrm>
            <a:off x="11045144" y="174525"/>
            <a:ext cx="1267703" cy="352084"/>
          </a:xfrm>
          <a:prstGeom prst="rect">
            <a:avLst/>
          </a:prstGeom>
          <a:noFill/>
        </p:spPr>
        <p:txBody>
          <a:bodyPr wrap="square">
            <a:spAutoFit/>
          </a:bodyPr>
          <a:lstStyle>
            <a:defPPr>
              <a:defRPr lang="de-DE"/>
            </a:defPPr>
            <a:lvl1pPr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1pPr>
            <a:lvl2pPr marL="457200"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2pPr>
            <a:lvl3pPr marL="914400"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3pPr>
            <a:lvl4pPr marL="1371600"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4pPr>
            <a:lvl5pPr marL="1828800"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5pPr>
            <a:lvl6pPr marL="2286000" algn="l" defTabSz="457200" rtl="0" eaLnBrk="1" latinLnBrk="0" hangingPunct="1">
              <a:defRPr sz="3200" b="1" kern="1200">
                <a:solidFill>
                  <a:schemeClr val="tx1"/>
                </a:solidFill>
                <a:latin typeface="Arial" pitchFamily="-105" charset="0"/>
                <a:ea typeface="ＭＳ Ｐゴシック" pitchFamily="-105" charset="-128"/>
                <a:cs typeface="ＭＳ Ｐゴシック" pitchFamily="-105" charset="-128"/>
              </a:defRPr>
            </a:lvl6pPr>
            <a:lvl7pPr marL="2743200" algn="l" defTabSz="457200" rtl="0" eaLnBrk="1" latinLnBrk="0" hangingPunct="1">
              <a:defRPr sz="3200" b="1" kern="1200">
                <a:solidFill>
                  <a:schemeClr val="tx1"/>
                </a:solidFill>
                <a:latin typeface="Arial" pitchFamily="-105" charset="0"/>
                <a:ea typeface="ＭＳ Ｐゴシック" pitchFamily="-105" charset="-128"/>
                <a:cs typeface="ＭＳ Ｐゴシック" pitchFamily="-105" charset="-128"/>
              </a:defRPr>
            </a:lvl7pPr>
            <a:lvl8pPr marL="3200400" algn="l" defTabSz="457200" rtl="0" eaLnBrk="1" latinLnBrk="0" hangingPunct="1">
              <a:defRPr sz="3200" b="1" kern="1200">
                <a:solidFill>
                  <a:schemeClr val="tx1"/>
                </a:solidFill>
                <a:latin typeface="Arial" pitchFamily="-105" charset="0"/>
                <a:ea typeface="ＭＳ Ｐゴシック" pitchFamily="-105" charset="-128"/>
                <a:cs typeface="ＭＳ Ｐゴシック" pitchFamily="-105" charset="-128"/>
              </a:defRPr>
            </a:lvl8pPr>
            <a:lvl9pPr marL="3657600" algn="l" defTabSz="457200" rtl="0" eaLnBrk="1" latinLnBrk="0" hangingPunct="1">
              <a:defRPr sz="3200" b="1" kern="1200">
                <a:solidFill>
                  <a:schemeClr val="tx1"/>
                </a:solidFill>
                <a:latin typeface="Arial" pitchFamily="-105" charset="0"/>
                <a:ea typeface="ＭＳ Ｐゴシック" pitchFamily="-105" charset="-128"/>
                <a:cs typeface="ＭＳ Ｐゴシック" pitchFamily="-105" charset="-128"/>
              </a:defRPr>
            </a:lvl9pPr>
          </a:lstStyle>
          <a:p>
            <a:pPr defTabSz="685800">
              <a:defRPr/>
            </a:pPr>
            <a:r>
              <a:rPr lang="en-US" sz="788" b="0" dirty="0">
                <a:solidFill>
                  <a:prstClr val="white">
                    <a:lumMod val="50000"/>
                  </a:prstClr>
                </a:solidFill>
              </a:rPr>
              <a:t>© </a:t>
            </a:r>
            <a:r>
              <a:rPr lang="el-GR" sz="788" b="0" dirty="0">
                <a:solidFill>
                  <a:prstClr val="white">
                    <a:lumMod val="50000"/>
                  </a:prstClr>
                </a:solidFill>
              </a:rPr>
              <a:t>Εκδόσεις Κριτική</a:t>
            </a:r>
            <a:r>
              <a:rPr lang="en-US" sz="788" b="0" dirty="0">
                <a:solidFill>
                  <a:prstClr val="white">
                    <a:lumMod val="50000"/>
                  </a:prstClr>
                </a:solidFill>
              </a:rPr>
              <a:t> </a:t>
            </a:r>
          </a:p>
          <a:p>
            <a:pPr defTabSz="685800">
              <a:defRPr/>
            </a:pPr>
            <a:r>
              <a:rPr lang="en-US" sz="900" b="0" dirty="0">
                <a:solidFill>
                  <a:prstClr val="white"/>
                </a:solidFill>
              </a:rPr>
              <a:t> </a:t>
            </a:r>
          </a:p>
        </p:txBody>
      </p:sp>
    </p:spTree>
    <p:extLst>
      <p:ext uri="{BB962C8B-B14F-4D97-AF65-F5344CB8AC3E}">
        <p14:creationId xmlns:p14="http://schemas.microsoft.com/office/powerpoint/2010/main" val="97125420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2A8ABD-3FB4-ED62-E49D-AFCF25481680}"/>
              </a:ext>
            </a:extLst>
          </p:cNvPr>
          <p:cNvSpPr>
            <a:spLocks noGrp="1"/>
          </p:cNvSpPr>
          <p:nvPr>
            <p:ph type="title"/>
          </p:nvPr>
        </p:nvSpPr>
        <p:spPr/>
        <p:txBody>
          <a:bodyPr/>
          <a:lstStyle/>
          <a:p>
            <a:r>
              <a:rPr lang="el-GR" dirty="0"/>
              <a:t>Το κραχ του 2007 και η παγκόσμια χρηματοπιστωτική κρίση</a:t>
            </a:r>
            <a:endParaRPr lang="en-GR" dirty="0"/>
          </a:p>
        </p:txBody>
      </p:sp>
      <p:sp>
        <p:nvSpPr>
          <p:cNvPr id="3" name="Content Placeholder 2">
            <a:extLst>
              <a:ext uri="{FF2B5EF4-FFF2-40B4-BE49-F238E27FC236}">
                <a16:creationId xmlns:a16="http://schemas.microsoft.com/office/drawing/2014/main" id="{97968780-3913-D77C-C074-80042DEB2D9D}"/>
              </a:ext>
            </a:extLst>
          </p:cNvPr>
          <p:cNvSpPr>
            <a:spLocks noGrp="1"/>
          </p:cNvSpPr>
          <p:nvPr>
            <p:ph idx="1"/>
          </p:nvPr>
        </p:nvSpPr>
        <p:spPr/>
        <p:txBody>
          <a:bodyPr>
            <a:noAutofit/>
          </a:bodyPr>
          <a:lstStyle/>
          <a:p>
            <a:r>
              <a:rPr lang="el-GR" sz="2000" noProof="1"/>
              <a:t>Ξεκίνησε στις ΗΠΑ και στο Ηνωμένο Βασίλειο ως επακόλουθο </a:t>
            </a:r>
            <a:r>
              <a:rPr lang="el-GR" sz="2000" noProof="1">
                <a:effectLst/>
              </a:rPr>
              <a:t>μιας φούσκας χρέους που συνδεόταν με την αγορά ακινήτων των ΗΠΑ. Οι αμερικανικές τράπεζες είχαν δανείσει σε πελάτες που ήταν πιθανόν να αθετήσουν τις υποχρεώσεις τους, με σκοπό να μετατρέψουν τα ενυπόθηκα στεγαστικά δάνεια υψηλού κινδύνου (sub-prime mortgage) σε πα-κέτα χρέους που διακινούνταν στις χρηματοπιστωτικές αγορές. </a:t>
            </a:r>
            <a:endParaRPr lang="el-GR" sz="2000" noProof="1"/>
          </a:p>
          <a:p>
            <a:r>
              <a:rPr lang="el-GR" sz="2000" noProof="1"/>
              <a:t>Τραπεζικές κρίσεις ξέσπασαν και σε άλλες περιοχές, τα χρηματιστήρια κατέγραψαν ελεύθερη πτώση παγκοσμίως, η ύφεση διήρκεσε στις περισσότερες χώρες μέχρι το 2009, μεγάλο τμήμα της Ευρώπης εισήλθε εκ νέου σε ύφεση το 2011.</a:t>
            </a:r>
          </a:p>
          <a:p>
            <a:r>
              <a:rPr lang="el-GR" sz="2000" noProof="1"/>
              <a:t>Συνδέθηκε με εσφαλμένες δανειακές στρατηγικές στις ΗΠΑ, το πρόβλημα όμως των ενυπόθηκων δανείων υψηλού κινδύνου συνδέεται με τις αδυναμίες του νεοφιλελεύθερου καπιταλισμού, ο οποιός βασιζόταν στις ελεύθερες αγορές και σε ένα ανεπαρκώς ρυθμισμένο χρηματοπιστωτικό σύστημα. </a:t>
            </a:r>
          </a:p>
          <a:p>
            <a:r>
              <a:rPr lang="el-GR" sz="2000" noProof="1">
                <a:effectLst/>
              </a:rPr>
              <a:t>Η κρίση της περιόδου 2007-2009 μπορεί ωστόσο να ιδωθεί ως κομβική στιγμή για τη μεταβίβαση της εξου- σίας, στο πλαίσιο της παγκόσμιας οικονομίας, από τη Δύση στην Ανατολή γενικά και από τις Ηνωμένες Πολιτείες στην Κίνα ειδικότερα. </a:t>
            </a:r>
            <a:endParaRPr lang="el-GR" sz="2000" noProof="1"/>
          </a:p>
          <a:p>
            <a:endParaRPr lang="el-GR" sz="2000" noProof="1"/>
          </a:p>
        </p:txBody>
      </p:sp>
      <p:sp>
        <p:nvSpPr>
          <p:cNvPr id="4" name="TextBox 3">
            <a:extLst>
              <a:ext uri="{FF2B5EF4-FFF2-40B4-BE49-F238E27FC236}">
                <a16:creationId xmlns:a16="http://schemas.microsoft.com/office/drawing/2014/main" id="{F3DA79B1-C851-81E3-1F85-304EB30875E5}"/>
              </a:ext>
            </a:extLst>
          </p:cNvPr>
          <p:cNvSpPr txBox="1"/>
          <p:nvPr/>
        </p:nvSpPr>
        <p:spPr>
          <a:xfrm>
            <a:off x="11045144" y="174525"/>
            <a:ext cx="1267703" cy="352084"/>
          </a:xfrm>
          <a:prstGeom prst="rect">
            <a:avLst/>
          </a:prstGeom>
          <a:noFill/>
        </p:spPr>
        <p:txBody>
          <a:bodyPr wrap="square">
            <a:spAutoFit/>
          </a:bodyPr>
          <a:lstStyle>
            <a:defPPr>
              <a:defRPr lang="de-DE"/>
            </a:defPPr>
            <a:lvl1pPr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1pPr>
            <a:lvl2pPr marL="457200"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2pPr>
            <a:lvl3pPr marL="914400"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3pPr>
            <a:lvl4pPr marL="1371600"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4pPr>
            <a:lvl5pPr marL="1828800"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5pPr>
            <a:lvl6pPr marL="2286000" algn="l" defTabSz="457200" rtl="0" eaLnBrk="1" latinLnBrk="0" hangingPunct="1">
              <a:defRPr sz="3200" b="1" kern="1200">
                <a:solidFill>
                  <a:schemeClr val="tx1"/>
                </a:solidFill>
                <a:latin typeface="Arial" pitchFamily="-105" charset="0"/>
                <a:ea typeface="ＭＳ Ｐゴシック" pitchFamily="-105" charset="-128"/>
                <a:cs typeface="ＭＳ Ｐゴシック" pitchFamily="-105" charset="-128"/>
              </a:defRPr>
            </a:lvl6pPr>
            <a:lvl7pPr marL="2743200" algn="l" defTabSz="457200" rtl="0" eaLnBrk="1" latinLnBrk="0" hangingPunct="1">
              <a:defRPr sz="3200" b="1" kern="1200">
                <a:solidFill>
                  <a:schemeClr val="tx1"/>
                </a:solidFill>
                <a:latin typeface="Arial" pitchFamily="-105" charset="0"/>
                <a:ea typeface="ＭＳ Ｐゴシック" pitchFamily="-105" charset="-128"/>
                <a:cs typeface="ＭＳ Ｐゴシック" pitchFamily="-105" charset="-128"/>
              </a:defRPr>
            </a:lvl7pPr>
            <a:lvl8pPr marL="3200400" algn="l" defTabSz="457200" rtl="0" eaLnBrk="1" latinLnBrk="0" hangingPunct="1">
              <a:defRPr sz="3200" b="1" kern="1200">
                <a:solidFill>
                  <a:schemeClr val="tx1"/>
                </a:solidFill>
                <a:latin typeface="Arial" pitchFamily="-105" charset="0"/>
                <a:ea typeface="ＭＳ Ｐゴシック" pitchFamily="-105" charset="-128"/>
                <a:cs typeface="ＭＳ Ｐゴシック" pitchFamily="-105" charset="-128"/>
              </a:defRPr>
            </a:lvl8pPr>
            <a:lvl9pPr marL="3657600" algn="l" defTabSz="457200" rtl="0" eaLnBrk="1" latinLnBrk="0" hangingPunct="1">
              <a:defRPr sz="3200" b="1" kern="1200">
                <a:solidFill>
                  <a:schemeClr val="tx1"/>
                </a:solidFill>
                <a:latin typeface="Arial" pitchFamily="-105" charset="0"/>
                <a:ea typeface="ＭＳ Ｐゴシック" pitchFamily="-105" charset="-128"/>
                <a:cs typeface="ＭＳ Ｐゴシック" pitchFamily="-105" charset="-128"/>
              </a:defRPr>
            </a:lvl9pPr>
          </a:lstStyle>
          <a:p>
            <a:pPr defTabSz="685800">
              <a:defRPr/>
            </a:pPr>
            <a:r>
              <a:rPr lang="en-US" sz="788" b="0" dirty="0">
                <a:solidFill>
                  <a:prstClr val="white">
                    <a:lumMod val="50000"/>
                  </a:prstClr>
                </a:solidFill>
              </a:rPr>
              <a:t>© </a:t>
            </a:r>
            <a:r>
              <a:rPr lang="el-GR" sz="788" b="0" dirty="0">
                <a:solidFill>
                  <a:prstClr val="white">
                    <a:lumMod val="50000"/>
                  </a:prstClr>
                </a:solidFill>
              </a:rPr>
              <a:t>Εκδόσεις Κριτική</a:t>
            </a:r>
            <a:r>
              <a:rPr lang="en-US" sz="788" b="0" dirty="0">
                <a:solidFill>
                  <a:prstClr val="white">
                    <a:lumMod val="50000"/>
                  </a:prstClr>
                </a:solidFill>
              </a:rPr>
              <a:t> </a:t>
            </a:r>
          </a:p>
          <a:p>
            <a:pPr defTabSz="685800">
              <a:defRPr/>
            </a:pPr>
            <a:r>
              <a:rPr lang="en-US" sz="900" b="0" dirty="0">
                <a:solidFill>
                  <a:prstClr val="white"/>
                </a:solidFill>
              </a:rPr>
              <a:t> </a:t>
            </a:r>
          </a:p>
        </p:txBody>
      </p:sp>
    </p:spTree>
    <p:extLst>
      <p:ext uri="{BB962C8B-B14F-4D97-AF65-F5344CB8AC3E}">
        <p14:creationId xmlns:p14="http://schemas.microsoft.com/office/powerpoint/2010/main" val="335115941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ext Placeholder 1">
            <a:extLst>
              <a:ext uri="{FF2B5EF4-FFF2-40B4-BE49-F238E27FC236}">
                <a16:creationId xmlns:a16="http://schemas.microsoft.com/office/drawing/2014/main" id="{7F204A01-3640-9394-1395-3B2DC9BE4D48}"/>
              </a:ext>
            </a:extLst>
          </p:cNvPr>
          <p:cNvSpPr txBox="1">
            <a:spLocks/>
          </p:cNvSpPr>
          <p:nvPr/>
        </p:nvSpPr>
        <p:spPr>
          <a:xfrm>
            <a:off x="3738562" y="2514601"/>
            <a:ext cx="4714876" cy="1511011"/>
          </a:xfrm>
          <a:prstGeom prst="rect">
            <a:avLst/>
          </a:prstGeom>
          <a:ln w="9525">
            <a:solidFill>
              <a:schemeClr val="tx1"/>
            </a:solidFill>
            <a:round/>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68012" tIns="68012" rIns="68012" bIns="68012">
            <a:noAutofit/>
          </a:bodyPr>
          <a:lstStyle>
            <a:lvl1pPr marL="256031" marR="0" indent="-255599" algn="l" defTabSz="914400" rtl="0" latinLnBrk="0">
              <a:lnSpc>
                <a:spcPct val="100000"/>
              </a:lnSpc>
              <a:spcBef>
                <a:spcPts val="1500"/>
              </a:spcBef>
              <a:spcAft>
                <a:spcPts val="0"/>
              </a:spcAft>
              <a:buClr>
                <a:srgbClr val="007FA3"/>
              </a:buClr>
              <a:buSzPct val="100000"/>
              <a:buFont typeface="Arial"/>
              <a:buChar char="•"/>
              <a:tabLst/>
              <a:defRPr sz="2400" b="0" i="0" u="none" strike="noStrike" cap="none" spc="0" baseline="0">
                <a:solidFill>
                  <a:srgbClr val="000000"/>
                </a:solidFill>
                <a:uFillTx/>
                <a:latin typeface="+mn-lt"/>
                <a:ea typeface="+mn-ea"/>
                <a:cs typeface="+mn-cs"/>
                <a:sym typeface="Arial"/>
              </a:defRPr>
            </a:lvl1pPr>
            <a:lvl2pPr marL="742950" marR="0" indent="-284399" algn="l" defTabSz="914400" rtl="0" latinLnBrk="0">
              <a:lnSpc>
                <a:spcPct val="100000"/>
              </a:lnSpc>
              <a:spcBef>
                <a:spcPts val="1500"/>
              </a:spcBef>
              <a:spcAft>
                <a:spcPts val="0"/>
              </a:spcAft>
              <a:buClr>
                <a:srgbClr val="007FA3"/>
              </a:buClr>
              <a:buSzPct val="100000"/>
              <a:buFont typeface="Arial"/>
              <a:buChar char="–"/>
              <a:tabLst/>
              <a:defRPr sz="2400" b="0" i="0" u="none" strike="noStrike" cap="none" spc="0" baseline="0">
                <a:solidFill>
                  <a:srgbClr val="000000"/>
                </a:solidFill>
                <a:uFillTx/>
                <a:latin typeface="+mn-lt"/>
                <a:ea typeface="+mn-ea"/>
                <a:cs typeface="+mn-cs"/>
                <a:sym typeface="Arial"/>
              </a:defRPr>
            </a:lvl2pPr>
            <a:lvl3pPr marL="1143000" marR="0" indent="-230399" algn="l" defTabSz="914400" rtl="0" latinLnBrk="0">
              <a:lnSpc>
                <a:spcPct val="100000"/>
              </a:lnSpc>
              <a:spcBef>
                <a:spcPts val="1500"/>
              </a:spcBef>
              <a:spcAft>
                <a:spcPts val="0"/>
              </a:spcAft>
              <a:buClr>
                <a:srgbClr val="007FA3"/>
              </a:buClr>
              <a:buSzPct val="100000"/>
              <a:buFont typeface="Arial"/>
              <a:buChar char="▪"/>
              <a:tabLst/>
              <a:defRPr sz="2400" b="0" i="0" u="none" strike="noStrike" cap="none" spc="0" baseline="0">
                <a:solidFill>
                  <a:srgbClr val="000000"/>
                </a:solidFill>
                <a:uFillTx/>
                <a:latin typeface="+mn-lt"/>
                <a:ea typeface="+mn-ea"/>
                <a:cs typeface="+mn-cs"/>
                <a:sym typeface="Arial"/>
              </a:defRPr>
            </a:lvl3pPr>
            <a:lvl4pPr marL="1600200" marR="0" indent="-230399" algn="l" defTabSz="914400" rtl="0" latinLnBrk="0">
              <a:lnSpc>
                <a:spcPct val="100000"/>
              </a:lnSpc>
              <a:spcBef>
                <a:spcPts val="1500"/>
              </a:spcBef>
              <a:spcAft>
                <a:spcPts val="0"/>
              </a:spcAft>
              <a:buClr>
                <a:srgbClr val="007FA3"/>
              </a:buClr>
              <a:buSzPct val="100000"/>
              <a:buFont typeface="Arial"/>
              <a:buChar char="–"/>
              <a:tabLst/>
              <a:defRPr sz="2400" b="0" i="0" u="none" strike="noStrike" cap="none" spc="0" baseline="0">
                <a:solidFill>
                  <a:srgbClr val="000000"/>
                </a:solidFill>
                <a:uFillTx/>
                <a:latin typeface="+mn-lt"/>
                <a:ea typeface="+mn-ea"/>
                <a:cs typeface="+mn-cs"/>
                <a:sym typeface="Arial"/>
              </a:defRPr>
            </a:lvl4pPr>
            <a:lvl5pPr marL="2057400" marR="0" indent="-230400" algn="l" defTabSz="914400" rtl="0" latinLnBrk="0">
              <a:lnSpc>
                <a:spcPct val="100000"/>
              </a:lnSpc>
              <a:spcBef>
                <a:spcPts val="1500"/>
              </a:spcBef>
              <a:spcAft>
                <a:spcPts val="0"/>
              </a:spcAft>
              <a:buClr>
                <a:srgbClr val="007FA3"/>
              </a:buClr>
              <a:buSzPct val="100000"/>
              <a:buFont typeface="Arial"/>
              <a:buChar char="•"/>
              <a:tabLst/>
              <a:defRPr sz="2400" b="0" i="0" u="none" strike="noStrike" cap="none" spc="0" baseline="0">
                <a:solidFill>
                  <a:srgbClr val="000000"/>
                </a:solidFill>
                <a:uFillTx/>
                <a:latin typeface="+mn-lt"/>
                <a:ea typeface="+mn-ea"/>
                <a:cs typeface="+mn-cs"/>
                <a:sym typeface="Arial"/>
              </a:defRPr>
            </a:lvl5pPr>
            <a:lvl6pPr marL="0" marR="0" indent="0" algn="l" defTabSz="914400" rtl="0" latinLnBrk="0">
              <a:lnSpc>
                <a:spcPct val="100000"/>
              </a:lnSpc>
              <a:spcBef>
                <a:spcPts val="0"/>
              </a:spcBef>
              <a:spcAft>
                <a:spcPts val="0"/>
              </a:spcAft>
              <a:buClrTx/>
              <a:buSzTx/>
              <a:buFontTx/>
              <a:buNone/>
              <a:tabLst/>
              <a:defRPr sz="2000" b="0" i="0" u="none" strike="noStrike" cap="none" spc="0" baseline="0">
                <a:solidFill>
                  <a:srgbClr val="007FA3"/>
                </a:solidFill>
                <a:uFillTx/>
                <a:latin typeface="+mn-lt"/>
                <a:ea typeface="+mn-ea"/>
                <a:cs typeface="+mn-cs"/>
                <a:sym typeface="Arial"/>
              </a:defRPr>
            </a:lvl6pPr>
            <a:lvl7pPr marL="0" marR="0" indent="0" algn="l" defTabSz="914400" rtl="0" latinLnBrk="0">
              <a:lnSpc>
                <a:spcPct val="100000"/>
              </a:lnSpc>
              <a:spcBef>
                <a:spcPts val="0"/>
              </a:spcBef>
              <a:spcAft>
                <a:spcPts val="0"/>
              </a:spcAft>
              <a:buClrTx/>
              <a:buSzTx/>
              <a:buFontTx/>
              <a:buNone/>
              <a:tabLst/>
              <a:defRPr sz="2000" b="0" i="0" u="none" strike="noStrike" cap="none" spc="0" baseline="0">
                <a:solidFill>
                  <a:srgbClr val="007FA3"/>
                </a:solidFill>
                <a:uFillTx/>
                <a:latin typeface="+mn-lt"/>
                <a:ea typeface="+mn-ea"/>
                <a:cs typeface="+mn-cs"/>
                <a:sym typeface="Arial"/>
              </a:defRPr>
            </a:lvl7pPr>
            <a:lvl8pPr marL="0" marR="0" indent="0" algn="l" defTabSz="914400" rtl="0" latinLnBrk="0">
              <a:lnSpc>
                <a:spcPct val="100000"/>
              </a:lnSpc>
              <a:spcBef>
                <a:spcPts val="0"/>
              </a:spcBef>
              <a:spcAft>
                <a:spcPts val="0"/>
              </a:spcAft>
              <a:buClrTx/>
              <a:buSzTx/>
              <a:buFontTx/>
              <a:buNone/>
              <a:tabLst/>
              <a:defRPr sz="2000" b="0" i="0" u="none" strike="noStrike" cap="none" spc="0" baseline="0">
                <a:solidFill>
                  <a:srgbClr val="007FA3"/>
                </a:solidFill>
                <a:uFillTx/>
                <a:latin typeface="+mn-lt"/>
                <a:ea typeface="+mn-ea"/>
                <a:cs typeface="+mn-cs"/>
                <a:sym typeface="Arial"/>
              </a:defRPr>
            </a:lvl8pPr>
            <a:lvl9pPr marL="0" marR="0" indent="0" algn="l" defTabSz="914400" rtl="0" latinLnBrk="0">
              <a:lnSpc>
                <a:spcPct val="100000"/>
              </a:lnSpc>
              <a:spcBef>
                <a:spcPts val="0"/>
              </a:spcBef>
              <a:spcAft>
                <a:spcPts val="0"/>
              </a:spcAft>
              <a:buClrTx/>
              <a:buSzTx/>
              <a:buFontTx/>
              <a:buNone/>
              <a:tabLst/>
              <a:defRPr sz="2000" b="0" i="0" u="none" strike="noStrike" cap="none" spc="0" baseline="0">
                <a:solidFill>
                  <a:srgbClr val="007FA3"/>
                </a:solidFill>
                <a:uFillTx/>
                <a:latin typeface="+mn-lt"/>
                <a:ea typeface="+mn-ea"/>
                <a:cs typeface="+mn-cs"/>
                <a:sym typeface="Arial"/>
              </a:defRPr>
            </a:lvl9pPr>
          </a:lstStyle>
          <a:p>
            <a:pPr marL="510077" marR="0" lvl="0" indent="-510077" algn="r" defTabSz="914400" rtl="1" eaLnBrk="1" fontAlgn="auto" latinLnBrk="0" hangingPunct="1">
              <a:lnSpc>
                <a:spcPct val="100000"/>
              </a:lnSpc>
              <a:spcBef>
                <a:spcPts val="745"/>
              </a:spcBef>
              <a:spcAft>
                <a:spcPts val="0"/>
              </a:spcAft>
              <a:buClrTx/>
              <a:buSzTx/>
              <a:buFont typeface="Arial"/>
              <a:buNone/>
              <a:tabLst/>
              <a:defRPr>
                <a:solidFill>
                  <a:srgbClr val="1C4853"/>
                </a:solidFill>
                <a:latin typeface="Calibri"/>
                <a:ea typeface="Calibri"/>
                <a:cs typeface="Calibri"/>
                <a:sym typeface="Calibri"/>
              </a:defRPr>
            </a:pPr>
            <a:endParaRPr kumimoji="0" lang="el-GR" sz="1400" b="0" i="0" u="none" strike="noStrike" kern="1200" cap="none" spc="0" normalizeH="0" baseline="0" noProof="0" dirty="0">
              <a:ln>
                <a:noFill/>
              </a:ln>
              <a:solidFill>
                <a:prstClr val="black"/>
              </a:solidFill>
              <a:effectLst/>
              <a:uLnTx/>
              <a:uFillTx/>
              <a:latin typeface="Aptos Display" panose="02110004020202020204"/>
              <a:ea typeface="Calibri"/>
              <a:cs typeface="Arial" panose="020B0604020202020204" pitchFamily="34" charset="0"/>
              <a:sym typeface="Calibri"/>
            </a:endParaRPr>
          </a:p>
        </p:txBody>
      </p:sp>
      <p:sp>
        <p:nvSpPr>
          <p:cNvPr id="4" name="TextBox 3">
            <a:extLst>
              <a:ext uri="{FF2B5EF4-FFF2-40B4-BE49-F238E27FC236}">
                <a16:creationId xmlns:a16="http://schemas.microsoft.com/office/drawing/2014/main" id="{E799B879-8622-7F42-48F5-B7A58C31505D}"/>
              </a:ext>
            </a:extLst>
          </p:cNvPr>
          <p:cNvSpPr txBox="1"/>
          <p:nvPr/>
        </p:nvSpPr>
        <p:spPr>
          <a:xfrm>
            <a:off x="4114800" y="2736419"/>
            <a:ext cx="3962400" cy="1131079"/>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l-GR" sz="1350" b="0" i="0" u="none" strike="noStrike" kern="1200" cap="none" spc="0" normalizeH="0" baseline="0" noProof="0" dirty="0">
                <a:ln>
                  <a:noFill/>
                </a:ln>
                <a:solidFill>
                  <a:prstClr val="black"/>
                </a:solidFill>
                <a:effectLst/>
                <a:uLnTx/>
                <a:uFillTx/>
                <a:latin typeface="Aptos" panose="02110004020202020204"/>
                <a:ea typeface="+mn-ea"/>
                <a:cs typeface="+mn-cs"/>
              </a:rPr>
              <a:t>Απαγορεύεται η αναδημοσίευση ή αναπαραγωγή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l-GR" sz="1350" b="0" i="0" u="none" strike="noStrike" kern="1200" cap="none" spc="0" normalizeH="0" baseline="0" noProof="0" dirty="0">
                <a:ln>
                  <a:noFill/>
                </a:ln>
                <a:solidFill>
                  <a:prstClr val="black"/>
                </a:solidFill>
                <a:effectLst/>
                <a:uLnTx/>
                <a:uFillTx/>
                <a:latin typeface="Aptos" panose="02110004020202020204"/>
                <a:ea typeface="+mn-ea"/>
                <a:cs typeface="+mn-cs"/>
              </a:rPr>
              <a:t>του παρόντος έργου με οποιονδήποτε τρόπο χωρίς γραπτή άδεια του εκδότη, σύμφωνα με τον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l-GR" sz="1350" b="0" i="0" u="none" strike="noStrike" kern="1200" cap="none" spc="0" normalizeH="0" baseline="0" noProof="0" dirty="0">
                <a:ln>
                  <a:noFill/>
                </a:ln>
                <a:solidFill>
                  <a:prstClr val="black"/>
                </a:solidFill>
                <a:effectLst/>
                <a:uLnTx/>
                <a:uFillTx/>
                <a:latin typeface="Aptos" panose="02110004020202020204"/>
                <a:ea typeface="+mn-ea"/>
                <a:cs typeface="+mn-cs"/>
              </a:rPr>
              <a:t>Ν. 2121/1993 και τη Διεθνή Σύμβαση της Βέρνης</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l-GR" sz="1350" b="0" i="0" u="none" strike="noStrike" kern="1200" cap="none" spc="0" normalizeH="0" baseline="0" noProof="0" dirty="0">
                <a:ln>
                  <a:noFill/>
                </a:ln>
                <a:solidFill>
                  <a:prstClr val="black"/>
                </a:solidFill>
                <a:effectLst/>
                <a:uLnTx/>
                <a:uFillTx/>
                <a:latin typeface="Aptos" panose="02110004020202020204"/>
                <a:ea typeface="+mn-ea"/>
                <a:cs typeface="+mn-cs"/>
              </a:rPr>
              <a:t> (που έχει κυρωθεί με τον Ν. 100/1975)</a:t>
            </a:r>
          </a:p>
        </p:txBody>
      </p:sp>
    </p:spTree>
    <p:extLst>
      <p:ext uri="{BB962C8B-B14F-4D97-AF65-F5344CB8AC3E}">
        <p14:creationId xmlns:p14="http://schemas.microsoft.com/office/powerpoint/2010/main" val="188482266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76F3A06-90BD-5262-4F7F-F1C6819B9E41}"/>
              </a:ext>
            </a:extLst>
          </p:cNvPr>
          <p:cNvSpPr>
            <a:spLocks noGrp="1"/>
          </p:cNvSpPr>
          <p:nvPr>
            <p:ph type="title"/>
          </p:nvPr>
        </p:nvSpPr>
        <p:spPr>
          <a:xfrm>
            <a:off x="3109912" y="1517650"/>
            <a:ext cx="5972175" cy="1325563"/>
          </a:xfrm>
        </p:spPr>
        <p:txBody>
          <a:bodyPr/>
          <a:lstStyle/>
          <a:p>
            <a:pPr algn="ctr"/>
            <a:r>
              <a:rPr lang="el-GR" dirty="0"/>
              <a:t>Κεφάλαιο 5</a:t>
            </a:r>
          </a:p>
        </p:txBody>
      </p:sp>
      <p:sp>
        <p:nvSpPr>
          <p:cNvPr id="3" name="Θέση περιεχομένου 2">
            <a:extLst>
              <a:ext uri="{FF2B5EF4-FFF2-40B4-BE49-F238E27FC236}">
                <a16:creationId xmlns:a16="http://schemas.microsoft.com/office/drawing/2014/main" id="{4AC5A543-2C64-2250-DDAC-2F7B68B7419D}"/>
              </a:ext>
            </a:extLst>
          </p:cNvPr>
          <p:cNvSpPr>
            <a:spLocks noGrp="1"/>
          </p:cNvSpPr>
          <p:nvPr>
            <p:ph idx="1"/>
          </p:nvPr>
        </p:nvSpPr>
        <p:spPr>
          <a:xfrm>
            <a:off x="1957386" y="3151187"/>
            <a:ext cx="8277225" cy="2030413"/>
          </a:xfrm>
        </p:spPr>
        <p:txBody>
          <a:bodyPr>
            <a:normAutofit/>
          </a:bodyPr>
          <a:lstStyle/>
          <a:p>
            <a:pPr marL="0" indent="0" algn="ctr">
              <a:buNone/>
            </a:pPr>
            <a:r>
              <a:rPr lang="el-GR" sz="3600" dirty="0"/>
              <a:t>Η οικονομία στην εποχή                                         της παγκοσμιοποίησης</a:t>
            </a:r>
          </a:p>
        </p:txBody>
      </p:sp>
      <p:sp>
        <p:nvSpPr>
          <p:cNvPr id="5" name="TextBox 4">
            <a:extLst>
              <a:ext uri="{FF2B5EF4-FFF2-40B4-BE49-F238E27FC236}">
                <a16:creationId xmlns:a16="http://schemas.microsoft.com/office/drawing/2014/main" id="{8E673D58-A260-FF89-DD20-6537D74920C8}"/>
              </a:ext>
            </a:extLst>
          </p:cNvPr>
          <p:cNvSpPr txBox="1"/>
          <p:nvPr/>
        </p:nvSpPr>
        <p:spPr>
          <a:xfrm>
            <a:off x="11045144" y="174525"/>
            <a:ext cx="1267703" cy="352084"/>
          </a:xfrm>
          <a:prstGeom prst="rect">
            <a:avLst/>
          </a:prstGeom>
          <a:noFill/>
        </p:spPr>
        <p:txBody>
          <a:bodyPr wrap="square">
            <a:spAutoFit/>
          </a:bodyPr>
          <a:lstStyle>
            <a:defPPr>
              <a:defRPr lang="de-DE"/>
            </a:defPPr>
            <a:lvl1pPr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1pPr>
            <a:lvl2pPr marL="457200"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2pPr>
            <a:lvl3pPr marL="914400"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3pPr>
            <a:lvl4pPr marL="1371600"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4pPr>
            <a:lvl5pPr marL="1828800"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5pPr>
            <a:lvl6pPr marL="2286000" algn="l" defTabSz="457200" rtl="0" eaLnBrk="1" latinLnBrk="0" hangingPunct="1">
              <a:defRPr sz="3200" b="1" kern="1200">
                <a:solidFill>
                  <a:schemeClr val="tx1"/>
                </a:solidFill>
                <a:latin typeface="Arial" pitchFamily="-105" charset="0"/>
                <a:ea typeface="ＭＳ Ｐゴシック" pitchFamily="-105" charset="-128"/>
                <a:cs typeface="ＭＳ Ｐゴシック" pitchFamily="-105" charset="-128"/>
              </a:defRPr>
            </a:lvl6pPr>
            <a:lvl7pPr marL="2743200" algn="l" defTabSz="457200" rtl="0" eaLnBrk="1" latinLnBrk="0" hangingPunct="1">
              <a:defRPr sz="3200" b="1" kern="1200">
                <a:solidFill>
                  <a:schemeClr val="tx1"/>
                </a:solidFill>
                <a:latin typeface="Arial" pitchFamily="-105" charset="0"/>
                <a:ea typeface="ＭＳ Ｐゴシック" pitchFamily="-105" charset="-128"/>
                <a:cs typeface="ＭＳ Ｐゴシック" pitchFamily="-105" charset="-128"/>
              </a:defRPr>
            </a:lvl7pPr>
            <a:lvl8pPr marL="3200400" algn="l" defTabSz="457200" rtl="0" eaLnBrk="1" latinLnBrk="0" hangingPunct="1">
              <a:defRPr sz="3200" b="1" kern="1200">
                <a:solidFill>
                  <a:schemeClr val="tx1"/>
                </a:solidFill>
                <a:latin typeface="Arial" pitchFamily="-105" charset="0"/>
                <a:ea typeface="ＭＳ Ｐゴシック" pitchFamily="-105" charset="-128"/>
                <a:cs typeface="ＭＳ Ｐゴシック" pitchFamily="-105" charset="-128"/>
              </a:defRPr>
            </a:lvl8pPr>
            <a:lvl9pPr marL="3657600" algn="l" defTabSz="457200" rtl="0" eaLnBrk="1" latinLnBrk="0" hangingPunct="1">
              <a:defRPr sz="3200" b="1" kern="1200">
                <a:solidFill>
                  <a:schemeClr val="tx1"/>
                </a:solidFill>
                <a:latin typeface="Arial" pitchFamily="-105" charset="0"/>
                <a:ea typeface="ＭＳ Ｐゴシック" pitchFamily="-105" charset="-128"/>
                <a:cs typeface="ＭＳ Ｐゴシック" pitchFamily="-105" charset="-128"/>
              </a:defRPr>
            </a:lvl9pPr>
          </a:lstStyle>
          <a:p>
            <a:pPr defTabSz="685800">
              <a:defRPr/>
            </a:pPr>
            <a:r>
              <a:rPr lang="en-US" sz="788" b="0" dirty="0">
                <a:solidFill>
                  <a:prstClr val="white">
                    <a:lumMod val="50000"/>
                  </a:prstClr>
                </a:solidFill>
              </a:rPr>
              <a:t>© </a:t>
            </a:r>
            <a:r>
              <a:rPr lang="el-GR" sz="788" b="0" dirty="0">
                <a:solidFill>
                  <a:prstClr val="white">
                    <a:lumMod val="50000"/>
                  </a:prstClr>
                </a:solidFill>
              </a:rPr>
              <a:t>Εκδόσεις Κριτική</a:t>
            </a:r>
            <a:r>
              <a:rPr lang="en-US" sz="788" b="0" dirty="0">
                <a:solidFill>
                  <a:prstClr val="white">
                    <a:lumMod val="50000"/>
                  </a:prstClr>
                </a:solidFill>
              </a:rPr>
              <a:t> </a:t>
            </a:r>
          </a:p>
          <a:p>
            <a:pPr defTabSz="685800">
              <a:defRPr/>
            </a:pPr>
            <a:r>
              <a:rPr lang="en-US" sz="900" b="0" dirty="0">
                <a:solidFill>
                  <a:prstClr val="white"/>
                </a:solidFill>
              </a:rPr>
              <a:t> </a:t>
            </a:r>
          </a:p>
        </p:txBody>
      </p:sp>
    </p:spTree>
    <p:extLst>
      <p:ext uri="{BB962C8B-B14F-4D97-AF65-F5344CB8AC3E}">
        <p14:creationId xmlns:p14="http://schemas.microsoft.com/office/powerpoint/2010/main" val="339310548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209671-F158-50DF-8B01-CC3C9F4A646E}"/>
              </a:ext>
            </a:extLst>
          </p:cNvPr>
          <p:cNvSpPr>
            <a:spLocks noGrp="1"/>
          </p:cNvSpPr>
          <p:nvPr>
            <p:ph type="title"/>
          </p:nvPr>
        </p:nvSpPr>
        <p:spPr/>
        <p:txBody>
          <a:bodyPr/>
          <a:lstStyle/>
          <a:p>
            <a:r>
              <a:rPr lang="el-GR" dirty="0"/>
              <a:t>Καπιταλισμός</a:t>
            </a:r>
            <a:endParaRPr lang="en-GR" dirty="0"/>
          </a:p>
        </p:txBody>
      </p:sp>
      <p:sp>
        <p:nvSpPr>
          <p:cNvPr id="3" name="Content Placeholder 2">
            <a:extLst>
              <a:ext uri="{FF2B5EF4-FFF2-40B4-BE49-F238E27FC236}">
                <a16:creationId xmlns:a16="http://schemas.microsoft.com/office/drawing/2014/main" id="{D88FF3E3-2E56-D413-85FD-7B4B1225FE01}"/>
              </a:ext>
            </a:extLst>
          </p:cNvPr>
          <p:cNvSpPr>
            <a:spLocks noGrp="1"/>
          </p:cNvSpPr>
          <p:nvPr>
            <p:ph idx="1"/>
          </p:nvPr>
        </p:nvSpPr>
        <p:spPr>
          <a:xfrm>
            <a:off x="838200" y="1488558"/>
            <a:ext cx="10515600" cy="5004317"/>
          </a:xfrm>
        </p:spPr>
        <p:txBody>
          <a:bodyPr>
            <a:normAutofit/>
          </a:bodyPr>
          <a:lstStyle/>
          <a:p>
            <a:r>
              <a:rPr lang="el-GR" dirty="0"/>
              <a:t>Ο καπιταλισμός είναι ένα σύστημα γενικευμένης παραγωγής αγαθών με κίνητρο το κέρδος, στο πλαίσιο του οποίου τα άτομα κατέχουν τον πλούτο και η οικονομική ζωή οργανώνεται σύμφωνα με τις αρχές της αγοράς. </a:t>
            </a:r>
          </a:p>
          <a:p>
            <a:r>
              <a:rPr lang="el-GR" dirty="0"/>
              <a:t>Απαρχές του στην Ευρώπη του 17</a:t>
            </a:r>
            <a:r>
              <a:rPr lang="el-GR" baseline="30000" dirty="0"/>
              <a:t>ου</a:t>
            </a:r>
            <a:r>
              <a:rPr lang="el-GR" dirty="0"/>
              <a:t> και 18</a:t>
            </a:r>
            <a:r>
              <a:rPr lang="el-GR" baseline="30000" dirty="0"/>
              <a:t>ου</a:t>
            </a:r>
            <a:r>
              <a:rPr lang="el-GR" dirty="0"/>
              <a:t> αιώνα.</a:t>
            </a:r>
          </a:p>
        </p:txBody>
      </p:sp>
      <p:sp>
        <p:nvSpPr>
          <p:cNvPr id="4" name="TextBox 3">
            <a:extLst>
              <a:ext uri="{FF2B5EF4-FFF2-40B4-BE49-F238E27FC236}">
                <a16:creationId xmlns:a16="http://schemas.microsoft.com/office/drawing/2014/main" id="{384DFB48-6C7F-7BE6-2480-96A50DCAD192}"/>
              </a:ext>
            </a:extLst>
          </p:cNvPr>
          <p:cNvSpPr txBox="1"/>
          <p:nvPr/>
        </p:nvSpPr>
        <p:spPr>
          <a:xfrm>
            <a:off x="11045144" y="174525"/>
            <a:ext cx="1267703" cy="352084"/>
          </a:xfrm>
          <a:prstGeom prst="rect">
            <a:avLst/>
          </a:prstGeom>
          <a:noFill/>
        </p:spPr>
        <p:txBody>
          <a:bodyPr wrap="square">
            <a:spAutoFit/>
          </a:bodyPr>
          <a:lstStyle>
            <a:defPPr>
              <a:defRPr lang="de-DE"/>
            </a:defPPr>
            <a:lvl1pPr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1pPr>
            <a:lvl2pPr marL="457200"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2pPr>
            <a:lvl3pPr marL="914400"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3pPr>
            <a:lvl4pPr marL="1371600"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4pPr>
            <a:lvl5pPr marL="1828800"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5pPr>
            <a:lvl6pPr marL="2286000" algn="l" defTabSz="457200" rtl="0" eaLnBrk="1" latinLnBrk="0" hangingPunct="1">
              <a:defRPr sz="3200" b="1" kern="1200">
                <a:solidFill>
                  <a:schemeClr val="tx1"/>
                </a:solidFill>
                <a:latin typeface="Arial" pitchFamily="-105" charset="0"/>
                <a:ea typeface="ＭＳ Ｐゴシック" pitchFamily="-105" charset="-128"/>
                <a:cs typeface="ＭＳ Ｐゴシック" pitchFamily="-105" charset="-128"/>
              </a:defRPr>
            </a:lvl6pPr>
            <a:lvl7pPr marL="2743200" algn="l" defTabSz="457200" rtl="0" eaLnBrk="1" latinLnBrk="0" hangingPunct="1">
              <a:defRPr sz="3200" b="1" kern="1200">
                <a:solidFill>
                  <a:schemeClr val="tx1"/>
                </a:solidFill>
                <a:latin typeface="Arial" pitchFamily="-105" charset="0"/>
                <a:ea typeface="ＭＳ Ｐゴシック" pitchFamily="-105" charset="-128"/>
                <a:cs typeface="ＭＳ Ｐゴシック" pitchFamily="-105" charset="-128"/>
              </a:defRPr>
            </a:lvl7pPr>
            <a:lvl8pPr marL="3200400" algn="l" defTabSz="457200" rtl="0" eaLnBrk="1" latinLnBrk="0" hangingPunct="1">
              <a:defRPr sz="3200" b="1" kern="1200">
                <a:solidFill>
                  <a:schemeClr val="tx1"/>
                </a:solidFill>
                <a:latin typeface="Arial" pitchFamily="-105" charset="0"/>
                <a:ea typeface="ＭＳ Ｐゴシック" pitchFamily="-105" charset="-128"/>
                <a:cs typeface="ＭＳ Ｐゴシック" pitchFamily="-105" charset="-128"/>
              </a:defRPr>
            </a:lvl8pPr>
            <a:lvl9pPr marL="3657600" algn="l" defTabSz="457200" rtl="0" eaLnBrk="1" latinLnBrk="0" hangingPunct="1">
              <a:defRPr sz="3200" b="1" kern="1200">
                <a:solidFill>
                  <a:schemeClr val="tx1"/>
                </a:solidFill>
                <a:latin typeface="Arial" pitchFamily="-105" charset="0"/>
                <a:ea typeface="ＭＳ Ｐゴシック" pitchFamily="-105" charset="-128"/>
                <a:cs typeface="ＭＳ Ｐゴシック" pitchFamily="-105" charset="-128"/>
              </a:defRPr>
            </a:lvl9pPr>
          </a:lstStyle>
          <a:p>
            <a:pPr defTabSz="685800">
              <a:defRPr/>
            </a:pPr>
            <a:r>
              <a:rPr lang="en-US" sz="788" b="0" dirty="0">
                <a:solidFill>
                  <a:prstClr val="white">
                    <a:lumMod val="50000"/>
                  </a:prstClr>
                </a:solidFill>
              </a:rPr>
              <a:t>© </a:t>
            </a:r>
            <a:r>
              <a:rPr lang="el-GR" sz="788" b="0" dirty="0">
                <a:solidFill>
                  <a:prstClr val="white">
                    <a:lumMod val="50000"/>
                  </a:prstClr>
                </a:solidFill>
              </a:rPr>
              <a:t>Εκδόσεις Κριτική</a:t>
            </a:r>
            <a:r>
              <a:rPr lang="en-US" sz="788" b="0" dirty="0">
                <a:solidFill>
                  <a:prstClr val="white">
                    <a:lumMod val="50000"/>
                  </a:prstClr>
                </a:solidFill>
              </a:rPr>
              <a:t> </a:t>
            </a:r>
          </a:p>
          <a:p>
            <a:pPr defTabSz="685800">
              <a:defRPr/>
            </a:pPr>
            <a:r>
              <a:rPr lang="en-US" sz="900" b="0" dirty="0">
                <a:solidFill>
                  <a:prstClr val="white"/>
                </a:solidFill>
              </a:rPr>
              <a:t> </a:t>
            </a:r>
          </a:p>
        </p:txBody>
      </p:sp>
    </p:spTree>
    <p:extLst>
      <p:ext uri="{BB962C8B-B14F-4D97-AF65-F5344CB8AC3E}">
        <p14:creationId xmlns:p14="http://schemas.microsoft.com/office/powerpoint/2010/main" val="192114590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2B3AA2-2A76-B0C7-C825-4EDC9711D068}"/>
              </a:ext>
            </a:extLst>
          </p:cNvPr>
          <p:cNvSpPr>
            <a:spLocks noGrp="1"/>
          </p:cNvSpPr>
          <p:nvPr>
            <p:ph type="title"/>
          </p:nvPr>
        </p:nvSpPr>
        <p:spPr>
          <a:xfrm>
            <a:off x="838200" y="77935"/>
            <a:ext cx="10515600" cy="1325563"/>
          </a:xfrm>
        </p:spPr>
        <p:txBody>
          <a:bodyPr/>
          <a:lstStyle/>
          <a:p>
            <a:r>
              <a:rPr lang="el-GR" dirty="0"/>
              <a:t>Μορφές καπιταλισμού</a:t>
            </a:r>
            <a:endParaRPr lang="en-GR" dirty="0"/>
          </a:p>
        </p:txBody>
      </p:sp>
      <p:sp>
        <p:nvSpPr>
          <p:cNvPr id="3" name="Content Placeholder 2">
            <a:extLst>
              <a:ext uri="{FF2B5EF4-FFF2-40B4-BE49-F238E27FC236}">
                <a16:creationId xmlns:a16="http://schemas.microsoft.com/office/drawing/2014/main" id="{AD8448E5-E299-05D2-3F66-3783CB57D97A}"/>
              </a:ext>
            </a:extLst>
          </p:cNvPr>
          <p:cNvSpPr>
            <a:spLocks noGrp="1"/>
          </p:cNvSpPr>
          <p:nvPr>
            <p:ph idx="1"/>
          </p:nvPr>
        </p:nvSpPr>
        <p:spPr>
          <a:xfrm>
            <a:off x="838200" y="1137273"/>
            <a:ext cx="10515600" cy="5089377"/>
          </a:xfrm>
        </p:spPr>
        <p:txBody>
          <a:bodyPr>
            <a:noAutofit/>
          </a:bodyPr>
          <a:lstStyle/>
          <a:p>
            <a:pPr>
              <a:lnSpc>
                <a:spcPct val="100000"/>
              </a:lnSpc>
            </a:pPr>
            <a:r>
              <a:rPr lang="el-GR" sz="2000" b="1" noProof="1"/>
              <a:t>Επιχειρηματικός καπιταλισμός</a:t>
            </a:r>
            <a:r>
              <a:rPr lang="el-GR" sz="2000" noProof="1"/>
              <a:t>: το ιδανικό προς το οποίο κινούνται αναπόφευκτα τα άλλα είδη καπιταλισμού. Απουσία οποιασδήποτε επέμβασης στη λειτουργία του ανταγωνισμού της αγοράς. Πατρίδες του ΗΠΑ και Ηνωμένο Βασίλειο, οι αρχές του έχουν εξαπλωθεί μέσω της οικονομικής παγκοσμιοποίησης. Η δύναμη των ΗΠΑ καταδεικνύει τη δυναμική του, αλλά έχει την τάση να δημιουργεί σοβαρές ανισότητες.  </a:t>
            </a:r>
          </a:p>
          <a:p>
            <a:pPr>
              <a:lnSpc>
                <a:spcPct val="100000"/>
              </a:lnSpc>
            </a:pPr>
            <a:r>
              <a:rPr lang="el-GR" sz="2000" b="1" noProof="1"/>
              <a:t>Κοινωνικός καπιταλισμός</a:t>
            </a:r>
            <a:r>
              <a:rPr lang="el-GR" sz="2000" noProof="1"/>
              <a:t>: στην Κεντρική και Δυτική Ευρώπη μετά τον Β΄Παγκόσμιο Πόλεμο, πατρίδα του η Γερμανία. Βασικό χαρακτηριστικό του </a:t>
            </a:r>
            <a:r>
              <a:rPr lang="el-GR" sz="2000" noProof="1">
                <a:effectLst/>
              </a:rPr>
              <a:t>η ιδέα της </a:t>
            </a:r>
            <a:r>
              <a:rPr lang="el-GR" sz="2000" b="1" noProof="1">
                <a:effectLst/>
              </a:rPr>
              <a:t>κοινωνικής αγοράς </a:t>
            </a:r>
            <a:r>
              <a:rPr lang="el-GR" sz="2000" noProof="1">
                <a:effectLst/>
              </a:rPr>
              <a:t>(social market), που συνοψίζεται στην απόπειρα να συνδυαστούν οι αρχές του ανταγωνισμού της αγοράς με την ανάγκη για κοινωνική συνοχή και αλληλεγγύη. Συνέβαλε στο οικονομικό θαύμα της Γερμανίας, αλλά δεν διαθέτει ευελιξία και δεν επιτρέπει στις επιχειρήσεις να προσαρμοστούν με ευκολία στις συνθήκες της αγοράς. </a:t>
            </a:r>
            <a:endParaRPr lang="el-GR" sz="2000" b="1" noProof="1"/>
          </a:p>
          <a:p>
            <a:pPr>
              <a:lnSpc>
                <a:spcPct val="100000"/>
              </a:lnSpc>
            </a:pPr>
            <a:r>
              <a:rPr lang="el-GR" sz="2000" b="1" noProof="1"/>
              <a:t>Κρατικός καπιταλισμός:</a:t>
            </a:r>
            <a:r>
              <a:rPr lang="el-GR" sz="2000" noProof="1"/>
              <a:t> το κράτος παίζει κρίσιμο καθοδηγητικό ρόλο, συνήθως είναι μη φιλελεύθερες καπιταλιστικές κοινωνίες, π.χ. ασιατικές  «τίγρεις», Ιαπωνία, Κίνα, Ρωσία. Αδυναμία του η αντίφαση ανάμεσα στον οικονομικό φιλελευθερισμό και στις μη φιλελεύθερες πολιτικές ρυθμίσεις. </a:t>
            </a:r>
            <a:endParaRPr lang="el-GR" sz="2000" b="1" noProof="1"/>
          </a:p>
          <a:p>
            <a:pPr>
              <a:lnSpc>
                <a:spcPct val="100000"/>
              </a:lnSpc>
            </a:pPr>
            <a:r>
              <a:rPr lang="el-GR" sz="2000" b="1" noProof="1"/>
              <a:t>Φυλετικός καπιταλισμός</a:t>
            </a:r>
            <a:r>
              <a:rPr lang="el-GR" sz="2000" noProof="1"/>
              <a:t>: ένας τρόπος να συλλάβουμε τον καπιταλισμό ως ένα σύστημα εδραιωμένο στην αποικιοκρατία και στον ρατσισμό. </a:t>
            </a:r>
            <a:endParaRPr lang="el-GR" sz="2000" b="1" noProof="1"/>
          </a:p>
          <a:p>
            <a:endParaRPr lang="el-GR" sz="2000" noProof="1"/>
          </a:p>
        </p:txBody>
      </p:sp>
      <p:sp>
        <p:nvSpPr>
          <p:cNvPr id="4" name="TextBox 3">
            <a:extLst>
              <a:ext uri="{FF2B5EF4-FFF2-40B4-BE49-F238E27FC236}">
                <a16:creationId xmlns:a16="http://schemas.microsoft.com/office/drawing/2014/main" id="{ADC2F50D-B17D-55BF-E11A-4859ACFCB7E0}"/>
              </a:ext>
            </a:extLst>
          </p:cNvPr>
          <p:cNvSpPr txBox="1"/>
          <p:nvPr/>
        </p:nvSpPr>
        <p:spPr>
          <a:xfrm>
            <a:off x="11045144" y="174525"/>
            <a:ext cx="1267703" cy="352084"/>
          </a:xfrm>
          <a:prstGeom prst="rect">
            <a:avLst/>
          </a:prstGeom>
          <a:noFill/>
        </p:spPr>
        <p:txBody>
          <a:bodyPr wrap="square">
            <a:spAutoFit/>
          </a:bodyPr>
          <a:lstStyle>
            <a:defPPr>
              <a:defRPr lang="de-DE"/>
            </a:defPPr>
            <a:lvl1pPr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1pPr>
            <a:lvl2pPr marL="457200"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2pPr>
            <a:lvl3pPr marL="914400"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3pPr>
            <a:lvl4pPr marL="1371600"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4pPr>
            <a:lvl5pPr marL="1828800"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5pPr>
            <a:lvl6pPr marL="2286000" algn="l" defTabSz="457200" rtl="0" eaLnBrk="1" latinLnBrk="0" hangingPunct="1">
              <a:defRPr sz="3200" b="1" kern="1200">
                <a:solidFill>
                  <a:schemeClr val="tx1"/>
                </a:solidFill>
                <a:latin typeface="Arial" pitchFamily="-105" charset="0"/>
                <a:ea typeface="ＭＳ Ｐゴシック" pitchFamily="-105" charset="-128"/>
                <a:cs typeface="ＭＳ Ｐゴシック" pitchFamily="-105" charset="-128"/>
              </a:defRPr>
            </a:lvl6pPr>
            <a:lvl7pPr marL="2743200" algn="l" defTabSz="457200" rtl="0" eaLnBrk="1" latinLnBrk="0" hangingPunct="1">
              <a:defRPr sz="3200" b="1" kern="1200">
                <a:solidFill>
                  <a:schemeClr val="tx1"/>
                </a:solidFill>
                <a:latin typeface="Arial" pitchFamily="-105" charset="0"/>
                <a:ea typeface="ＭＳ Ｐゴシック" pitchFamily="-105" charset="-128"/>
                <a:cs typeface="ＭＳ Ｐゴシック" pitchFamily="-105" charset="-128"/>
              </a:defRPr>
            </a:lvl7pPr>
            <a:lvl8pPr marL="3200400" algn="l" defTabSz="457200" rtl="0" eaLnBrk="1" latinLnBrk="0" hangingPunct="1">
              <a:defRPr sz="3200" b="1" kern="1200">
                <a:solidFill>
                  <a:schemeClr val="tx1"/>
                </a:solidFill>
                <a:latin typeface="Arial" pitchFamily="-105" charset="0"/>
                <a:ea typeface="ＭＳ Ｐゴシック" pitchFamily="-105" charset="-128"/>
                <a:cs typeface="ＭＳ Ｐゴシック" pitchFamily="-105" charset="-128"/>
              </a:defRPr>
            </a:lvl8pPr>
            <a:lvl9pPr marL="3657600" algn="l" defTabSz="457200" rtl="0" eaLnBrk="1" latinLnBrk="0" hangingPunct="1">
              <a:defRPr sz="3200" b="1" kern="1200">
                <a:solidFill>
                  <a:schemeClr val="tx1"/>
                </a:solidFill>
                <a:latin typeface="Arial" pitchFamily="-105" charset="0"/>
                <a:ea typeface="ＭＳ Ｐゴシック" pitchFamily="-105" charset="-128"/>
                <a:cs typeface="ＭＳ Ｐゴシック" pitchFamily="-105" charset="-128"/>
              </a:defRPr>
            </a:lvl9pPr>
          </a:lstStyle>
          <a:p>
            <a:pPr defTabSz="685800">
              <a:defRPr/>
            </a:pPr>
            <a:r>
              <a:rPr lang="en-US" sz="788" b="0" dirty="0">
                <a:solidFill>
                  <a:prstClr val="white">
                    <a:lumMod val="50000"/>
                  </a:prstClr>
                </a:solidFill>
              </a:rPr>
              <a:t>© </a:t>
            </a:r>
            <a:r>
              <a:rPr lang="el-GR" sz="788" b="0" dirty="0">
                <a:solidFill>
                  <a:prstClr val="white">
                    <a:lumMod val="50000"/>
                  </a:prstClr>
                </a:solidFill>
              </a:rPr>
              <a:t>Εκδόσεις Κριτική</a:t>
            </a:r>
            <a:r>
              <a:rPr lang="en-US" sz="788" b="0" dirty="0">
                <a:solidFill>
                  <a:prstClr val="white">
                    <a:lumMod val="50000"/>
                  </a:prstClr>
                </a:solidFill>
              </a:rPr>
              <a:t> </a:t>
            </a:r>
          </a:p>
          <a:p>
            <a:pPr defTabSz="685800">
              <a:defRPr/>
            </a:pPr>
            <a:r>
              <a:rPr lang="en-US" sz="900" b="0" dirty="0">
                <a:solidFill>
                  <a:prstClr val="white"/>
                </a:solidFill>
              </a:rPr>
              <a:t> </a:t>
            </a:r>
          </a:p>
        </p:txBody>
      </p:sp>
    </p:spTree>
    <p:extLst>
      <p:ext uri="{BB962C8B-B14F-4D97-AF65-F5344CB8AC3E}">
        <p14:creationId xmlns:p14="http://schemas.microsoft.com/office/powerpoint/2010/main" val="314242031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263059-BF90-6F97-A0A1-A1EC1462A1CD}"/>
              </a:ext>
            </a:extLst>
          </p:cNvPr>
          <p:cNvSpPr>
            <a:spLocks noGrp="1"/>
          </p:cNvSpPr>
          <p:nvPr>
            <p:ph type="title"/>
          </p:nvPr>
        </p:nvSpPr>
        <p:spPr/>
        <p:txBody>
          <a:bodyPr/>
          <a:lstStyle/>
          <a:p>
            <a:r>
              <a:rPr lang="el-GR" dirty="0"/>
              <a:t>Νεοφιλελευθερισμός</a:t>
            </a:r>
            <a:endParaRPr lang="en-GR" dirty="0"/>
          </a:p>
        </p:txBody>
      </p:sp>
      <p:sp>
        <p:nvSpPr>
          <p:cNvPr id="3" name="Content Placeholder 2">
            <a:extLst>
              <a:ext uri="{FF2B5EF4-FFF2-40B4-BE49-F238E27FC236}">
                <a16:creationId xmlns:a16="http://schemas.microsoft.com/office/drawing/2014/main" id="{C87DE9DF-3632-ABEA-888B-901366224233}"/>
              </a:ext>
            </a:extLst>
          </p:cNvPr>
          <p:cNvSpPr>
            <a:spLocks noGrp="1"/>
          </p:cNvSpPr>
          <p:nvPr>
            <p:ph idx="1"/>
          </p:nvPr>
        </p:nvSpPr>
        <p:spPr/>
        <p:txBody>
          <a:bodyPr/>
          <a:lstStyle/>
          <a:p>
            <a:r>
              <a:rPr lang="el-GR" dirty="0"/>
              <a:t>Από το 1980, η οικονομική ανάπτυξη έχει αποκτήσει νεοφιλελεύθερα χαρακτηριστικά.</a:t>
            </a:r>
          </a:p>
          <a:p>
            <a:r>
              <a:rPr lang="el-GR" dirty="0"/>
              <a:t>Κύρια παραδοχή φιλελευθερισμού: φονταμενταλισμός της αγοράς, δηλαδή απόλυτη πίστη στην αγορά. </a:t>
            </a:r>
          </a:p>
          <a:p>
            <a:r>
              <a:rPr lang="el-GR" dirty="0"/>
              <a:t>Κυριότεροι εκφραστές:</a:t>
            </a:r>
            <a:r>
              <a:rPr lang="en-US" dirty="0"/>
              <a:t> Friedrich Hayek </a:t>
            </a:r>
            <a:r>
              <a:rPr lang="el-GR" dirty="0"/>
              <a:t>και </a:t>
            </a:r>
            <a:r>
              <a:rPr lang="en-US" dirty="0"/>
              <a:t>Milton Freedman. </a:t>
            </a:r>
          </a:p>
          <a:p>
            <a:r>
              <a:rPr lang="el-GR" dirty="0"/>
              <a:t>Πρώτο φιλελεύθερο πείραμα: η</a:t>
            </a:r>
            <a:r>
              <a:rPr lang="en-US" dirty="0"/>
              <a:t> </a:t>
            </a:r>
            <a:r>
              <a:rPr lang="el-GR" dirty="0"/>
              <a:t>Χιλή </a:t>
            </a:r>
            <a:r>
              <a:rPr lang="en-US" dirty="0"/>
              <a:t> </a:t>
            </a:r>
            <a:r>
              <a:rPr lang="el-GR" dirty="0"/>
              <a:t>του </a:t>
            </a:r>
            <a:r>
              <a:rPr lang="en-US" dirty="0"/>
              <a:t>Pinochet</a:t>
            </a:r>
            <a:r>
              <a:rPr lang="el-GR" dirty="0"/>
              <a:t> (1973)</a:t>
            </a:r>
            <a:r>
              <a:rPr lang="en-US" dirty="0"/>
              <a:t>. </a:t>
            </a:r>
          </a:p>
          <a:p>
            <a:r>
              <a:rPr lang="el-GR" dirty="0"/>
              <a:t>Έπειτα εξαπλώθηκε σε Βραζιλία, Αργεντινή και άλλες περιοχές Λατινικής Αμερικής, ΗΠΑ («</a:t>
            </a:r>
            <a:r>
              <a:rPr lang="el-GR" dirty="0" err="1"/>
              <a:t>ριγκανισμός</a:t>
            </a:r>
            <a:r>
              <a:rPr lang="el-GR" dirty="0"/>
              <a:t>») και Ηνωμένο Βασίλειο («</a:t>
            </a:r>
            <a:r>
              <a:rPr lang="el-GR" dirty="0" err="1"/>
              <a:t>θατσερισμός</a:t>
            </a:r>
            <a:r>
              <a:rPr lang="el-GR" dirty="0"/>
              <a:t>»), Καναδάς, Αυστραλία και Νέα Ζηλανδία. </a:t>
            </a:r>
          </a:p>
        </p:txBody>
      </p:sp>
      <p:sp>
        <p:nvSpPr>
          <p:cNvPr id="4" name="TextBox 3">
            <a:extLst>
              <a:ext uri="{FF2B5EF4-FFF2-40B4-BE49-F238E27FC236}">
                <a16:creationId xmlns:a16="http://schemas.microsoft.com/office/drawing/2014/main" id="{C1937466-D705-393B-C35A-26367E960E38}"/>
              </a:ext>
            </a:extLst>
          </p:cNvPr>
          <p:cNvSpPr txBox="1"/>
          <p:nvPr/>
        </p:nvSpPr>
        <p:spPr>
          <a:xfrm>
            <a:off x="11045144" y="174525"/>
            <a:ext cx="1267703" cy="352084"/>
          </a:xfrm>
          <a:prstGeom prst="rect">
            <a:avLst/>
          </a:prstGeom>
          <a:noFill/>
        </p:spPr>
        <p:txBody>
          <a:bodyPr wrap="square">
            <a:spAutoFit/>
          </a:bodyPr>
          <a:lstStyle>
            <a:defPPr>
              <a:defRPr lang="de-DE"/>
            </a:defPPr>
            <a:lvl1pPr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1pPr>
            <a:lvl2pPr marL="457200"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2pPr>
            <a:lvl3pPr marL="914400"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3pPr>
            <a:lvl4pPr marL="1371600"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4pPr>
            <a:lvl5pPr marL="1828800"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5pPr>
            <a:lvl6pPr marL="2286000" algn="l" defTabSz="457200" rtl="0" eaLnBrk="1" latinLnBrk="0" hangingPunct="1">
              <a:defRPr sz="3200" b="1" kern="1200">
                <a:solidFill>
                  <a:schemeClr val="tx1"/>
                </a:solidFill>
                <a:latin typeface="Arial" pitchFamily="-105" charset="0"/>
                <a:ea typeface="ＭＳ Ｐゴシック" pitchFamily="-105" charset="-128"/>
                <a:cs typeface="ＭＳ Ｐゴシック" pitchFamily="-105" charset="-128"/>
              </a:defRPr>
            </a:lvl6pPr>
            <a:lvl7pPr marL="2743200" algn="l" defTabSz="457200" rtl="0" eaLnBrk="1" latinLnBrk="0" hangingPunct="1">
              <a:defRPr sz="3200" b="1" kern="1200">
                <a:solidFill>
                  <a:schemeClr val="tx1"/>
                </a:solidFill>
                <a:latin typeface="Arial" pitchFamily="-105" charset="0"/>
                <a:ea typeface="ＭＳ Ｐゴシック" pitchFamily="-105" charset="-128"/>
                <a:cs typeface="ＭＳ Ｐゴシック" pitchFamily="-105" charset="-128"/>
              </a:defRPr>
            </a:lvl7pPr>
            <a:lvl8pPr marL="3200400" algn="l" defTabSz="457200" rtl="0" eaLnBrk="1" latinLnBrk="0" hangingPunct="1">
              <a:defRPr sz="3200" b="1" kern="1200">
                <a:solidFill>
                  <a:schemeClr val="tx1"/>
                </a:solidFill>
                <a:latin typeface="Arial" pitchFamily="-105" charset="0"/>
                <a:ea typeface="ＭＳ Ｐゴシック" pitchFamily="-105" charset="-128"/>
                <a:cs typeface="ＭＳ Ｐゴシック" pitchFamily="-105" charset="-128"/>
              </a:defRPr>
            </a:lvl8pPr>
            <a:lvl9pPr marL="3657600" algn="l" defTabSz="457200" rtl="0" eaLnBrk="1" latinLnBrk="0" hangingPunct="1">
              <a:defRPr sz="3200" b="1" kern="1200">
                <a:solidFill>
                  <a:schemeClr val="tx1"/>
                </a:solidFill>
                <a:latin typeface="Arial" pitchFamily="-105" charset="0"/>
                <a:ea typeface="ＭＳ Ｐゴシック" pitchFamily="-105" charset="-128"/>
                <a:cs typeface="ＭＳ Ｐゴシック" pitchFamily="-105" charset="-128"/>
              </a:defRPr>
            </a:lvl9pPr>
          </a:lstStyle>
          <a:p>
            <a:pPr defTabSz="685800">
              <a:defRPr/>
            </a:pPr>
            <a:r>
              <a:rPr lang="en-US" sz="788" b="0" dirty="0">
                <a:solidFill>
                  <a:prstClr val="white">
                    <a:lumMod val="50000"/>
                  </a:prstClr>
                </a:solidFill>
              </a:rPr>
              <a:t>© </a:t>
            </a:r>
            <a:r>
              <a:rPr lang="el-GR" sz="788" b="0" dirty="0">
                <a:solidFill>
                  <a:prstClr val="white">
                    <a:lumMod val="50000"/>
                  </a:prstClr>
                </a:solidFill>
              </a:rPr>
              <a:t>Εκδόσεις Κριτική</a:t>
            </a:r>
            <a:r>
              <a:rPr lang="en-US" sz="788" b="0" dirty="0">
                <a:solidFill>
                  <a:prstClr val="white">
                    <a:lumMod val="50000"/>
                  </a:prstClr>
                </a:solidFill>
              </a:rPr>
              <a:t> </a:t>
            </a:r>
          </a:p>
          <a:p>
            <a:pPr defTabSz="685800">
              <a:defRPr/>
            </a:pPr>
            <a:r>
              <a:rPr lang="en-US" sz="900" b="0" dirty="0">
                <a:solidFill>
                  <a:prstClr val="white"/>
                </a:solidFill>
              </a:rPr>
              <a:t> </a:t>
            </a:r>
          </a:p>
        </p:txBody>
      </p:sp>
    </p:spTree>
    <p:extLst>
      <p:ext uri="{BB962C8B-B14F-4D97-AF65-F5344CB8AC3E}">
        <p14:creationId xmlns:p14="http://schemas.microsoft.com/office/powerpoint/2010/main" val="39724216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3A440D5-EFC3-8DC7-57E2-91529A9FF4D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6CB5D9A-EC7F-A71A-FDD1-E2D916AD2EC4}"/>
              </a:ext>
            </a:extLst>
          </p:cNvPr>
          <p:cNvSpPr>
            <a:spLocks noGrp="1"/>
          </p:cNvSpPr>
          <p:nvPr>
            <p:ph type="title"/>
          </p:nvPr>
        </p:nvSpPr>
        <p:spPr/>
        <p:txBody>
          <a:bodyPr/>
          <a:lstStyle/>
          <a:p>
            <a:r>
              <a:rPr lang="el-GR" dirty="0"/>
              <a:t>Οι συνέπειες του νεοφιλελευθερισμού</a:t>
            </a:r>
            <a:endParaRPr lang="en-GR" dirty="0"/>
          </a:p>
        </p:txBody>
      </p:sp>
      <p:sp>
        <p:nvSpPr>
          <p:cNvPr id="3" name="Content Placeholder 2">
            <a:extLst>
              <a:ext uri="{FF2B5EF4-FFF2-40B4-BE49-F238E27FC236}">
                <a16:creationId xmlns:a16="http://schemas.microsoft.com/office/drawing/2014/main" id="{9AAA5A0A-2D67-88E4-681F-B6FB304C9CAA}"/>
              </a:ext>
            </a:extLst>
          </p:cNvPr>
          <p:cNvSpPr>
            <a:spLocks noGrp="1"/>
          </p:cNvSpPr>
          <p:nvPr>
            <p:ph idx="1"/>
          </p:nvPr>
        </p:nvSpPr>
        <p:spPr>
          <a:xfrm>
            <a:off x="838200" y="1825624"/>
            <a:ext cx="10515600" cy="5032375"/>
          </a:xfrm>
        </p:spPr>
        <p:txBody>
          <a:bodyPr>
            <a:normAutofit fontScale="62500" lnSpcReduction="20000"/>
          </a:bodyPr>
          <a:lstStyle/>
          <a:p>
            <a:pPr>
              <a:lnSpc>
                <a:spcPct val="120000"/>
              </a:lnSpc>
            </a:pPr>
            <a:r>
              <a:rPr lang="el-GR" dirty="0"/>
              <a:t>Υποστηρικτές: </a:t>
            </a:r>
          </a:p>
          <a:p>
            <a:pPr>
              <a:lnSpc>
                <a:spcPct val="120000"/>
              </a:lnSpc>
            </a:pPr>
            <a:r>
              <a:rPr lang="el-GR" dirty="0"/>
              <a:t>Οι μεταρρυθμίσεις της αγοράς και η απελευθέρωση της οικονομίας οδήγησε σε οικονομική μεγέθυνση τις ΗΠΑ και την παγκόσμια οικονομία. </a:t>
            </a:r>
          </a:p>
          <a:p>
            <a:pPr>
              <a:lnSpc>
                <a:spcPct val="120000"/>
              </a:lnSpc>
            </a:pPr>
            <a:r>
              <a:rPr lang="el-GR" dirty="0"/>
              <a:t>Στον πυρήνα του: οι χρηματοπιστωτικές αγορές και η διαδικασία της «</a:t>
            </a:r>
            <a:r>
              <a:rPr lang="el-GR" dirty="0" err="1"/>
              <a:t>χρηματιστικοποίησης</a:t>
            </a:r>
            <a:r>
              <a:rPr lang="el-GR" dirty="0"/>
              <a:t>», κατά την οποία ο καπιταλισμός μετατράπηκε σε «τούρμπο καπιταλισμό» επωφελούμενος από τις διευρυμένες συναλλαγματικές ροές που αναζητούσαν διέξοδο στην αύξηση των επενδύσεων και της κατανάλωσης. </a:t>
            </a:r>
          </a:p>
          <a:p>
            <a:pPr>
              <a:lnSpc>
                <a:spcPct val="120000"/>
              </a:lnSpc>
            </a:pPr>
            <a:r>
              <a:rPr lang="el-GR" dirty="0"/>
              <a:t>Προκάλεσε σημαντική αύξηση του δημόσιου και ιδιωτικού χρέους, αλλά θεωρήθηκε βιώσιμο. </a:t>
            </a:r>
          </a:p>
          <a:p>
            <a:pPr>
              <a:lnSpc>
                <a:spcPct val="120000"/>
              </a:lnSpc>
            </a:pPr>
            <a:r>
              <a:rPr lang="el-GR" dirty="0"/>
              <a:t>Κριτικοί:</a:t>
            </a:r>
          </a:p>
          <a:p>
            <a:pPr>
              <a:lnSpc>
                <a:spcPct val="120000"/>
              </a:lnSpc>
            </a:pPr>
            <a:r>
              <a:rPr lang="el-GR" dirty="0"/>
              <a:t>Δυσκολεύεται να κρατήσει τη λαϊκή νομιμοποίηση λόγω της συσχέτισής του με τη διεύρυνση των ανισοτήτων και την κοινωνική κατάρρευση. </a:t>
            </a:r>
          </a:p>
          <a:p>
            <a:pPr>
              <a:lnSpc>
                <a:spcPct val="120000"/>
              </a:lnSpc>
            </a:pPr>
            <a:r>
              <a:rPr lang="el-GR" dirty="0"/>
              <a:t>«Δημοκρατικό έλλειμμα» που δημιουργείται από τη «διεθνοποίηση του κράτους», πίεση για προστασία του περιβάλλοντος και παράδοση κρατικής εξουσίας σε εταιρικά και οικονομικά συμφέροντα. </a:t>
            </a:r>
          </a:p>
        </p:txBody>
      </p:sp>
      <p:sp>
        <p:nvSpPr>
          <p:cNvPr id="4" name="TextBox 3">
            <a:extLst>
              <a:ext uri="{FF2B5EF4-FFF2-40B4-BE49-F238E27FC236}">
                <a16:creationId xmlns:a16="http://schemas.microsoft.com/office/drawing/2014/main" id="{05602187-FB79-D9E1-ADB0-C766DEA14C44}"/>
              </a:ext>
            </a:extLst>
          </p:cNvPr>
          <p:cNvSpPr txBox="1"/>
          <p:nvPr/>
        </p:nvSpPr>
        <p:spPr>
          <a:xfrm>
            <a:off x="11045144" y="174525"/>
            <a:ext cx="1267703" cy="352084"/>
          </a:xfrm>
          <a:prstGeom prst="rect">
            <a:avLst/>
          </a:prstGeom>
          <a:noFill/>
        </p:spPr>
        <p:txBody>
          <a:bodyPr wrap="square">
            <a:spAutoFit/>
          </a:bodyPr>
          <a:lstStyle>
            <a:defPPr>
              <a:defRPr lang="de-DE"/>
            </a:defPPr>
            <a:lvl1pPr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1pPr>
            <a:lvl2pPr marL="457200"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2pPr>
            <a:lvl3pPr marL="914400"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3pPr>
            <a:lvl4pPr marL="1371600"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4pPr>
            <a:lvl5pPr marL="1828800"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5pPr>
            <a:lvl6pPr marL="2286000" algn="l" defTabSz="457200" rtl="0" eaLnBrk="1" latinLnBrk="0" hangingPunct="1">
              <a:defRPr sz="3200" b="1" kern="1200">
                <a:solidFill>
                  <a:schemeClr val="tx1"/>
                </a:solidFill>
                <a:latin typeface="Arial" pitchFamily="-105" charset="0"/>
                <a:ea typeface="ＭＳ Ｐゴシック" pitchFamily="-105" charset="-128"/>
                <a:cs typeface="ＭＳ Ｐゴシック" pitchFamily="-105" charset="-128"/>
              </a:defRPr>
            </a:lvl6pPr>
            <a:lvl7pPr marL="2743200" algn="l" defTabSz="457200" rtl="0" eaLnBrk="1" latinLnBrk="0" hangingPunct="1">
              <a:defRPr sz="3200" b="1" kern="1200">
                <a:solidFill>
                  <a:schemeClr val="tx1"/>
                </a:solidFill>
                <a:latin typeface="Arial" pitchFamily="-105" charset="0"/>
                <a:ea typeface="ＭＳ Ｐゴシック" pitchFamily="-105" charset="-128"/>
                <a:cs typeface="ＭＳ Ｐゴシック" pitchFamily="-105" charset="-128"/>
              </a:defRPr>
            </a:lvl7pPr>
            <a:lvl8pPr marL="3200400" algn="l" defTabSz="457200" rtl="0" eaLnBrk="1" latinLnBrk="0" hangingPunct="1">
              <a:defRPr sz="3200" b="1" kern="1200">
                <a:solidFill>
                  <a:schemeClr val="tx1"/>
                </a:solidFill>
                <a:latin typeface="Arial" pitchFamily="-105" charset="0"/>
                <a:ea typeface="ＭＳ Ｐゴシック" pitchFamily="-105" charset="-128"/>
                <a:cs typeface="ＭＳ Ｐゴシック" pitchFamily="-105" charset="-128"/>
              </a:defRPr>
            </a:lvl8pPr>
            <a:lvl9pPr marL="3657600" algn="l" defTabSz="457200" rtl="0" eaLnBrk="1" latinLnBrk="0" hangingPunct="1">
              <a:defRPr sz="3200" b="1" kern="1200">
                <a:solidFill>
                  <a:schemeClr val="tx1"/>
                </a:solidFill>
                <a:latin typeface="Arial" pitchFamily="-105" charset="0"/>
                <a:ea typeface="ＭＳ Ｐゴシック" pitchFamily="-105" charset="-128"/>
                <a:cs typeface="ＭＳ Ｐゴシック" pitchFamily="-105" charset="-128"/>
              </a:defRPr>
            </a:lvl9pPr>
          </a:lstStyle>
          <a:p>
            <a:pPr defTabSz="685800">
              <a:defRPr/>
            </a:pPr>
            <a:r>
              <a:rPr lang="en-US" sz="788" b="0" dirty="0">
                <a:solidFill>
                  <a:prstClr val="white">
                    <a:lumMod val="50000"/>
                  </a:prstClr>
                </a:solidFill>
              </a:rPr>
              <a:t>© </a:t>
            </a:r>
            <a:r>
              <a:rPr lang="el-GR" sz="788" b="0" dirty="0">
                <a:solidFill>
                  <a:prstClr val="white">
                    <a:lumMod val="50000"/>
                  </a:prstClr>
                </a:solidFill>
              </a:rPr>
              <a:t>Εκδόσεις Κριτική</a:t>
            </a:r>
            <a:r>
              <a:rPr lang="en-US" sz="788" b="0" dirty="0">
                <a:solidFill>
                  <a:prstClr val="white">
                    <a:lumMod val="50000"/>
                  </a:prstClr>
                </a:solidFill>
              </a:rPr>
              <a:t> </a:t>
            </a:r>
          </a:p>
          <a:p>
            <a:pPr defTabSz="685800">
              <a:defRPr/>
            </a:pPr>
            <a:r>
              <a:rPr lang="en-US" sz="900" b="0" dirty="0">
                <a:solidFill>
                  <a:prstClr val="white"/>
                </a:solidFill>
              </a:rPr>
              <a:t> </a:t>
            </a:r>
          </a:p>
        </p:txBody>
      </p:sp>
    </p:spTree>
    <p:extLst>
      <p:ext uri="{BB962C8B-B14F-4D97-AF65-F5344CB8AC3E}">
        <p14:creationId xmlns:p14="http://schemas.microsoft.com/office/powerpoint/2010/main" val="124558146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8A1B6D6-304C-0A3D-BD85-604A46B56F0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4124B38-2851-A81D-225C-F3A945A9D46E}"/>
              </a:ext>
            </a:extLst>
          </p:cNvPr>
          <p:cNvSpPr>
            <a:spLocks noGrp="1"/>
          </p:cNvSpPr>
          <p:nvPr>
            <p:ph type="title"/>
          </p:nvPr>
        </p:nvSpPr>
        <p:spPr/>
        <p:txBody>
          <a:bodyPr/>
          <a:lstStyle/>
          <a:p>
            <a:r>
              <a:rPr lang="el-GR" dirty="0"/>
              <a:t>Οικονομική παγκοσμιοποίηση</a:t>
            </a:r>
            <a:endParaRPr lang="en-GR" dirty="0"/>
          </a:p>
        </p:txBody>
      </p:sp>
      <p:sp>
        <p:nvSpPr>
          <p:cNvPr id="3" name="Content Placeholder 2">
            <a:extLst>
              <a:ext uri="{FF2B5EF4-FFF2-40B4-BE49-F238E27FC236}">
                <a16:creationId xmlns:a16="http://schemas.microsoft.com/office/drawing/2014/main" id="{B683A0FF-8187-6AE6-E841-82956B7767DB}"/>
              </a:ext>
            </a:extLst>
          </p:cNvPr>
          <p:cNvSpPr>
            <a:spLocks noGrp="1"/>
          </p:cNvSpPr>
          <p:nvPr>
            <p:ph idx="1"/>
          </p:nvPr>
        </p:nvSpPr>
        <p:spPr>
          <a:xfrm>
            <a:off x="838200" y="1825625"/>
            <a:ext cx="10515600" cy="4667250"/>
          </a:xfrm>
        </p:spPr>
        <p:txBody>
          <a:bodyPr>
            <a:normAutofit fontScale="92500" lnSpcReduction="20000"/>
          </a:bodyPr>
          <a:lstStyle/>
          <a:p>
            <a:pPr>
              <a:lnSpc>
                <a:spcPct val="110000"/>
              </a:lnSpc>
            </a:pPr>
            <a:r>
              <a:rPr lang="el-GR" dirty="0"/>
              <a:t>Η διαδικασία κατά την οποία όλες οι εθνικές οικονομίες ενσωματώνονται, σε μεγαλύτερο ή μικρότερο βαθμό, σε μια αλληλένδετη παγκόσμια οικονομία ( «βαθιά ολοκλήρωση). </a:t>
            </a:r>
          </a:p>
          <a:p>
            <a:pPr>
              <a:lnSpc>
                <a:spcPct val="110000"/>
              </a:lnSpc>
            </a:pPr>
            <a:r>
              <a:rPr lang="el-GR" dirty="0"/>
              <a:t>Είναι διαφορετική από τη διεθνοποίηση, δηλαδή την ανάπτυξη των σχέσεων και της διακίνησης αγαθών, κεφαλαίου, ανθρώπων, μηνυμάτων και ιδεών μεταξύ κρατών («ρηχή ολοκλήρωση»). </a:t>
            </a:r>
          </a:p>
          <a:p>
            <a:pPr>
              <a:lnSpc>
                <a:spcPct val="110000"/>
              </a:lnSpc>
            </a:pPr>
            <a:r>
              <a:rPr lang="el-GR" dirty="0"/>
              <a:t>Αναπτύχθηκε στο δεύτερο μισό του 20</a:t>
            </a:r>
            <a:r>
              <a:rPr lang="el-GR" baseline="30000" dirty="0"/>
              <a:t>ου</a:t>
            </a:r>
            <a:r>
              <a:rPr lang="el-GR" dirty="0"/>
              <a:t> αιώνα σε δύο φάσεις: </a:t>
            </a:r>
          </a:p>
          <a:p>
            <a:pPr>
              <a:lnSpc>
                <a:spcPct val="110000"/>
              </a:lnSpc>
            </a:pPr>
            <a:r>
              <a:rPr lang="el-GR" dirty="0"/>
              <a:t>Από το τέλος του Β΄ΠΠ μέχρι τις αρχές της δεκαετίας 1970 (σύστημα </a:t>
            </a:r>
            <a:r>
              <a:rPr lang="el-GR" dirty="0" err="1"/>
              <a:t>Μπρέτον</a:t>
            </a:r>
            <a:r>
              <a:rPr lang="el-GR" dirty="0"/>
              <a:t> Γουντς) </a:t>
            </a:r>
          </a:p>
          <a:p>
            <a:pPr>
              <a:lnSpc>
                <a:spcPct val="110000"/>
              </a:lnSpc>
            </a:pPr>
            <a:r>
              <a:rPr lang="el-GR" dirty="0"/>
              <a:t>Κατάρρευση Συστήματος </a:t>
            </a:r>
            <a:r>
              <a:rPr lang="el-GR" dirty="0" err="1"/>
              <a:t>Μπρέτον</a:t>
            </a:r>
            <a:r>
              <a:rPr lang="el-GR" dirty="0"/>
              <a:t> Γουντς και μετάβαση στις κυμαινόμενες συναλλαγματικές ισοτιμίες. </a:t>
            </a:r>
            <a:endParaRPr lang="en-GR" dirty="0"/>
          </a:p>
        </p:txBody>
      </p:sp>
      <p:sp>
        <p:nvSpPr>
          <p:cNvPr id="4" name="TextBox 3">
            <a:extLst>
              <a:ext uri="{FF2B5EF4-FFF2-40B4-BE49-F238E27FC236}">
                <a16:creationId xmlns:a16="http://schemas.microsoft.com/office/drawing/2014/main" id="{CC297A11-DA34-0E7D-9E99-FB7D2DDDD98A}"/>
              </a:ext>
            </a:extLst>
          </p:cNvPr>
          <p:cNvSpPr txBox="1"/>
          <p:nvPr/>
        </p:nvSpPr>
        <p:spPr>
          <a:xfrm>
            <a:off x="11045144" y="174525"/>
            <a:ext cx="1267703" cy="352084"/>
          </a:xfrm>
          <a:prstGeom prst="rect">
            <a:avLst/>
          </a:prstGeom>
          <a:noFill/>
        </p:spPr>
        <p:txBody>
          <a:bodyPr wrap="square">
            <a:spAutoFit/>
          </a:bodyPr>
          <a:lstStyle>
            <a:defPPr>
              <a:defRPr lang="de-DE"/>
            </a:defPPr>
            <a:lvl1pPr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1pPr>
            <a:lvl2pPr marL="457200"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2pPr>
            <a:lvl3pPr marL="914400"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3pPr>
            <a:lvl4pPr marL="1371600"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4pPr>
            <a:lvl5pPr marL="1828800"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5pPr>
            <a:lvl6pPr marL="2286000" algn="l" defTabSz="457200" rtl="0" eaLnBrk="1" latinLnBrk="0" hangingPunct="1">
              <a:defRPr sz="3200" b="1" kern="1200">
                <a:solidFill>
                  <a:schemeClr val="tx1"/>
                </a:solidFill>
                <a:latin typeface="Arial" pitchFamily="-105" charset="0"/>
                <a:ea typeface="ＭＳ Ｐゴシック" pitchFamily="-105" charset="-128"/>
                <a:cs typeface="ＭＳ Ｐゴシック" pitchFamily="-105" charset="-128"/>
              </a:defRPr>
            </a:lvl6pPr>
            <a:lvl7pPr marL="2743200" algn="l" defTabSz="457200" rtl="0" eaLnBrk="1" latinLnBrk="0" hangingPunct="1">
              <a:defRPr sz="3200" b="1" kern="1200">
                <a:solidFill>
                  <a:schemeClr val="tx1"/>
                </a:solidFill>
                <a:latin typeface="Arial" pitchFamily="-105" charset="0"/>
                <a:ea typeface="ＭＳ Ｐゴシック" pitchFamily="-105" charset="-128"/>
                <a:cs typeface="ＭＳ Ｐゴシック" pitchFamily="-105" charset="-128"/>
              </a:defRPr>
            </a:lvl7pPr>
            <a:lvl8pPr marL="3200400" algn="l" defTabSz="457200" rtl="0" eaLnBrk="1" latinLnBrk="0" hangingPunct="1">
              <a:defRPr sz="3200" b="1" kern="1200">
                <a:solidFill>
                  <a:schemeClr val="tx1"/>
                </a:solidFill>
                <a:latin typeface="Arial" pitchFamily="-105" charset="0"/>
                <a:ea typeface="ＭＳ Ｐゴシック" pitchFamily="-105" charset="-128"/>
                <a:cs typeface="ＭＳ Ｐゴシック" pitchFamily="-105" charset="-128"/>
              </a:defRPr>
            </a:lvl8pPr>
            <a:lvl9pPr marL="3657600" algn="l" defTabSz="457200" rtl="0" eaLnBrk="1" latinLnBrk="0" hangingPunct="1">
              <a:defRPr sz="3200" b="1" kern="1200">
                <a:solidFill>
                  <a:schemeClr val="tx1"/>
                </a:solidFill>
                <a:latin typeface="Arial" pitchFamily="-105" charset="0"/>
                <a:ea typeface="ＭＳ Ｐゴシック" pitchFamily="-105" charset="-128"/>
                <a:cs typeface="ＭＳ Ｐゴシック" pitchFamily="-105" charset="-128"/>
              </a:defRPr>
            </a:lvl9pPr>
          </a:lstStyle>
          <a:p>
            <a:pPr defTabSz="685800">
              <a:defRPr/>
            </a:pPr>
            <a:r>
              <a:rPr lang="en-US" sz="788" b="0" dirty="0">
                <a:solidFill>
                  <a:prstClr val="white">
                    <a:lumMod val="50000"/>
                  </a:prstClr>
                </a:solidFill>
              </a:rPr>
              <a:t>© </a:t>
            </a:r>
            <a:r>
              <a:rPr lang="el-GR" sz="788" b="0" dirty="0">
                <a:solidFill>
                  <a:prstClr val="white">
                    <a:lumMod val="50000"/>
                  </a:prstClr>
                </a:solidFill>
              </a:rPr>
              <a:t>Εκδόσεις Κριτική</a:t>
            </a:r>
            <a:r>
              <a:rPr lang="en-US" sz="788" b="0" dirty="0">
                <a:solidFill>
                  <a:prstClr val="white">
                    <a:lumMod val="50000"/>
                  </a:prstClr>
                </a:solidFill>
              </a:rPr>
              <a:t> </a:t>
            </a:r>
          </a:p>
          <a:p>
            <a:pPr defTabSz="685800">
              <a:defRPr/>
            </a:pPr>
            <a:r>
              <a:rPr lang="en-US" sz="900" b="0" dirty="0">
                <a:solidFill>
                  <a:prstClr val="white"/>
                </a:solidFill>
              </a:rPr>
              <a:t> </a:t>
            </a:r>
          </a:p>
        </p:txBody>
      </p:sp>
    </p:spTree>
    <p:extLst>
      <p:ext uri="{BB962C8B-B14F-4D97-AF65-F5344CB8AC3E}">
        <p14:creationId xmlns:p14="http://schemas.microsoft.com/office/powerpoint/2010/main" val="334602306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52A326-BA4F-FF96-5377-A7A5BB3C707D}"/>
              </a:ext>
            </a:extLst>
          </p:cNvPr>
          <p:cNvSpPr>
            <a:spLocks noGrp="1"/>
          </p:cNvSpPr>
          <p:nvPr>
            <p:ph type="title"/>
          </p:nvPr>
        </p:nvSpPr>
        <p:spPr/>
        <p:txBody>
          <a:bodyPr/>
          <a:lstStyle/>
          <a:p>
            <a:r>
              <a:rPr lang="el-GR" dirty="0"/>
              <a:t>Οικονομική παγκοσμιοποίηση</a:t>
            </a:r>
            <a:endParaRPr lang="en-GR" dirty="0"/>
          </a:p>
        </p:txBody>
      </p:sp>
      <p:sp>
        <p:nvSpPr>
          <p:cNvPr id="3" name="Content Placeholder 2">
            <a:extLst>
              <a:ext uri="{FF2B5EF4-FFF2-40B4-BE49-F238E27FC236}">
                <a16:creationId xmlns:a16="http://schemas.microsoft.com/office/drawing/2014/main" id="{7BDD1440-6542-3871-1B06-7F1D282EF006}"/>
              </a:ext>
            </a:extLst>
          </p:cNvPr>
          <p:cNvSpPr>
            <a:spLocks noGrp="1"/>
          </p:cNvSpPr>
          <p:nvPr>
            <p:ph idx="1"/>
          </p:nvPr>
        </p:nvSpPr>
        <p:spPr/>
        <p:txBody>
          <a:bodyPr>
            <a:normAutofit fontScale="85000" lnSpcReduction="10000"/>
          </a:bodyPr>
          <a:lstStyle/>
          <a:p>
            <a:pPr>
              <a:lnSpc>
                <a:spcPct val="110000"/>
              </a:lnSpc>
            </a:pPr>
            <a:r>
              <a:rPr lang="el-GR" dirty="0"/>
              <a:t>Η παγκόσμια </a:t>
            </a:r>
            <a:r>
              <a:rPr lang="el-GR" dirty="0" err="1"/>
              <a:t>διασυνδεσιμότητα</a:t>
            </a:r>
            <a:r>
              <a:rPr lang="el-GR" dirty="0"/>
              <a:t> έχει αυξηθεί με διάφορους τρόπους, οι σημαντικότεροι εκ των οποίων είναι: </a:t>
            </a:r>
          </a:p>
          <a:p>
            <a:pPr>
              <a:lnSpc>
                <a:spcPct val="110000"/>
              </a:lnSpc>
            </a:pPr>
            <a:r>
              <a:rPr lang="el-GR" dirty="0"/>
              <a:t>Το διεθνές εμπόριο</a:t>
            </a:r>
          </a:p>
          <a:p>
            <a:pPr>
              <a:lnSpc>
                <a:spcPct val="110000"/>
              </a:lnSpc>
            </a:pPr>
            <a:r>
              <a:rPr lang="el-GR" dirty="0"/>
              <a:t>Η διασυνοριακή παραγωγή</a:t>
            </a:r>
          </a:p>
          <a:p>
            <a:pPr>
              <a:lnSpc>
                <a:spcPct val="110000"/>
              </a:lnSpc>
            </a:pPr>
            <a:r>
              <a:rPr lang="el-GR" dirty="0"/>
              <a:t>Ο παγκόσμιος καταμερισμός εργασίας</a:t>
            </a:r>
          </a:p>
          <a:p>
            <a:pPr>
              <a:lnSpc>
                <a:spcPct val="110000"/>
              </a:lnSpc>
            </a:pPr>
            <a:r>
              <a:rPr lang="el-GR" dirty="0"/>
              <a:t>Το παγκόσμιο χρηματοπιστωτικό σύστημα: ο θεμέλιος λίθος της παγκόσμιας οικονομίας. Δημιουργήθηκε μέσα από δύο διαδικασίες</a:t>
            </a:r>
            <a:r>
              <a:rPr lang="el-GR" dirty="0">
                <a:sym typeface="Wingdings" pitchFamily="2" charset="2"/>
              </a:rPr>
              <a:t>: 1) τη μετάβαση σε κυμαινόμενες συναλλαγματικές ισοτιμίες που διευκόλυνε τη ροή κεφαλαίου στο εσωτερικό των χωρών και 2) την εφαρμογή νέων τεχνολογιών πληροφοριών και επικοινωνίας τη δεκαετία του 1990. </a:t>
            </a:r>
            <a:endParaRPr lang="en-GR" dirty="0"/>
          </a:p>
        </p:txBody>
      </p:sp>
      <p:sp>
        <p:nvSpPr>
          <p:cNvPr id="4" name="TextBox 3">
            <a:extLst>
              <a:ext uri="{FF2B5EF4-FFF2-40B4-BE49-F238E27FC236}">
                <a16:creationId xmlns:a16="http://schemas.microsoft.com/office/drawing/2014/main" id="{6D5CD55C-6F2D-D6C7-785D-338E0A888E1F}"/>
              </a:ext>
            </a:extLst>
          </p:cNvPr>
          <p:cNvSpPr txBox="1"/>
          <p:nvPr/>
        </p:nvSpPr>
        <p:spPr>
          <a:xfrm>
            <a:off x="11045144" y="174525"/>
            <a:ext cx="1267703" cy="352084"/>
          </a:xfrm>
          <a:prstGeom prst="rect">
            <a:avLst/>
          </a:prstGeom>
          <a:noFill/>
        </p:spPr>
        <p:txBody>
          <a:bodyPr wrap="square">
            <a:spAutoFit/>
          </a:bodyPr>
          <a:lstStyle>
            <a:defPPr>
              <a:defRPr lang="de-DE"/>
            </a:defPPr>
            <a:lvl1pPr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1pPr>
            <a:lvl2pPr marL="457200"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2pPr>
            <a:lvl3pPr marL="914400"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3pPr>
            <a:lvl4pPr marL="1371600"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4pPr>
            <a:lvl5pPr marL="1828800"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5pPr>
            <a:lvl6pPr marL="2286000" algn="l" defTabSz="457200" rtl="0" eaLnBrk="1" latinLnBrk="0" hangingPunct="1">
              <a:defRPr sz="3200" b="1" kern="1200">
                <a:solidFill>
                  <a:schemeClr val="tx1"/>
                </a:solidFill>
                <a:latin typeface="Arial" pitchFamily="-105" charset="0"/>
                <a:ea typeface="ＭＳ Ｐゴシック" pitchFamily="-105" charset="-128"/>
                <a:cs typeface="ＭＳ Ｐゴシック" pitchFamily="-105" charset="-128"/>
              </a:defRPr>
            </a:lvl6pPr>
            <a:lvl7pPr marL="2743200" algn="l" defTabSz="457200" rtl="0" eaLnBrk="1" latinLnBrk="0" hangingPunct="1">
              <a:defRPr sz="3200" b="1" kern="1200">
                <a:solidFill>
                  <a:schemeClr val="tx1"/>
                </a:solidFill>
                <a:latin typeface="Arial" pitchFamily="-105" charset="0"/>
                <a:ea typeface="ＭＳ Ｐゴシック" pitchFamily="-105" charset="-128"/>
                <a:cs typeface="ＭＳ Ｐゴシック" pitchFamily="-105" charset="-128"/>
              </a:defRPr>
            </a:lvl7pPr>
            <a:lvl8pPr marL="3200400" algn="l" defTabSz="457200" rtl="0" eaLnBrk="1" latinLnBrk="0" hangingPunct="1">
              <a:defRPr sz="3200" b="1" kern="1200">
                <a:solidFill>
                  <a:schemeClr val="tx1"/>
                </a:solidFill>
                <a:latin typeface="Arial" pitchFamily="-105" charset="0"/>
                <a:ea typeface="ＭＳ Ｐゴシック" pitchFamily="-105" charset="-128"/>
                <a:cs typeface="ＭＳ Ｐゴシック" pitchFamily="-105" charset="-128"/>
              </a:defRPr>
            </a:lvl8pPr>
            <a:lvl9pPr marL="3657600" algn="l" defTabSz="457200" rtl="0" eaLnBrk="1" latinLnBrk="0" hangingPunct="1">
              <a:defRPr sz="3200" b="1" kern="1200">
                <a:solidFill>
                  <a:schemeClr val="tx1"/>
                </a:solidFill>
                <a:latin typeface="Arial" pitchFamily="-105" charset="0"/>
                <a:ea typeface="ＭＳ Ｐゴシック" pitchFamily="-105" charset="-128"/>
                <a:cs typeface="ＭＳ Ｐゴシック" pitchFamily="-105" charset="-128"/>
              </a:defRPr>
            </a:lvl9pPr>
          </a:lstStyle>
          <a:p>
            <a:pPr defTabSz="685800">
              <a:defRPr/>
            </a:pPr>
            <a:r>
              <a:rPr lang="en-US" sz="788" b="0" dirty="0">
                <a:solidFill>
                  <a:prstClr val="white">
                    <a:lumMod val="50000"/>
                  </a:prstClr>
                </a:solidFill>
              </a:rPr>
              <a:t>© </a:t>
            </a:r>
            <a:r>
              <a:rPr lang="el-GR" sz="788" b="0" dirty="0">
                <a:solidFill>
                  <a:prstClr val="white">
                    <a:lumMod val="50000"/>
                  </a:prstClr>
                </a:solidFill>
              </a:rPr>
              <a:t>Εκδόσεις Κριτική</a:t>
            </a:r>
            <a:r>
              <a:rPr lang="en-US" sz="788" b="0" dirty="0">
                <a:solidFill>
                  <a:prstClr val="white">
                    <a:lumMod val="50000"/>
                  </a:prstClr>
                </a:solidFill>
              </a:rPr>
              <a:t> </a:t>
            </a:r>
          </a:p>
          <a:p>
            <a:pPr defTabSz="685800">
              <a:defRPr/>
            </a:pPr>
            <a:r>
              <a:rPr lang="en-US" sz="900" b="0" dirty="0">
                <a:solidFill>
                  <a:prstClr val="white"/>
                </a:solidFill>
              </a:rPr>
              <a:t> </a:t>
            </a:r>
          </a:p>
        </p:txBody>
      </p:sp>
    </p:spTree>
    <p:extLst>
      <p:ext uri="{BB962C8B-B14F-4D97-AF65-F5344CB8AC3E}">
        <p14:creationId xmlns:p14="http://schemas.microsoft.com/office/powerpoint/2010/main" val="358944213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16E928-8D99-F8CC-7066-8571FB275E92}"/>
              </a:ext>
            </a:extLst>
          </p:cNvPr>
          <p:cNvSpPr>
            <a:spLocks noGrp="1"/>
          </p:cNvSpPr>
          <p:nvPr>
            <p:ph type="title"/>
          </p:nvPr>
        </p:nvSpPr>
        <p:spPr/>
        <p:txBody>
          <a:bodyPr/>
          <a:lstStyle/>
          <a:p>
            <a:r>
              <a:rPr lang="el-GR" dirty="0"/>
              <a:t>Ο παγκόσμιος καπιταλισμός σε κρίση</a:t>
            </a:r>
            <a:endParaRPr lang="en-GR" dirty="0"/>
          </a:p>
        </p:txBody>
      </p:sp>
      <p:sp>
        <p:nvSpPr>
          <p:cNvPr id="3" name="Content Placeholder 2">
            <a:extLst>
              <a:ext uri="{FF2B5EF4-FFF2-40B4-BE49-F238E27FC236}">
                <a16:creationId xmlns:a16="http://schemas.microsoft.com/office/drawing/2014/main" id="{356A7BC8-4A6D-4DCA-58C1-9C474782314D}"/>
              </a:ext>
            </a:extLst>
          </p:cNvPr>
          <p:cNvSpPr>
            <a:spLocks noGrp="1"/>
          </p:cNvSpPr>
          <p:nvPr>
            <p:ph idx="1"/>
          </p:nvPr>
        </p:nvSpPr>
        <p:spPr/>
        <p:txBody>
          <a:bodyPr>
            <a:normAutofit fontScale="77500" lnSpcReduction="20000"/>
          </a:bodyPr>
          <a:lstStyle/>
          <a:p>
            <a:pPr>
              <a:lnSpc>
                <a:spcPct val="110000"/>
              </a:lnSpc>
            </a:pPr>
            <a:r>
              <a:rPr lang="el-GR" dirty="0"/>
              <a:t>Ο καπιταλισμός τείνει να διανύει περιόδους μεγάλης οικονομικής μεγέθυνσης, ύφεσης και κρίσης. </a:t>
            </a:r>
          </a:p>
          <a:p>
            <a:pPr>
              <a:lnSpc>
                <a:spcPct val="110000"/>
              </a:lnSpc>
            </a:pPr>
            <a:r>
              <a:rPr lang="el-GR" dirty="0"/>
              <a:t>Λόγω των πολέμων που έχουν φέρει πολλά συγκλονιστικά επεισόδια παρατεταμένου αποπληθωρισμού.</a:t>
            </a:r>
          </a:p>
          <a:p>
            <a:pPr>
              <a:lnSpc>
                <a:spcPct val="110000"/>
              </a:lnSpc>
            </a:pPr>
            <a:r>
              <a:rPr lang="el-GR" dirty="0"/>
              <a:t>Εξαιτίας της ίδιας της φύσης του καπιταλισμού</a:t>
            </a:r>
            <a:r>
              <a:rPr lang="en-US" dirty="0"/>
              <a:t> </a:t>
            </a:r>
            <a:r>
              <a:rPr lang="el-GR" dirty="0"/>
              <a:t>και των κρίσεων υπερπαραγωγής που οδηγούν την οικονομία σε στασιμότητα και φέρνουν ανεργία και «εξαθλίωση» ή μείωση μισθών και αποξένωση στην εργατική τάξη, κατά τον </a:t>
            </a:r>
            <a:r>
              <a:rPr lang="en-US" dirty="0"/>
              <a:t>Marx. </a:t>
            </a:r>
            <a:endParaRPr lang="el-GR" dirty="0"/>
          </a:p>
          <a:p>
            <a:pPr>
              <a:lnSpc>
                <a:spcPct val="110000"/>
              </a:lnSpc>
            </a:pPr>
            <a:r>
              <a:rPr lang="el-GR" dirty="0"/>
              <a:t>Κατά τον </a:t>
            </a:r>
            <a:r>
              <a:rPr lang="en-US" dirty="0"/>
              <a:t>Joseph </a:t>
            </a:r>
            <a:r>
              <a:rPr lang="en-US" dirty="0" err="1"/>
              <a:t>Shumpeter</a:t>
            </a:r>
            <a:r>
              <a:rPr lang="en-US" dirty="0"/>
              <a:t>, </a:t>
            </a:r>
            <a:r>
              <a:rPr lang="el-GR" dirty="0"/>
              <a:t>επειδή ο καπιταλισμός βρισκόταν σε μια κατάσταση ζύμωσης ( «δημιουργική καταστροφή») και η οποία χαρακτηριζόταν από την αιφνίδια εμφάνιση καινοτομιών που καταστρέφουν τις εδραιωμένες επιχειρήσεις και δημιουργούν νέες. </a:t>
            </a:r>
            <a:endParaRPr lang="en-GR" dirty="0"/>
          </a:p>
        </p:txBody>
      </p:sp>
      <p:sp>
        <p:nvSpPr>
          <p:cNvPr id="4" name="TextBox 3">
            <a:extLst>
              <a:ext uri="{FF2B5EF4-FFF2-40B4-BE49-F238E27FC236}">
                <a16:creationId xmlns:a16="http://schemas.microsoft.com/office/drawing/2014/main" id="{AB44BFFC-F73A-A1D1-5B47-77C451BD784F}"/>
              </a:ext>
            </a:extLst>
          </p:cNvPr>
          <p:cNvSpPr txBox="1"/>
          <p:nvPr/>
        </p:nvSpPr>
        <p:spPr>
          <a:xfrm>
            <a:off x="11045144" y="174525"/>
            <a:ext cx="1267703" cy="352084"/>
          </a:xfrm>
          <a:prstGeom prst="rect">
            <a:avLst/>
          </a:prstGeom>
          <a:noFill/>
        </p:spPr>
        <p:txBody>
          <a:bodyPr wrap="square">
            <a:spAutoFit/>
          </a:bodyPr>
          <a:lstStyle>
            <a:defPPr>
              <a:defRPr lang="de-DE"/>
            </a:defPPr>
            <a:lvl1pPr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1pPr>
            <a:lvl2pPr marL="457200"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2pPr>
            <a:lvl3pPr marL="914400"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3pPr>
            <a:lvl4pPr marL="1371600"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4pPr>
            <a:lvl5pPr marL="1828800"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5pPr>
            <a:lvl6pPr marL="2286000" algn="l" defTabSz="457200" rtl="0" eaLnBrk="1" latinLnBrk="0" hangingPunct="1">
              <a:defRPr sz="3200" b="1" kern="1200">
                <a:solidFill>
                  <a:schemeClr val="tx1"/>
                </a:solidFill>
                <a:latin typeface="Arial" pitchFamily="-105" charset="0"/>
                <a:ea typeface="ＭＳ Ｐゴシック" pitchFamily="-105" charset="-128"/>
                <a:cs typeface="ＭＳ Ｐゴシック" pitchFamily="-105" charset="-128"/>
              </a:defRPr>
            </a:lvl6pPr>
            <a:lvl7pPr marL="2743200" algn="l" defTabSz="457200" rtl="0" eaLnBrk="1" latinLnBrk="0" hangingPunct="1">
              <a:defRPr sz="3200" b="1" kern="1200">
                <a:solidFill>
                  <a:schemeClr val="tx1"/>
                </a:solidFill>
                <a:latin typeface="Arial" pitchFamily="-105" charset="0"/>
                <a:ea typeface="ＭＳ Ｐゴシック" pitchFamily="-105" charset="-128"/>
                <a:cs typeface="ＭＳ Ｐゴシック" pitchFamily="-105" charset="-128"/>
              </a:defRPr>
            </a:lvl7pPr>
            <a:lvl8pPr marL="3200400" algn="l" defTabSz="457200" rtl="0" eaLnBrk="1" latinLnBrk="0" hangingPunct="1">
              <a:defRPr sz="3200" b="1" kern="1200">
                <a:solidFill>
                  <a:schemeClr val="tx1"/>
                </a:solidFill>
                <a:latin typeface="Arial" pitchFamily="-105" charset="0"/>
                <a:ea typeface="ＭＳ Ｐゴシック" pitchFamily="-105" charset="-128"/>
                <a:cs typeface="ＭＳ Ｐゴシック" pitchFamily="-105" charset="-128"/>
              </a:defRPr>
            </a:lvl8pPr>
            <a:lvl9pPr marL="3657600" algn="l" defTabSz="457200" rtl="0" eaLnBrk="1" latinLnBrk="0" hangingPunct="1">
              <a:defRPr sz="3200" b="1" kern="1200">
                <a:solidFill>
                  <a:schemeClr val="tx1"/>
                </a:solidFill>
                <a:latin typeface="Arial" pitchFamily="-105" charset="0"/>
                <a:ea typeface="ＭＳ Ｐゴシック" pitchFamily="-105" charset="-128"/>
                <a:cs typeface="ＭＳ Ｐゴシック" pitchFamily="-105" charset="-128"/>
              </a:defRPr>
            </a:lvl9pPr>
          </a:lstStyle>
          <a:p>
            <a:pPr defTabSz="685800">
              <a:defRPr/>
            </a:pPr>
            <a:r>
              <a:rPr lang="en-US" sz="788" b="0" dirty="0">
                <a:solidFill>
                  <a:prstClr val="white">
                    <a:lumMod val="50000"/>
                  </a:prstClr>
                </a:solidFill>
              </a:rPr>
              <a:t>© </a:t>
            </a:r>
            <a:r>
              <a:rPr lang="el-GR" sz="788" b="0" dirty="0">
                <a:solidFill>
                  <a:prstClr val="white">
                    <a:lumMod val="50000"/>
                  </a:prstClr>
                </a:solidFill>
              </a:rPr>
              <a:t>Εκδόσεις Κριτική</a:t>
            </a:r>
            <a:r>
              <a:rPr lang="en-US" sz="788" b="0" dirty="0">
                <a:solidFill>
                  <a:prstClr val="white">
                    <a:lumMod val="50000"/>
                  </a:prstClr>
                </a:solidFill>
              </a:rPr>
              <a:t> </a:t>
            </a:r>
          </a:p>
          <a:p>
            <a:pPr defTabSz="685800">
              <a:defRPr/>
            </a:pPr>
            <a:r>
              <a:rPr lang="en-US" sz="900" b="0" dirty="0">
                <a:solidFill>
                  <a:prstClr val="white"/>
                </a:solidFill>
              </a:rPr>
              <a:t> </a:t>
            </a:r>
          </a:p>
        </p:txBody>
      </p:sp>
    </p:spTree>
    <p:extLst>
      <p:ext uri="{BB962C8B-B14F-4D97-AF65-F5344CB8AC3E}">
        <p14:creationId xmlns:p14="http://schemas.microsoft.com/office/powerpoint/2010/main" val="101778139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1_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113</TotalTime>
  <Words>1178</Words>
  <Application>Microsoft Office PowerPoint</Application>
  <PresentationFormat>Ευρεία οθόνη</PresentationFormat>
  <Paragraphs>85</Paragraphs>
  <Slides>12</Slides>
  <Notes>1</Notes>
  <HiddenSlides>0</HiddenSlides>
  <MMClips>0</MMClips>
  <ScaleCrop>false</ScaleCrop>
  <HeadingPairs>
    <vt:vector size="6" baseType="variant">
      <vt:variant>
        <vt:lpstr>Γραμματοσειρές που χρησιμοποιούνται</vt:lpstr>
      </vt:variant>
      <vt:variant>
        <vt:i4>7</vt:i4>
      </vt:variant>
      <vt:variant>
        <vt:lpstr>Θέμα</vt:lpstr>
      </vt:variant>
      <vt:variant>
        <vt:i4>2</vt:i4>
      </vt:variant>
      <vt:variant>
        <vt:lpstr>Τίτλοι διαφανειών</vt:lpstr>
      </vt:variant>
      <vt:variant>
        <vt:i4>12</vt:i4>
      </vt:variant>
    </vt:vector>
  </HeadingPairs>
  <TitlesOfParts>
    <vt:vector size="21" baseType="lpstr">
      <vt:lpstr>Aptos</vt:lpstr>
      <vt:lpstr>Aptos Display</vt:lpstr>
      <vt:lpstr>Arial</vt:lpstr>
      <vt:lpstr>Calibri</vt:lpstr>
      <vt:lpstr>Calibri Light</vt:lpstr>
      <vt:lpstr>Helvetica</vt:lpstr>
      <vt:lpstr>Wingdings</vt:lpstr>
      <vt:lpstr>Office Theme</vt:lpstr>
      <vt:lpstr>1_Office Theme</vt:lpstr>
      <vt:lpstr>Παρουσίαση του PowerPoint</vt:lpstr>
      <vt:lpstr>Κεφάλαιο 5</vt:lpstr>
      <vt:lpstr>Καπιταλισμός</vt:lpstr>
      <vt:lpstr>Μορφές καπιταλισμού</vt:lpstr>
      <vt:lpstr>Νεοφιλελευθερισμός</vt:lpstr>
      <vt:lpstr>Οι συνέπειες του νεοφιλελευθερισμού</vt:lpstr>
      <vt:lpstr>Οικονομική παγκοσμιοποίηση</vt:lpstr>
      <vt:lpstr>Οικονομική παγκοσμιοποίηση</vt:lpstr>
      <vt:lpstr>Ο παγκόσμιος καπιταλισμός σε κρίση</vt:lpstr>
      <vt:lpstr>Μαθήματα από το Μεγάλο Κραχ (1929)</vt:lpstr>
      <vt:lpstr>Το κραχ του 2007 και η παγκόσμια χρηματοπιστωτική κρίση</vt:lpstr>
      <vt:lpstr>Παρουσίαση του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Sofia Tipaldou</dc:creator>
  <cp:lastModifiedBy>ΚΑΛΛΙΟΠΗ ΤΣΙΤΟΥΡΑ</cp:lastModifiedBy>
  <cp:revision>102</cp:revision>
  <dcterms:created xsi:type="dcterms:W3CDTF">2025-09-20T20:52:04Z</dcterms:created>
  <dcterms:modified xsi:type="dcterms:W3CDTF">2025-10-06T06:25:46Z</dcterms:modified>
</cp:coreProperties>
</file>