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2"/>
  </p:notesMasterIdLst>
  <p:handoutMasterIdLst>
    <p:handoutMasterId r:id="rId23"/>
  </p:handoutMasterIdLst>
  <p:sldIdLst>
    <p:sldId id="300" r:id="rId5"/>
    <p:sldId id="277" r:id="rId6"/>
    <p:sldId id="301" r:id="rId7"/>
    <p:sldId id="276" r:id="rId8"/>
    <p:sldId id="302" r:id="rId9"/>
    <p:sldId id="293" r:id="rId10"/>
    <p:sldId id="294" r:id="rId11"/>
    <p:sldId id="279" r:id="rId12"/>
    <p:sldId id="303" r:id="rId13"/>
    <p:sldId id="304" r:id="rId14"/>
    <p:sldId id="298" r:id="rId15"/>
    <p:sldId id="284" r:id="rId16"/>
    <p:sldId id="299" r:id="rId17"/>
    <p:sldId id="306" r:id="rId18"/>
    <p:sldId id="288" r:id="rId19"/>
    <p:sldId id="307" r:id="rId20"/>
    <p:sldId id="297"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8DAB"/>
    <a:srgbClr val="446992"/>
    <a:srgbClr val="AEC2D8"/>
    <a:srgbClr val="98432A"/>
    <a:srgbClr val="D84400"/>
    <a:srgbClr val="44678D"/>
    <a:srgbClr val="263E5A"/>
    <a:srgbClr val="D6E0EB"/>
    <a:srgbClr val="C95B3A"/>
    <a:srgbClr val="2D4C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898" autoAdjust="0"/>
  </p:normalViewPr>
  <p:slideViewPr>
    <p:cSldViewPr snapToGrid="0" showGuides="1">
      <p:cViewPr varScale="1">
        <p:scale>
          <a:sx n="117" d="100"/>
          <a:sy n="117" d="100"/>
        </p:scale>
        <p:origin x="400" y="72"/>
      </p:cViewPr>
      <p:guideLst>
        <p:guide orient="horz" pos="1536"/>
        <p:guide pos="312"/>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snapToGrid="0">
      <p:cViewPr varScale="1">
        <p:scale>
          <a:sx n="58" d="100"/>
          <a:sy n="58" d="100"/>
        </p:scale>
        <p:origin x="2491"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5EF28-E9B1-4876-803C-C5C91DB342E2}" type="doc">
      <dgm:prSet loTypeId="urn:microsoft.com/office/officeart/2005/8/layout/hierarchy1" loCatId="hierarchy" qsTypeId="urn:microsoft.com/office/officeart/2005/8/quickstyle/simple5" qsCatId="simple" csTypeId="urn:microsoft.com/office/officeart/2005/8/colors/accent0_3" csCatId="mainScheme" phldr="1"/>
      <dgm:spPr/>
      <dgm:t>
        <a:bodyPr/>
        <a:lstStyle/>
        <a:p>
          <a:endParaRPr lang="en-US"/>
        </a:p>
      </dgm:t>
    </dgm:pt>
    <dgm:pt modelId="{E004DDDA-FA79-42E3-91E6-FAAD2CA7F533}">
      <dgm:prSet custT="1"/>
      <dgm:spPr/>
      <dgm:t>
        <a:bodyPr/>
        <a:lstStyle/>
        <a:p>
          <a:pPr algn="just"/>
          <a:r>
            <a:rPr lang="el-GR" sz="1800" dirty="0">
              <a:latin typeface="+mj-lt"/>
            </a:rPr>
            <a:t>Το </a:t>
          </a:r>
          <a:r>
            <a:rPr lang="el-GR" sz="1800" b="1" dirty="0">
              <a:latin typeface="+mj-lt"/>
            </a:rPr>
            <a:t>«Συμβούλιο των Διοικητών» </a:t>
          </a:r>
          <a:r>
            <a:rPr lang="el-GR" sz="1800" dirty="0">
              <a:latin typeface="+mj-lt"/>
            </a:rPr>
            <a:t>στο οποίο κάθε κράτος μέλος διαθέτει για την εκπροσώπησή του έναν διοικητή και έναν αναπληρωματικό για πέντε συνεχόμενα χρόνια. </a:t>
          </a:r>
        </a:p>
        <a:p>
          <a:pPr algn="just"/>
          <a:r>
            <a:rPr lang="el-GR" sz="1800" dirty="0">
              <a:latin typeface="+mj-lt"/>
            </a:rPr>
            <a:t>Το Συμβούλιο αυτό συνέρχεται μία φορά ετησίως πραγματοποιώντας την «Τακτική Σύνοδο».</a:t>
          </a:r>
          <a:endParaRPr lang="en-US" sz="1800" dirty="0">
            <a:latin typeface="+mj-lt"/>
          </a:endParaRPr>
        </a:p>
      </dgm:t>
    </dgm:pt>
    <dgm:pt modelId="{E86CED51-D814-46E5-9C40-6E1F4CDFDF0A}" type="parTrans" cxnId="{62557549-6392-40D9-A95C-97A66B2A5BFC}">
      <dgm:prSet/>
      <dgm:spPr/>
      <dgm:t>
        <a:bodyPr/>
        <a:lstStyle/>
        <a:p>
          <a:endParaRPr lang="en-US"/>
        </a:p>
      </dgm:t>
    </dgm:pt>
    <dgm:pt modelId="{A2DC7089-58C9-4EF0-B682-0A7DF0474ED0}" type="sibTrans" cxnId="{62557549-6392-40D9-A95C-97A66B2A5BFC}">
      <dgm:prSet/>
      <dgm:spPr/>
      <dgm:t>
        <a:bodyPr/>
        <a:lstStyle/>
        <a:p>
          <a:endParaRPr lang="en-US"/>
        </a:p>
      </dgm:t>
    </dgm:pt>
    <dgm:pt modelId="{25C44875-D136-44E9-A935-691C63D962BD}">
      <dgm:prSet custT="1"/>
      <dgm:spPr/>
      <dgm:t>
        <a:bodyPr/>
        <a:lstStyle/>
        <a:p>
          <a:pPr algn="just"/>
          <a:r>
            <a:rPr lang="el-GR" sz="1800" dirty="0">
              <a:latin typeface="+mj-lt"/>
            </a:rPr>
            <a:t>Το </a:t>
          </a:r>
          <a:r>
            <a:rPr lang="el-GR" sz="1800" b="1" dirty="0">
              <a:latin typeface="+mj-lt"/>
            </a:rPr>
            <a:t>«Εκτελεστικό Συμβούλιο» </a:t>
          </a:r>
          <a:r>
            <a:rPr lang="el-GR" sz="1800" dirty="0">
              <a:latin typeface="+mj-lt"/>
            </a:rPr>
            <a:t>ασχολείται κυρίως με θέματα τρέχουσας φύσεως καθώς τα σημαντικότερα τα επιλαμβάνεται το Συμβούλιο των Διοικητών. </a:t>
          </a:r>
        </a:p>
        <a:p>
          <a:pPr algn="just"/>
          <a:r>
            <a:rPr lang="el-GR" sz="1800" dirty="0">
              <a:latin typeface="+mj-lt"/>
            </a:rPr>
            <a:t>Οι καθημερινές εργασίες του ΔΝΤ πραγματοποιούνται από το 24μελές Διοικητικό Συμβούλιό του.</a:t>
          </a:r>
          <a:endParaRPr lang="en-US" sz="1800" dirty="0">
            <a:latin typeface="+mj-lt"/>
          </a:endParaRPr>
        </a:p>
      </dgm:t>
    </dgm:pt>
    <dgm:pt modelId="{45F8C33F-B7E0-4460-B5E9-D888D94D4B53}" type="parTrans" cxnId="{771330AA-46DB-49CF-9910-B958DDC1A213}">
      <dgm:prSet/>
      <dgm:spPr/>
      <dgm:t>
        <a:bodyPr/>
        <a:lstStyle/>
        <a:p>
          <a:endParaRPr lang="en-US"/>
        </a:p>
      </dgm:t>
    </dgm:pt>
    <dgm:pt modelId="{45F132BB-27F3-4531-A11E-C51A4351E8FC}" type="sibTrans" cxnId="{771330AA-46DB-49CF-9910-B958DDC1A213}">
      <dgm:prSet/>
      <dgm:spPr/>
      <dgm:t>
        <a:bodyPr/>
        <a:lstStyle/>
        <a:p>
          <a:endParaRPr lang="en-US"/>
        </a:p>
      </dgm:t>
    </dgm:pt>
    <dgm:pt modelId="{17518BA2-20FA-4C97-ADA6-E20AE8859D48}" type="pres">
      <dgm:prSet presAssocID="{EB05EF28-E9B1-4876-803C-C5C91DB342E2}" presName="hierChild1" presStyleCnt="0">
        <dgm:presLayoutVars>
          <dgm:chPref val="1"/>
          <dgm:dir/>
          <dgm:animOne val="branch"/>
          <dgm:animLvl val="lvl"/>
          <dgm:resizeHandles/>
        </dgm:presLayoutVars>
      </dgm:prSet>
      <dgm:spPr/>
    </dgm:pt>
    <dgm:pt modelId="{E8DA6A61-ECEE-49A9-93B1-EE17351A032B}" type="pres">
      <dgm:prSet presAssocID="{E004DDDA-FA79-42E3-91E6-FAAD2CA7F533}" presName="hierRoot1" presStyleCnt="0"/>
      <dgm:spPr/>
    </dgm:pt>
    <dgm:pt modelId="{9343F586-E7EB-427C-AE3F-5FD7670A517C}" type="pres">
      <dgm:prSet presAssocID="{E004DDDA-FA79-42E3-91E6-FAAD2CA7F533}" presName="composite" presStyleCnt="0"/>
      <dgm:spPr/>
    </dgm:pt>
    <dgm:pt modelId="{B43E9045-587A-4858-BDE9-E6B2F60F01D6}" type="pres">
      <dgm:prSet presAssocID="{E004DDDA-FA79-42E3-91E6-FAAD2CA7F533}" presName="background" presStyleLbl="node0" presStyleIdx="0" presStyleCnt="2"/>
      <dgm:spPr/>
    </dgm:pt>
    <dgm:pt modelId="{CCA2A445-CB55-4AB8-A0CB-A2D8D422A2BB}" type="pres">
      <dgm:prSet presAssocID="{E004DDDA-FA79-42E3-91E6-FAAD2CA7F533}" presName="text" presStyleLbl="fgAcc0" presStyleIdx="0" presStyleCnt="2">
        <dgm:presLayoutVars>
          <dgm:chPref val="3"/>
        </dgm:presLayoutVars>
      </dgm:prSet>
      <dgm:spPr/>
    </dgm:pt>
    <dgm:pt modelId="{95F31554-845B-43F4-B6F2-22D3EB735E5C}" type="pres">
      <dgm:prSet presAssocID="{E004DDDA-FA79-42E3-91E6-FAAD2CA7F533}" presName="hierChild2" presStyleCnt="0"/>
      <dgm:spPr/>
    </dgm:pt>
    <dgm:pt modelId="{90EAF0E1-71AD-498A-BF99-98024FC189B6}" type="pres">
      <dgm:prSet presAssocID="{25C44875-D136-44E9-A935-691C63D962BD}" presName="hierRoot1" presStyleCnt="0"/>
      <dgm:spPr/>
    </dgm:pt>
    <dgm:pt modelId="{A0DBAB2F-69B3-4F71-BA96-55C1CDFE045E}" type="pres">
      <dgm:prSet presAssocID="{25C44875-D136-44E9-A935-691C63D962BD}" presName="composite" presStyleCnt="0"/>
      <dgm:spPr/>
    </dgm:pt>
    <dgm:pt modelId="{0F27A916-B1E4-4F4C-80F6-755BFCF15321}" type="pres">
      <dgm:prSet presAssocID="{25C44875-D136-44E9-A935-691C63D962BD}" presName="background" presStyleLbl="node0" presStyleIdx="1" presStyleCnt="2"/>
      <dgm:spPr/>
    </dgm:pt>
    <dgm:pt modelId="{D34EBD71-6BE6-43F9-AD53-7ED7579904E3}" type="pres">
      <dgm:prSet presAssocID="{25C44875-D136-44E9-A935-691C63D962BD}" presName="text" presStyleLbl="fgAcc0" presStyleIdx="1" presStyleCnt="2" custLinFactNeighborX="558" custLinFactNeighborY="833">
        <dgm:presLayoutVars>
          <dgm:chPref val="3"/>
        </dgm:presLayoutVars>
      </dgm:prSet>
      <dgm:spPr/>
    </dgm:pt>
    <dgm:pt modelId="{4CE1C2FA-D022-4E97-83F7-4422B0852D51}" type="pres">
      <dgm:prSet presAssocID="{25C44875-D136-44E9-A935-691C63D962BD}" presName="hierChild2" presStyleCnt="0"/>
      <dgm:spPr/>
    </dgm:pt>
  </dgm:ptLst>
  <dgm:cxnLst>
    <dgm:cxn modelId="{62557549-6392-40D9-A95C-97A66B2A5BFC}" srcId="{EB05EF28-E9B1-4876-803C-C5C91DB342E2}" destId="{E004DDDA-FA79-42E3-91E6-FAAD2CA7F533}" srcOrd="0" destOrd="0" parTransId="{E86CED51-D814-46E5-9C40-6E1F4CDFDF0A}" sibTransId="{A2DC7089-58C9-4EF0-B682-0A7DF0474ED0}"/>
    <dgm:cxn modelId="{42A8D14C-5B86-4108-AEE7-EA258D13460B}" type="presOf" srcId="{EB05EF28-E9B1-4876-803C-C5C91DB342E2}" destId="{17518BA2-20FA-4C97-ADA6-E20AE8859D48}" srcOrd="0" destOrd="0" presId="urn:microsoft.com/office/officeart/2005/8/layout/hierarchy1"/>
    <dgm:cxn modelId="{3441CB68-A04B-45A1-9843-4668A7FB3424}" type="presOf" srcId="{E004DDDA-FA79-42E3-91E6-FAAD2CA7F533}" destId="{CCA2A445-CB55-4AB8-A0CB-A2D8D422A2BB}" srcOrd="0" destOrd="0" presId="urn:microsoft.com/office/officeart/2005/8/layout/hierarchy1"/>
    <dgm:cxn modelId="{61F0AF77-DB7D-4F6C-B8D7-8BDBC1A72DE0}" type="presOf" srcId="{25C44875-D136-44E9-A935-691C63D962BD}" destId="{D34EBD71-6BE6-43F9-AD53-7ED7579904E3}" srcOrd="0" destOrd="0" presId="urn:microsoft.com/office/officeart/2005/8/layout/hierarchy1"/>
    <dgm:cxn modelId="{771330AA-46DB-49CF-9910-B958DDC1A213}" srcId="{EB05EF28-E9B1-4876-803C-C5C91DB342E2}" destId="{25C44875-D136-44E9-A935-691C63D962BD}" srcOrd="1" destOrd="0" parTransId="{45F8C33F-B7E0-4460-B5E9-D888D94D4B53}" sibTransId="{45F132BB-27F3-4531-A11E-C51A4351E8FC}"/>
    <dgm:cxn modelId="{02B45E9F-BD64-4F0A-A6E2-0186D2CE3F76}" type="presParOf" srcId="{17518BA2-20FA-4C97-ADA6-E20AE8859D48}" destId="{E8DA6A61-ECEE-49A9-93B1-EE17351A032B}" srcOrd="0" destOrd="0" presId="urn:microsoft.com/office/officeart/2005/8/layout/hierarchy1"/>
    <dgm:cxn modelId="{8A4FBC92-669D-4C0F-9DFB-941B65CA56C6}" type="presParOf" srcId="{E8DA6A61-ECEE-49A9-93B1-EE17351A032B}" destId="{9343F586-E7EB-427C-AE3F-5FD7670A517C}" srcOrd="0" destOrd="0" presId="urn:microsoft.com/office/officeart/2005/8/layout/hierarchy1"/>
    <dgm:cxn modelId="{F7758713-8873-428F-90E3-80E3D79BB573}" type="presParOf" srcId="{9343F586-E7EB-427C-AE3F-5FD7670A517C}" destId="{B43E9045-587A-4858-BDE9-E6B2F60F01D6}" srcOrd="0" destOrd="0" presId="urn:microsoft.com/office/officeart/2005/8/layout/hierarchy1"/>
    <dgm:cxn modelId="{47246F29-5F9E-469C-9C27-9DAD37F17371}" type="presParOf" srcId="{9343F586-E7EB-427C-AE3F-5FD7670A517C}" destId="{CCA2A445-CB55-4AB8-A0CB-A2D8D422A2BB}" srcOrd="1" destOrd="0" presId="urn:microsoft.com/office/officeart/2005/8/layout/hierarchy1"/>
    <dgm:cxn modelId="{BAFDF09C-2A0E-4B83-9E3A-EE2C95E18B2E}" type="presParOf" srcId="{E8DA6A61-ECEE-49A9-93B1-EE17351A032B}" destId="{95F31554-845B-43F4-B6F2-22D3EB735E5C}" srcOrd="1" destOrd="0" presId="urn:microsoft.com/office/officeart/2005/8/layout/hierarchy1"/>
    <dgm:cxn modelId="{D8E63BF8-BA16-4C53-A66F-5C587DCAF596}" type="presParOf" srcId="{17518BA2-20FA-4C97-ADA6-E20AE8859D48}" destId="{90EAF0E1-71AD-498A-BF99-98024FC189B6}" srcOrd="1" destOrd="0" presId="urn:microsoft.com/office/officeart/2005/8/layout/hierarchy1"/>
    <dgm:cxn modelId="{F83D1AC1-C6A6-4FC2-8745-BD3B488E9EB1}" type="presParOf" srcId="{90EAF0E1-71AD-498A-BF99-98024FC189B6}" destId="{A0DBAB2F-69B3-4F71-BA96-55C1CDFE045E}" srcOrd="0" destOrd="0" presId="urn:microsoft.com/office/officeart/2005/8/layout/hierarchy1"/>
    <dgm:cxn modelId="{C9BB42AB-F673-4DD9-B04C-CC248B80F7D4}" type="presParOf" srcId="{A0DBAB2F-69B3-4F71-BA96-55C1CDFE045E}" destId="{0F27A916-B1E4-4F4C-80F6-755BFCF15321}" srcOrd="0" destOrd="0" presId="urn:microsoft.com/office/officeart/2005/8/layout/hierarchy1"/>
    <dgm:cxn modelId="{76B7194A-8724-4C15-97E5-D7AD71CBA400}" type="presParOf" srcId="{A0DBAB2F-69B3-4F71-BA96-55C1CDFE045E}" destId="{D34EBD71-6BE6-43F9-AD53-7ED7579904E3}" srcOrd="1" destOrd="0" presId="urn:microsoft.com/office/officeart/2005/8/layout/hierarchy1"/>
    <dgm:cxn modelId="{616984EC-45AB-45C3-A423-09971AA79AB3}" type="presParOf" srcId="{90EAF0E1-71AD-498A-BF99-98024FC189B6}" destId="{4CE1C2FA-D022-4E97-83F7-4422B0852D5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AE6269-781E-4D70-8797-DC8BCC5321EA}"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l-GR"/>
        </a:p>
      </dgm:t>
    </dgm:pt>
    <dgm:pt modelId="{F85A5F20-1DA5-4FF0-893B-C9BD839ED9F3}">
      <dgm:prSet phldrT="[Κείμενο]" phldr="1"/>
      <dgm:spPr/>
      <dgm:t>
        <a:bodyPr/>
        <a:lstStyle/>
        <a:p>
          <a:endParaRPr lang="el-GR" dirty="0"/>
        </a:p>
      </dgm:t>
    </dgm:pt>
    <dgm:pt modelId="{CAF2AA16-81EB-47F9-B932-DF7F546FBCE4}" type="parTrans" cxnId="{A260B6DD-BAA4-49AB-8128-440A57AAB1B1}">
      <dgm:prSet/>
      <dgm:spPr/>
      <dgm:t>
        <a:bodyPr/>
        <a:lstStyle/>
        <a:p>
          <a:endParaRPr lang="el-GR"/>
        </a:p>
      </dgm:t>
    </dgm:pt>
    <dgm:pt modelId="{673A0B58-EA82-4BA7-8073-97714D33D146}" type="sibTrans" cxnId="{A260B6DD-BAA4-49AB-8128-440A57AAB1B1}">
      <dgm:prSet/>
      <dgm:spPr/>
      <dgm:t>
        <a:bodyPr/>
        <a:lstStyle/>
        <a:p>
          <a:endParaRPr lang="el-GR"/>
        </a:p>
      </dgm:t>
    </dgm:pt>
    <dgm:pt modelId="{A43DC9C8-1F1F-4E2C-ADC8-4DFE288D4CE9}">
      <dgm:prSet phldrT="[Κείμενο]" custT="1"/>
      <dgm:spPr/>
      <dgm:t>
        <a:bodyPr/>
        <a:lstStyle/>
        <a:p>
          <a:r>
            <a:rPr lang="el-GR" sz="1800" b="1" dirty="0">
              <a:latin typeface="+mj-lt"/>
            </a:rPr>
            <a:t>Τεχνική υποστήριξη</a:t>
          </a:r>
        </a:p>
      </dgm:t>
    </dgm:pt>
    <dgm:pt modelId="{8F27C7A1-87A6-441D-8156-D6988C88D85B}" type="parTrans" cxnId="{62516971-25F2-49F4-9120-5693206E1A09}">
      <dgm:prSet/>
      <dgm:spPr/>
      <dgm:t>
        <a:bodyPr/>
        <a:lstStyle/>
        <a:p>
          <a:endParaRPr lang="el-GR"/>
        </a:p>
      </dgm:t>
    </dgm:pt>
    <dgm:pt modelId="{12DEDF0F-4E82-4F66-8749-C22C674E959A}" type="sibTrans" cxnId="{62516971-25F2-49F4-9120-5693206E1A09}">
      <dgm:prSet/>
      <dgm:spPr/>
      <dgm:t>
        <a:bodyPr/>
        <a:lstStyle/>
        <a:p>
          <a:endParaRPr lang="el-GR"/>
        </a:p>
      </dgm:t>
    </dgm:pt>
    <dgm:pt modelId="{D91F0F08-92BE-41AA-ACB8-756C5D6D1238}">
      <dgm:prSet phldrT="[Κείμενο]" custT="1"/>
      <dgm:spPr/>
      <dgm:t>
        <a:bodyPr/>
        <a:lstStyle/>
        <a:p>
          <a:r>
            <a:rPr lang="el-GR" sz="1800" b="1" dirty="0">
              <a:latin typeface="+mj-lt"/>
            </a:rPr>
            <a:t>Χρηματοοικονομική στήριξη</a:t>
          </a:r>
          <a:endParaRPr lang="el-GR" sz="1800" b="1" dirty="0"/>
        </a:p>
      </dgm:t>
    </dgm:pt>
    <dgm:pt modelId="{53D965E7-E3D7-4562-B0EF-CDE305EB4673}" type="parTrans" cxnId="{AB124370-BBA0-46B2-9296-FA512D2BFB2B}">
      <dgm:prSet/>
      <dgm:spPr/>
      <dgm:t>
        <a:bodyPr/>
        <a:lstStyle/>
        <a:p>
          <a:endParaRPr lang="el-GR"/>
        </a:p>
      </dgm:t>
    </dgm:pt>
    <dgm:pt modelId="{A3099A8B-6917-4E61-8504-190089C245A6}" type="sibTrans" cxnId="{AB124370-BBA0-46B2-9296-FA512D2BFB2B}">
      <dgm:prSet/>
      <dgm:spPr/>
      <dgm:t>
        <a:bodyPr/>
        <a:lstStyle/>
        <a:p>
          <a:endParaRPr lang="el-GR"/>
        </a:p>
      </dgm:t>
    </dgm:pt>
    <dgm:pt modelId="{6A454A97-3960-46D9-81C3-1F21968FFF19}">
      <dgm:prSet custT="1"/>
      <dgm:spPr/>
      <dgm:t>
        <a:bodyPr/>
        <a:lstStyle/>
        <a:p>
          <a:r>
            <a:rPr lang="el-GR" sz="1800" b="1" dirty="0">
              <a:latin typeface="+mj-lt"/>
            </a:rPr>
            <a:t>Ειδικό </a:t>
          </a:r>
          <a:r>
            <a:rPr lang="el-GR" sz="1800" b="1" dirty="0" err="1">
              <a:latin typeface="+mj-lt"/>
            </a:rPr>
            <a:t>τραβηκτικό</a:t>
          </a:r>
          <a:r>
            <a:rPr lang="el-GR" sz="1800" b="1" dirty="0">
              <a:latin typeface="+mj-lt"/>
            </a:rPr>
            <a:t> δικαίωμα (ΕΤΔ)</a:t>
          </a:r>
          <a:endParaRPr lang="en-US" sz="1800" b="1" dirty="0">
            <a:latin typeface="+mj-lt"/>
          </a:endParaRPr>
        </a:p>
      </dgm:t>
    </dgm:pt>
    <dgm:pt modelId="{F254ACAC-B873-4125-BA0D-878D6B5A8BB1}" type="parTrans" cxnId="{888182D9-73FC-4E17-9470-826107FE8C4D}">
      <dgm:prSet/>
      <dgm:spPr/>
      <dgm:t>
        <a:bodyPr/>
        <a:lstStyle/>
        <a:p>
          <a:endParaRPr lang="el-GR"/>
        </a:p>
      </dgm:t>
    </dgm:pt>
    <dgm:pt modelId="{2EAB63E5-C03A-40CD-929D-F466B41E739F}" type="sibTrans" cxnId="{888182D9-73FC-4E17-9470-826107FE8C4D}">
      <dgm:prSet/>
      <dgm:spPr/>
      <dgm:t>
        <a:bodyPr/>
        <a:lstStyle/>
        <a:p>
          <a:endParaRPr lang="el-GR"/>
        </a:p>
      </dgm:t>
    </dgm:pt>
    <dgm:pt modelId="{507D893A-F5CC-44BB-AC71-201B1CF5249E}">
      <dgm:prSet custT="1"/>
      <dgm:spPr/>
      <dgm:t>
        <a:bodyPr/>
        <a:lstStyle/>
        <a:p>
          <a:r>
            <a:rPr lang="el-GR" sz="1800" b="1" dirty="0">
              <a:latin typeface="+mj-lt"/>
            </a:rPr>
            <a:t>Επιτήρηση οικονομιών</a:t>
          </a:r>
          <a:endParaRPr lang="en-US" sz="1800" b="1" dirty="0">
            <a:latin typeface="+mj-lt"/>
          </a:endParaRPr>
        </a:p>
      </dgm:t>
    </dgm:pt>
    <dgm:pt modelId="{5041622C-37D2-4791-8B86-F1EAAE78994F}" type="parTrans" cxnId="{A9E1CB1D-0514-427B-B5D7-7DF654FD20ED}">
      <dgm:prSet/>
      <dgm:spPr/>
      <dgm:t>
        <a:bodyPr/>
        <a:lstStyle/>
        <a:p>
          <a:endParaRPr lang="el-GR"/>
        </a:p>
      </dgm:t>
    </dgm:pt>
    <dgm:pt modelId="{7940DBBC-C3B3-4EB9-B5AD-CAF39E5F063E}" type="sibTrans" cxnId="{A9E1CB1D-0514-427B-B5D7-7DF654FD20ED}">
      <dgm:prSet/>
      <dgm:spPr/>
      <dgm:t>
        <a:bodyPr/>
        <a:lstStyle/>
        <a:p>
          <a:endParaRPr lang="el-GR"/>
        </a:p>
      </dgm:t>
    </dgm:pt>
    <dgm:pt modelId="{84608C95-AEE0-42DC-893D-4849D1F0C0FE}" type="pres">
      <dgm:prSet presAssocID="{BDAE6269-781E-4D70-8797-DC8BCC5321EA}" presName="Name0" presStyleCnt="0">
        <dgm:presLayoutVars>
          <dgm:chMax val="1"/>
          <dgm:dir/>
          <dgm:animLvl val="ctr"/>
          <dgm:resizeHandles val="exact"/>
        </dgm:presLayoutVars>
      </dgm:prSet>
      <dgm:spPr/>
    </dgm:pt>
    <dgm:pt modelId="{C080FB06-E2F5-4F1C-8235-1FB1CF150078}" type="pres">
      <dgm:prSet presAssocID="{F85A5F20-1DA5-4FF0-893B-C9BD839ED9F3}" presName="centerShape" presStyleLbl="node0" presStyleIdx="0" presStyleCnt="1"/>
      <dgm:spPr/>
    </dgm:pt>
    <dgm:pt modelId="{575C01BC-F393-4B94-9CA3-52CECA76AAFA}" type="pres">
      <dgm:prSet presAssocID="{8F27C7A1-87A6-441D-8156-D6988C88D85B}" presName="parTrans" presStyleLbl="sibTrans2D1" presStyleIdx="0" presStyleCnt="4"/>
      <dgm:spPr/>
    </dgm:pt>
    <dgm:pt modelId="{4F200B7D-1530-45FB-9ABA-ECB0769058CA}" type="pres">
      <dgm:prSet presAssocID="{8F27C7A1-87A6-441D-8156-D6988C88D85B}" presName="connectorText" presStyleLbl="sibTrans2D1" presStyleIdx="0" presStyleCnt="4"/>
      <dgm:spPr/>
    </dgm:pt>
    <dgm:pt modelId="{3355FC8B-61C2-4017-9125-43A2315539CB}" type="pres">
      <dgm:prSet presAssocID="{A43DC9C8-1F1F-4E2C-ADC8-4DFE288D4CE9}" presName="node" presStyleLbl="node1" presStyleIdx="0" presStyleCnt="4" custScaleX="195498" custScaleY="112279">
        <dgm:presLayoutVars>
          <dgm:bulletEnabled val="1"/>
        </dgm:presLayoutVars>
      </dgm:prSet>
      <dgm:spPr/>
    </dgm:pt>
    <dgm:pt modelId="{B29482FB-E7E8-480E-8728-CBB2E5119123}" type="pres">
      <dgm:prSet presAssocID="{F254ACAC-B873-4125-BA0D-878D6B5A8BB1}" presName="parTrans" presStyleLbl="sibTrans2D1" presStyleIdx="1" presStyleCnt="4"/>
      <dgm:spPr/>
    </dgm:pt>
    <dgm:pt modelId="{AA9DFE9B-949B-4D96-845B-4854A046422F}" type="pres">
      <dgm:prSet presAssocID="{F254ACAC-B873-4125-BA0D-878D6B5A8BB1}" presName="connectorText" presStyleLbl="sibTrans2D1" presStyleIdx="1" presStyleCnt="4"/>
      <dgm:spPr/>
    </dgm:pt>
    <dgm:pt modelId="{8FB68E77-2583-447B-8F0E-72123A259AAA}" type="pres">
      <dgm:prSet presAssocID="{6A454A97-3960-46D9-81C3-1F21968FFF19}" presName="node" presStyleLbl="node1" presStyleIdx="1" presStyleCnt="4" custScaleX="211467" custScaleY="114007" custRadScaleRad="149830" custRadScaleInc="2252">
        <dgm:presLayoutVars>
          <dgm:bulletEnabled val="1"/>
        </dgm:presLayoutVars>
      </dgm:prSet>
      <dgm:spPr/>
    </dgm:pt>
    <dgm:pt modelId="{805E047A-2986-4380-97D4-036E8A605E16}" type="pres">
      <dgm:prSet presAssocID="{53D965E7-E3D7-4562-B0EF-CDE305EB4673}" presName="parTrans" presStyleLbl="sibTrans2D1" presStyleIdx="2" presStyleCnt="4"/>
      <dgm:spPr/>
    </dgm:pt>
    <dgm:pt modelId="{972FBD21-CFE9-4798-9AA7-FC35A364636C}" type="pres">
      <dgm:prSet presAssocID="{53D965E7-E3D7-4562-B0EF-CDE305EB4673}" presName="connectorText" presStyleLbl="sibTrans2D1" presStyleIdx="2" presStyleCnt="4"/>
      <dgm:spPr/>
    </dgm:pt>
    <dgm:pt modelId="{9573CEA5-C827-4F97-9D92-B3AC1011E2EB}" type="pres">
      <dgm:prSet presAssocID="{D91F0F08-92BE-41AA-ACB8-756C5D6D1238}" presName="node" presStyleLbl="node1" presStyleIdx="2" presStyleCnt="4" custScaleX="222179" custScaleY="104559" custRadScaleRad="97886" custRadScaleInc="1379">
        <dgm:presLayoutVars>
          <dgm:bulletEnabled val="1"/>
        </dgm:presLayoutVars>
      </dgm:prSet>
      <dgm:spPr/>
    </dgm:pt>
    <dgm:pt modelId="{FCE27101-F0D2-40CA-8A49-71FBFA9F6521}" type="pres">
      <dgm:prSet presAssocID="{5041622C-37D2-4791-8B86-F1EAAE78994F}" presName="parTrans" presStyleLbl="sibTrans2D1" presStyleIdx="3" presStyleCnt="4"/>
      <dgm:spPr/>
    </dgm:pt>
    <dgm:pt modelId="{FDE9ADE9-5081-4856-8F0F-C56224251FD0}" type="pres">
      <dgm:prSet presAssocID="{5041622C-37D2-4791-8B86-F1EAAE78994F}" presName="connectorText" presStyleLbl="sibTrans2D1" presStyleIdx="3" presStyleCnt="4"/>
      <dgm:spPr/>
    </dgm:pt>
    <dgm:pt modelId="{275E13E0-59E9-4222-83DD-48F345541A16}" type="pres">
      <dgm:prSet presAssocID="{507D893A-F5CC-44BB-AC71-201B1CF5249E}" presName="node" presStyleLbl="node1" presStyleIdx="3" presStyleCnt="4" custScaleX="196963" custScaleY="107492" custRadScaleRad="158846" custRadScaleInc="2548">
        <dgm:presLayoutVars>
          <dgm:bulletEnabled val="1"/>
        </dgm:presLayoutVars>
      </dgm:prSet>
      <dgm:spPr/>
    </dgm:pt>
  </dgm:ptLst>
  <dgm:cxnLst>
    <dgm:cxn modelId="{A9E1CB1D-0514-427B-B5D7-7DF654FD20ED}" srcId="{F85A5F20-1DA5-4FF0-893B-C9BD839ED9F3}" destId="{507D893A-F5CC-44BB-AC71-201B1CF5249E}" srcOrd="3" destOrd="0" parTransId="{5041622C-37D2-4791-8B86-F1EAAE78994F}" sibTransId="{7940DBBC-C3B3-4EB9-B5AD-CAF39E5F063E}"/>
    <dgm:cxn modelId="{8F481F22-FEB2-44DC-9C37-6C95420E4167}" type="presOf" srcId="{8F27C7A1-87A6-441D-8156-D6988C88D85B}" destId="{575C01BC-F393-4B94-9CA3-52CECA76AAFA}" srcOrd="0" destOrd="0" presId="urn:microsoft.com/office/officeart/2005/8/layout/radial5"/>
    <dgm:cxn modelId="{0FD9E42F-1237-4826-9290-C8D6CB76C51C}" type="presOf" srcId="{507D893A-F5CC-44BB-AC71-201B1CF5249E}" destId="{275E13E0-59E9-4222-83DD-48F345541A16}" srcOrd="0" destOrd="0" presId="urn:microsoft.com/office/officeart/2005/8/layout/radial5"/>
    <dgm:cxn modelId="{EA021944-B048-4492-98D2-DD0E775BE71C}" type="presOf" srcId="{5041622C-37D2-4791-8B86-F1EAAE78994F}" destId="{FDE9ADE9-5081-4856-8F0F-C56224251FD0}" srcOrd="1" destOrd="0" presId="urn:microsoft.com/office/officeart/2005/8/layout/radial5"/>
    <dgm:cxn modelId="{74CFC36D-404E-484A-8D25-10BF3700B51E}" type="presOf" srcId="{F254ACAC-B873-4125-BA0D-878D6B5A8BB1}" destId="{B29482FB-E7E8-480E-8728-CBB2E5119123}" srcOrd="0" destOrd="0" presId="urn:microsoft.com/office/officeart/2005/8/layout/radial5"/>
    <dgm:cxn modelId="{06E7FE6D-3467-425C-9915-B77B7749900C}" type="presOf" srcId="{53D965E7-E3D7-4562-B0EF-CDE305EB4673}" destId="{805E047A-2986-4380-97D4-036E8A605E16}" srcOrd="0" destOrd="0" presId="urn:microsoft.com/office/officeart/2005/8/layout/radial5"/>
    <dgm:cxn modelId="{AB124370-BBA0-46B2-9296-FA512D2BFB2B}" srcId="{F85A5F20-1DA5-4FF0-893B-C9BD839ED9F3}" destId="{D91F0F08-92BE-41AA-ACB8-756C5D6D1238}" srcOrd="2" destOrd="0" parTransId="{53D965E7-E3D7-4562-B0EF-CDE305EB4673}" sibTransId="{A3099A8B-6917-4E61-8504-190089C245A6}"/>
    <dgm:cxn modelId="{EBA4BC70-C274-4D21-AEFA-2E85ACF6B26B}" type="presOf" srcId="{6A454A97-3960-46D9-81C3-1F21968FFF19}" destId="{8FB68E77-2583-447B-8F0E-72123A259AAA}" srcOrd="0" destOrd="0" presId="urn:microsoft.com/office/officeart/2005/8/layout/radial5"/>
    <dgm:cxn modelId="{CA492771-C113-4283-B4C4-87DAD12565A4}" type="presOf" srcId="{A43DC9C8-1F1F-4E2C-ADC8-4DFE288D4CE9}" destId="{3355FC8B-61C2-4017-9125-43A2315539CB}" srcOrd="0" destOrd="0" presId="urn:microsoft.com/office/officeart/2005/8/layout/radial5"/>
    <dgm:cxn modelId="{62516971-25F2-49F4-9120-5693206E1A09}" srcId="{F85A5F20-1DA5-4FF0-893B-C9BD839ED9F3}" destId="{A43DC9C8-1F1F-4E2C-ADC8-4DFE288D4CE9}" srcOrd="0" destOrd="0" parTransId="{8F27C7A1-87A6-441D-8156-D6988C88D85B}" sibTransId="{12DEDF0F-4E82-4F66-8749-C22C674E959A}"/>
    <dgm:cxn modelId="{82E3B289-82CB-4AE0-A11A-AA237B03E8FE}" type="presOf" srcId="{53D965E7-E3D7-4562-B0EF-CDE305EB4673}" destId="{972FBD21-CFE9-4798-9AA7-FC35A364636C}" srcOrd="1" destOrd="0" presId="urn:microsoft.com/office/officeart/2005/8/layout/radial5"/>
    <dgm:cxn modelId="{DE9B438D-03B3-4757-B594-7B83905DD63A}" type="presOf" srcId="{BDAE6269-781E-4D70-8797-DC8BCC5321EA}" destId="{84608C95-AEE0-42DC-893D-4849D1F0C0FE}" srcOrd="0" destOrd="0" presId="urn:microsoft.com/office/officeart/2005/8/layout/radial5"/>
    <dgm:cxn modelId="{E404328E-1DCD-4561-AE3F-0B03A3187BFC}" type="presOf" srcId="{8F27C7A1-87A6-441D-8156-D6988C88D85B}" destId="{4F200B7D-1530-45FB-9ABA-ECB0769058CA}" srcOrd="1" destOrd="0" presId="urn:microsoft.com/office/officeart/2005/8/layout/radial5"/>
    <dgm:cxn modelId="{33B5C3B6-D6DE-4325-8264-26C191BADB5F}" type="presOf" srcId="{F85A5F20-1DA5-4FF0-893B-C9BD839ED9F3}" destId="{C080FB06-E2F5-4F1C-8235-1FB1CF150078}" srcOrd="0" destOrd="0" presId="urn:microsoft.com/office/officeart/2005/8/layout/radial5"/>
    <dgm:cxn modelId="{FED25DD1-4DBE-4768-8E99-A26D1D79C1AB}" type="presOf" srcId="{D91F0F08-92BE-41AA-ACB8-756C5D6D1238}" destId="{9573CEA5-C827-4F97-9D92-B3AC1011E2EB}" srcOrd="0" destOrd="0" presId="urn:microsoft.com/office/officeart/2005/8/layout/radial5"/>
    <dgm:cxn modelId="{05A5E7D5-BCC7-4E8C-987C-6633C4F95CAB}" type="presOf" srcId="{F254ACAC-B873-4125-BA0D-878D6B5A8BB1}" destId="{AA9DFE9B-949B-4D96-845B-4854A046422F}" srcOrd="1" destOrd="0" presId="urn:microsoft.com/office/officeart/2005/8/layout/radial5"/>
    <dgm:cxn modelId="{888182D9-73FC-4E17-9470-826107FE8C4D}" srcId="{F85A5F20-1DA5-4FF0-893B-C9BD839ED9F3}" destId="{6A454A97-3960-46D9-81C3-1F21968FFF19}" srcOrd="1" destOrd="0" parTransId="{F254ACAC-B873-4125-BA0D-878D6B5A8BB1}" sibTransId="{2EAB63E5-C03A-40CD-929D-F466B41E739F}"/>
    <dgm:cxn modelId="{A260B6DD-BAA4-49AB-8128-440A57AAB1B1}" srcId="{BDAE6269-781E-4D70-8797-DC8BCC5321EA}" destId="{F85A5F20-1DA5-4FF0-893B-C9BD839ED9F3}" srcOrd="0" destOrd="0" parTransId="{CAF2AA16-81EB-47F9-B932-DF7F546FBCE4}" sibTransId="{673A0B58-EA82-4BA7-8073-97714D33D146}"/>
    <dgm:cxn modelId="{BFE384FF-327C-49F2-A6AF-1E8F0FA8CB5A}" type="presOf" srcId="{5041622C-37D2-4791-8B86-F1EAAE78994F}" destId="{FCE27101-F0D2-40CA-8A49-71FBFA9F6521}" srcOrd="0" destOrd="0" presId="urn:microsoft.com/office/officeart/2005/8/layout/radial5"/>
    <dgm:cxn modelId="{7B54A85A-1655-4DA0-8DF9-D5DF14F4383D}" type="presParOf" srcId="{84608C95-AEE0-42DC-893D-4849D1F0C0FE}" destId="{C080FB06-E2F5-4F1C-8235-1FB1CF150078}" srcOrd="0" destOrd="0" presId="urn:microsoft.com/office/officeart/2005/8/layout/radial5"/>
    <dgm:cxn modelId="{231306CD-089C-4BD9-8EE3-69C7094F6A9F}" type="presParOf" srcId="{84608C95-AEE0-42DC-893D-4849D1F0C0FE}" destId="{575C01BC-F393-4B94-9CA3-52CECA76AAFA}" srcOrd="1" destOrd="0" presId="urn:microsoft.com/office/officeart/2005/8/layout/radial5"/>
    <dgm:cxn modelId="{5D0952A8-12E4-4FAC-B228-D84EDB16AA7A}" type="presParOf" srcId="{575C01BC-F393-4B94-9CA3-52CECA76AAFA}" destId="{4F200B7D-1530-45FB-9ABA-ECB0769058CA}" srcOrd="0" destOrd="0" presId="urn:microsoft.com/office/officeart/2005/8/layout/radial5"/>
    <dgm:cxn modelId="{C21C18B7-BC8F-454F-99AE-CB0A0F289C4D}" type="presParOf" srcId="{84608C95-AEE0-42DC-893D-4849D1F0C0FE}" destId="{3355FC8B-61C2-4017-9125-43A2315539CB}" srcOrd="2" destOrd="0" presId="urn:microsoft.com/office/officeart/2005/8/layout/radial5"/>
    <dgm:cxn modelId="{FBA59D16-45EA-4D94-8C95-40764610D210}" type="presParOf" srcId="{84608C95-AEE0-42DC-893D-4849D1F0C0FE}" destId="{B29482FB-E7E8-480E-8728-CBB2E5119123}" srcOrd="3" destOrd="0" presId="urn:microsoft.com/office/officeart/2005/8/layout/radial5"/>
    <dgm:cxn modelId="{8AE39FBB-7A0C-40D0-8AD7-396A3E61F321}" type="presParOf" srcId="{B29482FB-E7E8-480E-8728-CBB2E5119123}" destId="{AA9DFE9B-949B-4D96-845B-4854A046422F}" srcOrd="0" destOrd="0" presId="urn:microsoft.com/office/officeart/2005/8/layout/radial5"/>
    <dgm:cxn modelId="{AA184313-80A7-4D80-A760-5E6692B08E21}" type="presParOf" srcId="{84608C95-AEE0-42DC-893D-4849D1F0C0FE}" destId="{8FB68E77-2583-447B-8F0E-72123A259AAA}" srcOrd="4" destOrd="0" presId="urn:microsoft.com/office/officeart/2005/8/layout/radial5"/>
    <dgm:cxn modelId="{91B247EE-AC06-4CA4-9178-1643639C6CAC}" type="presParOf" srcId="{84608C95-AEE0-42DC-893D-4849D1F0C0FE}" destId="{805E047A-2986-4380-97D4-036E8A605E16}" srcOrd="5" destOrd="0" presId="urn:microsoft.com/office/officeart/2005/8/layout/radial5"/>
    <dgm:cxn modelId="{FC1B4DE5-009D-4F86-B1CF-BA2848EEC4F4}" type="presParOf" srcId="{805E047A-2986-4380-97D4-036E8A605E16}" destId="{972FBD21-CFE9-4798-9AA7-FC35A364636C}" srcOrd="0" destOrd="0" presId="urn:microsoft.com/office/officeart/2005/8/layout/radial5"/>
    <dgm:cxn modelId="{036090CD-7670-4CF3-9D5F-E8890BC3ACAB}" type="presParOf" srcId="{84608C95-AEE0-42DC-893D-4849D1F0C0FE}" destId="{9573CEA5-C827-4F97-9D92-B3AC1011E2EB}" srcOrd="6" destOrd="0" presId="urn:microsoft.com/office/officeart/2005/8/layout/radial5"/>
    <dgm:cxn modelId="{4FDE52D8-56D7-4FDA-8DA0-1DF5DEB99D02}" type="presParOf" srcId="{84608C95-AEE0-42DC-893D-4849D1F0C0FE}" destId="{FCE27101-F0D2-40CA-8A49-71FBFA9F6521}" srcOrd="7" destOrd="0" presId="urn:microsoft.com/office/officeart/2005/8/layout/radial5"/>
    <dgm:cxn modelId="{3450B189-290D-4FA0-B0A6-3D8779531630}" type="presParOf" srcId="{FCE27101-F0D2-40CA-8A49-71FBFA9F6521}" destId="{FDE9ADE9-5081-4856-8F0F-C56224251FD0}" srcOrd="0" destOrd="0" presId="urn:microsoft.com/office/officeart/2005/8/layout/radial5"/>
    <dgm:cxn modelId="{6B2A9DF9-FEBB-4A6F-A7A1-7BE4B6C14AA3}" type="presParOf" srcId="{84608C95-AEE0-42DC-893D-4849D1F0C0FE}" destId="{275E13E0-59E9-4222-83DD-48F345541A16}"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E9045-587A-4858-BDE9-E6B2F60F01D6}">
      <dsp:nvSpPr>
        <dsp:cNvPr id="0" name=""/>
        <dsp:cNvSpPr/>
      </dsp:nvSpPr>
      <dsp:spPr>
        <a:xfrm>
          <a:off x="1172" y="267452"/>
          <a:ext cx="4113795" cy="261226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CA2A445-CB55-4AB8-A0CB-A2D8D422A2BB}">
      <dsp:nvSpPr>
        <dsp:cNvPr id="0" name=""/>
        <dsp:cNvSpPr/>
      </dsp:nvSpPr>
      <dsp:spPr>
        <a:xfrm>
          <a:off x="458260" y="701686"/>
          <a:ext cx="4113795" cy="2612260"/>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l-GR" sz="1800" kern="1200" dirty="0">
              <a:latin typeface="+mj-lt"/>
            </a:rPr>
            <a:t>Το </a:t>
          </a:r>
          <a:r>
            <a:rPr lang="el-GR" sz="1800" b="1" kern="1200" dirty="0">
              <a:latin typeface="+mj-lt"/>
            </a:rPr>
            <a:t>«Συμβούλιο των Διοικητών» </a:t>
          </a:r>
          <a:r>
            <a:rPr lang="el-GR" sz="1800" kern="1200" dirty="0">
              <a:latin typeface="+mj-lt"/>
            </a:rPr>
            <a:t>στο οποίο κάθε κράτος μέλος διαθέτει για την εκπροσώπησή του έναν διοικητή και έναν αναπληρωματικό για πέντε συνεχόμενα χρόνια. </a:t>
          </a:r>
        </a:p>
        <a:p>
          <a:pPr marL="0" lvl="0" indent="0" algn="just" defTabSz="800100">
            <a:lnSpc>
              <a:spcPct val="90000"/>
            </a:lnSpc>
            <a:spcBef>
              <a:spcPct val="0"/>
            </a:spcBef>
            <a:spcAft>
              <a:spcPct val="35000"/>
            </a:spcAft>
            <a:buNone/>
          </a:pPr>
          <a:r>
            <a:rPr lang="el-GR" sz="1800" kern="1200" dirty="0">
              <a:latin typeface="+mj-lt"/>
            </a:rPr>
            <a:t>Το Συμβούλιο αυτό συνέρχεται μία φορά ετησίως πραγματοποιώντας την «Τακτική Σύνοδο».</a:t>
          </a:r>
          <a:endParaRPr lang="en-US" sz="1800" kern="1200" dirty="0">
            <a:latin typeface="+mj-lt"/>
          </a:endParaRPr>
        </a:p>
      </dsp:txBody>
      <dsp:txXfrm>
        <a:off x="534770" y="778196"/>
        <a:ext cx="3960775" cy="2459240"/>
      </dsp:txXfrm>
    </dsp:sp>
    <dsp:sp modelId="{0F27A916-B1E4-4F4C-80F6-755BFCF15321}">
      <dsp:nvSpPr>
        <dsp:cNvPr id="0" name=""/>
        <dsp:cNvSpPr/>
      </dsp:nvSpPr>
      <dsp:spPr>
        <a:xfrm>
          <a:off x="5030316" y="289213"/>
          <a:ext cx="4113795" cy="261226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34EBD71-6BE6-43F9-AD53-7ED7579904E3}">
      <dsp:nvSpPr>
        <dsp:cNvPr id="0" name=""/>
        <dsp:cNvSpPr/>
      </dsp:nvSpPr>
      <dsp:spPr>
        <a:xfrm>
          <a:off x="5487404" y="723447"/>
          <a:ext cx="4113795" cy="2612260"/>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l-GR" sz="1800" kern="1200" dirty="0">
              <a:latin typeface="+mj-lt"/>
            </a:rPr>
            <a:t>Το </a:t>
          </a:r>
          <a:r>
            <a:rPr lang="el-GR" sz="1800" b="1" kern="1200" dirty="0">
              <a:latin typeface="+mj-lt"/>
            </a:rPr>
            <a:t>«Εκτελεστικό Συμβούλιο» </a:t>
          </a:r>
          <a:r>
            <a:rPr lang="el-GR" sz="1800" kern="1200" dirty="0">
              <a:latin typeface="+mj-lt"/>
            </a:rPr>
            <a:t>ασχολείται κυρίως με θέματα τρέχουσας φύσεως καθώς τα σημαντικότερα τα επιλαμβάνεται το Συμβούλιο των Διοικητών. </a:t>
          </a:r>
        </a:p>
        <a:p>
          <a:pPr marL="0" lvl="0" indent="0" algn="just" defTabSz="800100">
            <a:lnSpc>
              <a:spcPct val="90000"/>
            </a:lnSpc>
            <a:spcBef>
              <a:spcPct val="0"/>
            </a:spcBef>
            <a:spcAft>
              <a:spcPct val="35000"/>
            </a:spcAft>
            <a:buNone/>
          </a:pPr>
          <a:r>
            <a:rPr lang="el-GR" sz="1800" kern="1200" dirty="0">
              <a:latin typeface="+mj-lt"/>
            </a:rPr>
            <a:t>Οι καθημερινές εργασίες του ΔΝΤ πραγματοποιούνται από το 24μελές Διοικητικό Συμβούλιό του.</a:t>
          </a:r>
          <a:endParaRPr lang="en-US" sz="1800" kern="1200" dirty="0">
            <a:latin typeface="+mj-lt"/>
          </a:endParaRPr>
        </a:p>
      </dsp:txBody>
      <dsp:txXfrm>
        <a:off x="5563914" y="799957"/>
        <a:ext cx="3960775" cy="2459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0FB06-E2F5-4F1C-8235-1FB1CF150078}">
      <dsp:nvSpPr>
        <dsp:cNvPr id="0" name=""/>
        <dsp:cNvSpPr/>
      </dsp:nvSpPr>
      <dsp:spPr>
        <a:xfrm>
          <a:off x="3689750" y="2165715"/>
          <a:ext cx="1309637" cy="13096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l-GR" sz="1800" kern="1200" dirty="0"/>
        </a:p>
      </dsp:txBody>
      <dsp:txXfrm>
        <a:off x="3881542" y="2357507"/>
        <a:ext cx="926053" cy="926053"/>
      </dsp:txXfrm>
    </dsp:sp>
    <dsp:sp modelId="{575C01BC-F393-4B94-9CA3-52CECA76AAFA}">
      <dsp:nvSpPr>
        <dsp:cNvPr id="0" name=""/>
        <dsp:cNvSpPr/>
      </dsp:nvSpPr>
      <dsp:spPr>
        <a:xfrm rot="16200000">
          <a:off x="4192174" y="1637105"/>
          <a:ext cx="304790" cy="4993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l-GR" sz="2300" kern="1200"/>
        </a:p>
      </dsp:txBody>
      <dsp:txXfrm>
        <a:off x="4237893" y="1782703"/>
        <a:ext cx="213353" cy="299636"/>
      </dsp:txXfrm>
    </dsp:sp>
    <dsp:sp modelId="{3355FC8B-61C2-4017-9125-43A2315539CB}">
      <dsp:nvSpPr>
        <dsp:cNvPr id="0" name=""/>
        <dsp:cNvSpPr/>
      </dsp:nvSpPr>
      <dsp:spPr>
        <a:xfrm>
          <a:off x="2908826" y="-58522"/>
          <a:ext cx="2871486" cy="1649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mj-lt"/>
            </a:rPr>
            <a:t>Τεχνική υποστήριξη</a:t>
          </a:r>
        </a:p>
      </dsp:txBody>
      <dsp:txXfrm>
        <a:off x="3329345" y="182992"/>
        <a:ext cx="2030448" cy="1166132"/>
      </dsp:txXfrm>
    </dsp:sp>
    <dsp:sp modelId="{B29482FB-E7E8-480E-8728-CBB2E5119123}">
      <dsp:nvSpPr>
        <dsp:cNvPr id="0" name=""/>
        <dsp:cNvSpPr/>
      </dsp:nvSpPr>
      <dsp:spPr>
        <a:xfrm rot="64573">
          <a:off x="5151323" y="2589434"/>
          <a:ext cx="366446" cy="4993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l-GR" sz="2300" kern="1200"/>
        </a:p>
      </dsp:txBody>
      <dsp:txXfrm>
        <a:off x="5151333" y="2688281"/>
        <a:ext cx="256512" cy="299636"/>
      </dsp:txXfrm>
    </dsp:sp>
    <dsp:sp modelId="{8FB68E77-2583-447B-8F0E-72123A259AAA}">
      <dsp:nvSpPr>
        <dsp:cNvPr id="0" name=""/>
        <dsp:cNvSpPr/>
      </dsp:nvSpPr>
      <dsp:spPr>
        <a:xfrm>
          <a:off x="5689617" y="2037705"/>
          <a:ext cx="3106039" cy="16745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mj-lt"/>
            </a:rPr>
            <a:t>Ειδικό </a:t>
          </a:r>
          <a:r>
            <a:rPr lang="el-GR" sz="1800" b="1" kern="1200" dirty="0" err="1">
              <a:latin typeface="+mj-lt"/>
            </a:rPr>
            <a:t>τραβηκτικό</a:t>
          </a:r>
          <a:r>
            <a:rPr lang="el-GR" sz="1800" b="1" kern="1200" dirty="0">
              <a:latin typeface="+mj-lt"/>
            </a:rPr>
            <a:t> δικαίωμα (ΕΤΔ)</a:t>
          </a:r>
          <a:endParaRPr lang="en-US" sz="1800" b="1" kern="1200" dirty="0">
            <a:latin typeface="+mj-lt"/>
          </a:endParaRPr>
        </a:p>
      </dsp:txBody>
      <dsp:txXfrm>
        <a:off x="6144486" y="2282936"/>
        <a:ext cx="2196301" cy="1184079"/>
      </dsp:txXfrm>
    </dsp:sp>
    <dsp:sp modelId="{805E047A-2986-4380-97D4-036E8A605E16}">
      <dsp:nvSpPr>
        <dsp:cNvPr id="0" name=""/>
        <dsp:cNvSpPr/>
      </dsp:nvSpPr>
      <dsp:spPr>
        <a:xfrm rot="5437233">
          <a:off x="4178486" y="3510929"/>
          <a:ext cx="311802" cy="4993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l-GR" sz="2300" kern="1200"/>
        </a:p>
      </dsp:txBody>
      <dsp:txXfrm rot="10800000">
        <a:off x="4225763" y="3564040"/>
        <a:ext cx="218261" cy="299636"/>
      </dsp:txXfrm>
    </dsp:sp>
    <dsp:sp modelId="{9573CEA5-C827-4F97-9D92-B3AC1011E2EB}">
      <dsp:nvSpPr>
        <dsp:cNvPr id="0" name=""/>
        <dsp:cNvSpPr/>
      </dsp:nvSpPr>
      <dsp:spPr>
        <a:xfrm>
          <a:off x="2691099" y="4063575"/>
          <a:ext cx="3263378" cy="15357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mj-lt"/>
            </a:rPr>
            <a:t>Χρηματοοικονομική στήριξη</a:t>
          </a:r>
          <a:endParaRPr lang="el-GR" sz="1800" b="1" kern="1200" dirty="0"/>
        </a:p>
      </dsp:txBody>
      <dsp:txXfrm>
        <a:off x="3169010" y="4288483"/>
        <a:ext cx="2307556" cy="1085952"/>
      </dsp:txXfrm>
    </dsp:sp>
    <dsp:sp modelId="{FCE27101-F0D2-40CA-8A49-71FBFA9F6521}">
      <dsp:nvSpPr>
        <dsp:cNvPr id="0" name=""/>
        <dsp:cNvSpPr/>
      </dsp:nvSpPr>
      <dsp:spPr>
        <a:xfrm rot="10877451">
          <a:off x="3091255" y="2547362"/>
          <a:ext cx="423123" cy="4993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l-GR" sz="2300" kern="1200"/>
        </a:p>
      </dsp:txBody>
      <dsp:txXfrm rot="10800000">
        <a:off x="3218176" y="2648671"/>
        <a:ext cx="296186" cy="299636"/>
      </dsp:txXfrm>
    </dsp:sp>
    <dsp:sp modelId="{275E13E0-59E9-4222-83DD-48F345541A16}">
      <dsp:nvSpPr>
        <dsp:cNvPr id="0" name=""/>
        <dsp:cNvSpPr/>
      </dsp:nvSpPr>
      <dsp:spPr>
        <a:xfrm>
          <a:off x="0" y="1965805"/>
          <a:ext cx="2893004" cy="15788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mj-lt"/>
            </a:rPr>
            <a:t>Επιτήρηση οικονομιών</a:t>
          </a:r>
          <a:endParaRPr lang="en-US" sz="1800" b="1" kern="1200" dirty="0">
            <a:latin typeface="+mj-lt"/>
          </a:endParaRPr>
        </a:p>
      </dsp:txBody>
      <dsp:txXfrm>
        <a:off x="423671" y="2197022"/>
        <a:ext cx="2045662" cy="111641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7E3961-5613-64C6-63C3-6085D0CDAE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06D1F08-FF42-95F6-3130-AE63E56048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D26A2A-0A96-0647-84E5-C82F2EFD9474}" type="datetimeFigureOut">
              <a:rPr lang="en-US" smtClean="0"/>
              <a:pPr/>
              <a:t>1/15/25</a:t>
            </a:fld>
            <a:endParaRPr lang="en-US" dirty="0"/>
          </a:p>
        </p:txBody>
      </p:sp>
      <p:sp>
        <p:nvSpPr>
          <p:cNvPr id="4" name="Footer Placeholder 3">
            <a:extLst>
              <a:ext uri="{FF2B5EF4-FFF2-40B4-BE49-F238E27FC236}">
                <a16:creationId xmlns:a16="http://schemas.microsoft.com/office/drawing/2014/main" id="{4CD5B35B-A046-EC3C-A80E-3D9D12C149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202DDE3-703C-8B4C-9506-EC0A39AACD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8DC1D1-B6C2-C644-8BF1-C34DBFFE1C78}" type="slidenum">
              <a:rPr lang="en-US" smtClean="0"/>
              <a:pPr/>
              <a:t>‹#›</a:t>
            </a:fld>
            <a:endParaRPr lang="en-US" dirty="0"/>
          </a:p>
        </p:txBody>
      </p:sp>
    </p:spTree>
    <p:extLst>
      <p:ext uri="{BB962C8B-B14F-4D97-AF65-F5344CB8AC3E}">
        <p14:creationId xmlns:p14="http://schemas.microsoft.com/office/powerpoint/2010/main" val="933479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a:extLst>
              <a:ext uri="{FF2B5EF4-FFF2-40B4-BE49-F238E27FC236}">
                <a16:creationId xmlns:a16="http://schemas.microsoft.com/office/drawing/2014/main" id="{0D2594CA-29C5-062F-2EA7-C593B096C6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9" name="Slide Image Placeholder 8">
            <a:extLst>
              <a:ext uri="{FF2B5EF4-FFF2-40B4-BE49-F238E27FC236}">
                <a16:creationId xmlns:a16="http://schemas.microsoft.com/office/drawing/2014/main" id="{E04BB896-BA64-B358-A066-15B96D23BC8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a:extLst>
              <a:ext uri="{FF2B5EF4-FFF2-40B4-BE49-F238E27FC236}">
                <a16:creationId xmlns:a16="http://schemas.microsoft.com/office/drawing/2014/main" id="{5EFA2818-7747-F326-294F-EEAC9BEF6EB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11" name="Date Placeholder 10">
            <a:extLst>
              <a:ext uri="{FF2B5EF4-FFF2-40B4-BE49-F238E27FC236}">
                <a16:creationId xmlns:a16="http://schemas.microsoft.com/office/drawing/2014/main" id="{6B76E0F0-B7F9-756A-3EA4-2114B75370E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0CF20C-6BCC-41A4-8C16-5A346425718D}" type="datetimeFigureOut">
              <a:rPr lang="en-US" smtClean="0"/>
              <a:pPr/>
              <a:t>1/15/25</a:t>
            </a:fld>
            <a:endParaRPr lang="en-US"/>
          </a:p>
        </p:txBody>
      </p:sp>
      <p:sp>
        <p:nvSpPr>
          <p:cNvPr id="12" name="Notes Placeholder 11">
            <a:extLst>
              <a:ext uri="{FF2B5EF4-FFF2-40B4-BE49-F238E27FC236}">
                <a16:creationId xmlns:a16="http://schemas.microsoft.com/office/drawing/2014/main" id="{5161C21F-108C-0F07-CDDD-AFB8DDBF694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a:extLst>
              <a:ext uri="{FF2B5EF4-FFF2-40B4-BE49-F238E27FC236}">
                <a16:creationId xmlns:a16="http://schemas.microsoft.com/office/drawing/2014/main" id="{A507CBA7-2A1E-725E-35DA-D1CFF08EC63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60679C-80C7-4E7D-9614-ABA41C5B2858}" type="slidenum">
              <a:rPr lang="en-US" smtClean="0"/>
              <a:pPr/>
              <a:t>‹#›</a:t>
            </a:fld>
            <a:endParaRPr lang="en-US"/>
          </a:p>
        </p:txBody>
      </p:sp>
    </p:spTree>
    <p:extLst>
      <p:ext uri="{BB962C8B-B14F-4D97-AF65-F5344CB8AC3E}">
        <p14:creationId xmlns:p14="http://schemas.microsoft.com/office/powerpoint/2010/main" val="422665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pPr/>
              <a:t>2</a:t>
            </a:fld>
            <a:endParaRPr lang="en-US" altLang="zh-CN" noProof="0" dirty="0"/>
          </a:p>
        </p:txBody>
      </p:sp>
    </p:spTree>
    <p:extLst>
      <p:ext uri="{BB962C8B-B14F-4D97-AF65-F5344CB8AC3E}">
        <p14:creationId xmlns:p14="http://schemas.microsoft.com/office/powerpoint/2010/main" val="3850991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pPr/>
              <a:t>4</a:t>
            </a:fld>
            <a:endParaRPr lang="en-US" altLang="zh-CN" noProof="0" dirty="0"/>
          </a:p>
        </p:txBody>
      </p:sp>
    </p:spTree>
    <p:extLst>
      <p:ext uri="{BB962C8B-B14F-4D97-AF65-F5344CB8AC3E}">
        <p14:creationId xmlns:p14="http://schemas.microsoft.com/office/powerpoint/2010/main" val="1377460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pPr/>
              <a:t>6</a:t>
            </a:fld>
            <a:endParaRPr lang="en-US" altLang="zh-CN" noProof="0" dirty="0"/>
          </a:p>
        </p:txBody>
      </p:sp>
    </p:spTree>
    <p:extLst>
      <p:ext uri="{BB962C8B-B14F-4D97-AF65-F5344CB8AC3E}">
        <p14:creationId xmlns:p14="http://schemas.microsoft.com/office/powerpoint/2010/main" val="2093800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pPr/>
              <a:t>7</a:t>
            </a:fld>
            <a:endParaRPr lang="en-US" altLang="zh-CN" noProof="0" dirty="0"/>
          </a:p>
        </p:txBody>
      </p:sp>
    </p:spTree>
    <p:extLst>
      <p:ext uri="{BB962C8B-B14F-4D97-AF65-F5344CB8AC3E}">
        <p14:creationId xmlns:p14="http://schemas.microsoft.com/office/powerpoint/2010/main" val="3586647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smtClean="0"/>
              <a:pPr/>
              <a:t>8</a:t>
            </a:fld>
            <a:endParaRPr lang="en-US" altLang="zh-CN" dirty="0"/>
          </a:p>
        </p:txBody>
      </p:sp>
    </p:spTree>
    <p:extLst>
      <p:ext uri="{BB962C8B-B14F-4D97-AF65-F5344CB8AC3E}">
        <p14:creationId xmlns:p14="http://schemas.microsoft.com/office/powerpoint/2010/main" val="2880906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pPr/>
              <a:t>12</a:t>
            </a:fld>
            <a:endParaRPr lang="en-US" altLang="zh-CN" noProof="0" dirty="0"/>
          </a:p>
        </p:txBody>
      </p:sp>
    </p:spTree>
    <p:extLst>
      <p:ext uri="{BB962C8B-B14F-4D97-AF65-F5344CB8AC3E}">
        <p14:creationId xmlns:p14="http://schemas.microsoft.com/office/powerpoint/2010/main" val="1041730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pPr/>
              <a:t>15</a:t>
            </a:fld>
            <a:endParaRPr lang="en-US" altLang="zh-CN" noProof="0" dirty="0"/>
          </a:p>
        </p:txBody>
      </p:sp>
    </p:spTree>
    <p:extLst>
      <p:ext uri="{BB962C8B-B14F-4D97-AF65-F5344CB8AC3E}">
        <p14:creationId xmlns:p14="http://schemas.microsoft.com/office/powerpoint/2010/main" val="260426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solidFill>
          <a:schemeClr val="accent6"/>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2501B-DEA6-190E-3633-E32F635B7CE1}"/>
              </a:ext>
            </a:extLst>
          </p:cNvPr>
          <p:cNvSpPr>
            <a:spLocks noGrp="1"/>
          </p:cNvSpPr>
          <p:nvPr>
            <p:ph type="title"/>
          </p:nvPr>
        </p:nvSpPr>
        <p:spPr>
          <a:xfrm>
            <a:off x="1484764" y="1986926"/>
            <a:ext cx="5257793" cy="2057441"/>
          </a:xfrm>
        </p:spPr>
        <p:txBody>
          <a:bodyPr>
            <a:noAutofit/>
          </a:bodyPr>
          <a:lstStyle/>
          <a:p>
            <a:r>
              <a:rPr lang="en-US" noProof="0" dirty="0"/>
              <a:t>Click to edit Master title style</a:t>
            </a:r>
          </a:p>
        </p:txBody>
      </p:sp>
      <p:cxnSp>
        <p:nvCxnSpPr>
          <p:cNvPr id="24" name="Straight Connector 2">
            <a:extLst>
              <a:ext uri="{FF2B5EF4-FFF2-40B4-BE49-F238E27FC236}">
                <a16:creationId xmlns:a16="http://schemas.microsoft.com/office/drawing/2014/main" id="{F1FCCFDB-D985-4322-AC87-F69214893708}"/>
              </a:ext>
            </a:extLst>
          </p:cNvPr>
          <p:cNvCxnSpPr/>
          <p:nvPr userDrawn="1"/>
        </p:nvCxnSpPr>
        <p:spPr>
          <a:xfrm>
            <a:off x="1509005" y="4172084"/>
            <a:ext cx="0" cy="760288"/>
          </a:xfrm>
          <a:prstGeom prst="line">
            <a:avLst/>
          </a:prstGeom>
          <a:noFill/>
          <a:ln w="19050" cap="flat" cmpd="sng" algn="ctr">
            <a:solidFill>
              <a:srgbClr val="D84400"/>
            </a:solidFill>
            <a:prstDash val="solid"/>
            <a:miter lim="800000"/>
          </a:ln>
          <a:effectLst/>
        </p:spPr>
      </p:cxnSp>
      <p:sp>
        <p:nvSpPr>
          <p:cNvPr id="27" name="Content placeholder 47" descr="Click icon to add picture">
            <a:extLst>
              <a:ext uri="{FF2B5EF4-FFF2-40B4-BE49-F238E27FC236}">
                <a16:creationId xmlns:a16="http://schemas.microsoft.com/office/drawing/2014/main" id="{EA8265B5-83C5-4AE9-88AB-3F2443B57F00}"/>
              </a:ext>
            </a:extLst>
          </p:cNvPr>
          <p:cNvSpPr>
            <a:spLocks noGrp="1"/>
          </p:cNvSpPr>
          <p:nvPr>
            <p:ph type="body" sz="quarter" idx="28" hasCustomPrompt="1"/>
          </p:nvPr>
        </p:nvSpPr>
        <p:spPr>
          <a:xfrm>
            <a:off x="1601366" y="4172084"/>
            <a:ext cx="1570612" cy="760288"/>
          </a:xfrm>
          <a:prstGeom prst="rect">
            <a:avLst/>
          </a:prstGeom>
        </p:spPr>
        <p:txBody>
          <a:bodyPr>
            <a:noAutofit/>
          </a:bodyPr>
          <a:lstStyle>
            <a:lvl1pPr marL="0" indent="0">
              <a:lnSpc>
                <a:spcPct val="100000"/>
              </a:lnSpc>
              <a:buNone/>
              <a:defRPr sz="1800" b="0">
                <a:solidFill>
                  <a:schemeClr val="bg1"/>
                </a:solidFill>
              </a:defRPr>
            </a:lvl1pPr>
            <a:lvl2pPr>
              <a:defRPr sz="1000"/>
            </a:lvl2pPr>
            <a:lvl3pPr>
              <a:defRPr sz="900"/>
            </a:lvl3pPr>
            <a:lvl4pPr>
              <a:defRPr sz="800"/>
            </a:lvl4pPr>
            <a:lvl5pPr>
              <a:defRPr sz="800"/>
            </a:lvl5pPr>
          </a:lstStyle>
          <a:p>
            <a:pPr lvl="0"/>
            <a:r>
              <a:rPr lang="en-US" altLang="zh-CN" noProof="0"/>
              <a:t>Click to edit Master title style </a:t>
            </a:r>
          </a:p>
        </p:txBody>
      </p:sp>
      <p:sp>
        <p:nvSpPr>
          <p:cNvPr id="47" name="Content placeholder 47">
            <a:extLst>
              <a:ext uri="{FF2B5EF4-FFF2-40B4-BE49-F238E27FC236}">
                <a16:creationId xmlns:a16="http://schemas.microsoft.com/office/drawing/2014/main" id="{0FFAAB58-ABE4-41AC-B94E-432936CE0301}"/>
              </a:ext>
            </a:extLst>
          </p:cNvPr>
          <p:cNvSpPr>
            <a:spLocks noGrp="1"/>
          </p:cNvSpPr>
          <p:nvPr>
            <p:ph type="pic" sz="quarter" idx="47" hasCustomPrompt="1"/>
          </p:nvPr>
        </p:nvSpPr>
        <p:spPr>
          <a:xfrm>
            <a:off x="6742557" y="821836"/>
            <a:ext cx="4405503" cy="5066346"/>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a:solidFill>
                  <a:schemeClr val="bg1"/>
                </a:solidFill>
              </a:defRPr>
            </a:lvl1pPr>
          </a:lstStyle>
          <a:p>
            <a:r>
              <a:rPr lang="en-US" altLang="zh-CN" noProof="0" dirty="0"/>
              <a:t>Click icon to add picture≈≈</a:t>
            </a:r>
          </a:p>
        </p:txBody>
      </p:sp>
      <p:sp>
        <p:nvSpPr>
          <p:cNvPr id="9" name="Freeform: Shape 11">
            <a:extLst>
              <a:ext uri="{FF2B5EF4-FFF2-40B4-BE49-F238E27FC236}">
                <a16:creationId xmlns:a16="http://schemas.microsoft.com/office/drawing/2014/main" id="{9ECA281C-F2CB-AE9D-DCD6-F94D3FEE2E67}"/>
              </a:ext>
            </a:extLst>
          </p:cNvPr>
          <p:cNvSpPr/>
          <p:nvPr userDrawn="1"/>
        </p:nvSpPr>
        <p:spPr>
          <a:xfrm>
            <a:off x="7441324" y="5568778"/>
            <a:ext cx="829927" cy="949454"/>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Tree>
    <p:extLst>
      <p:ext uri="{BB962C8B-B14F-4D97-AF65-F5344CB8AC3E}">
        <p14:creationId xmlns:p14="http://schemas.microsoft.com/office/powerpoint/2010/main" val="3496649517"/>
      </p:ext>
    </p:extLst>
  </p:cSld>
  <p:clrMapOvr>
    <a:masterClrMapping/>
  </p:clrMapOvr>
  <p:extLst>
    <p:ext uri="{DCECCB84-F9BA-43D5-87BE-67443E8EF086}">
      <p15:sldGuideLst xmlns:p15="http://schemas.microsoft.com/office/powerpoint/2012/main">
        <p15:guide id="1" pos="528">
          <p15:clr>
            <a:srgbClr val="FBAE40"/>
          </p15:clr>
        </p15:guide>
        <p15:guide id="2" orient="horz" pos="5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with Icons">
    <p:spTree>
      <p:nvGrpSpPr>
        <p:cNvPr id="1" name=""/>
        <p:cNvGrpSpPr/>
        <p:nvPr/>
      </p:nvGrpSpPr>
      <p:grpSpPr>
        <a:xfrm>
          <a:off x="0" y="0"/>
          <a:ext cx="0" cy="0"/>
          <a:chOff x="0" y="0"/>
          <a:chExt cx="0" cy="0"/>
        </a:xfrm>
      </p:grpSpPr>
      <p:sp>
        <p:nvSpPr>
          <p:cNvPr id="4" name="Freeform: Shape 6">
            <a:extLst>
              <a:ext uri="{FF2B5EF4-FFF2-40B4-BE49-F238E27FC236}">
                <a16:creationId xmlns:a16="http://schemas.microsoft.com/office/drawing/2014/main" id="{A533F602-EEC9-45F6-8223-8C8F4914919D}"/>
              </a:ext>
            </a:extLst>
          </p:cNvPr>
          <p:cNvSpPr/>
          <p:nvPr userDrawn="1"/>
        </p:nvSpPr>
        <p:spPr>
          <a:xfrm>
            <a:off x="2121636" y="2070606"/>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Freeform: Shape 7">
            <a:extLst>
              <a:ext uri="{FF2B5EF4-FFF2-40B4-BE49-F238E27FC236}">
                <a16:creationId xmlns:a16="http://schemas.microsoft.com/office/drawing/2014/main" id="{08F73F8C-5CF8-4470-AE2B-8E6D7952FF3E}"/>
              </a:ext>
            </a:extLst>
          </p:cNvPr>
          <p:cNvSpPr/>
          <p:nvPr userDrawn="1"/>
        </p:nvSpPr>
        <p:spPr>
          <a:xfrm>
            <a:off x="4174867" y="207344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Freeform: Shape 8">
            <a:extLst>
              <a:ext uri="{FF2B5EF4-FFF2-40B4-BE49-F238E27FC236}">
                <a16:creationId xmlns:a16="http://schemas.microsoft.com/office/drawing/2014/main" id="{1299AD72-44AB-4D37-ABBB-9E295508DDB5}"/>
              </a:ext>
            </a:extLst>
          </p:cNvPr>
          <p:cNvSpPr/>
          <p:nvPr userDrawn="1"/>
        </p:nvSpPr>
        <p:spPr>
          <a:xfrm>
            <a:off x="6308379" y="206452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Freeform: Shape 9">
            <a:extLst>
              <a:ext uri="{FF2B5EF4-FFF2-40B4-BE49-F238E27FC236}">
                <a16:creationId xmlns:a16="http://schemas.microsoft.com/office/drawing/2014/main" id="{834981F1-A16D-4CA2-8001-0D2A65539268}"/>
              </a:ext>
            </a:extLst>
          </p:cNvPr>
          <p:cNvSpPr/>
          <p:nvPr userDrawn="1"/>
        </p:nvSpPr>
        <p:spPr>
          <a:xfrm>
            <a:off x="8407152" y="206898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1" name="Content placeholder 47" descr="Click icon to add picture">
            <a:extLst>
              <a:ext uri="{FF2B5EF4-FFF2-40B4-BE49-F238E27FC236}">
                <a16:creationId xmlns:a16="http://schemas.microsoft.com/office/drawing/2014/main" id="{7AA46292-B7E4-4DB5-85D0-C4F19D66F86C}"/>
              </a:ext>
            </a:extLst>
          </p:cNvPr>
          <p:cNvSpPr>
            <a:spLocks noGrp="1"/>
          </p:cNvSpPr>
          <p:nvPr>
            <p:ph type="body" sz="quarter" idx="27" hasCustomPrompt="1"/>
          </p:nvPr>
        </p:nvSpPr>
        <p:spPr>
          <a:xfrm>
            <a:off x="821770" y="4416565"/>
            <a:ext cx="1877575" cy="506399"/>
          </a:xfrm>
          <a:prstGeom prst="rect">
            <a:avLst/>
          </a:prstGeom>
        </p:spPr>
        <p:txBody>
          <a:bodyPr>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2" name="Content placeholder 47">
            <a:extLst>
              <a:ext uri="{FF2B5EF4-FFF2-40B4-BE49-F238E27FC236}">
                <a16:creationId xmlns:a16="http://schemas.microsoft.com/office/drawing/2014/main" id="{382E7D57-1A1A-432F-AEA9-9730DEE1572B}"/>
              </a:ext>
            </a:extLst>
          </p:cNvPr>
          <p:cNvSpPr>
            <a:spLocks noGrp="1"/>
          </p:cNvSpPr>
          <p:nvPr>
            <p:ph type="body" sz="quarter" idx="28" hasCustomPrompt="1"/>
          </p:nvPr>
        </p:nvSpPr>
        <p:spPr>
          <a:xfrm>
            <a:off x="912627"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3" name="Content placeholder 47" descr="Click icon to add picture">
            <a:extLst>
              <a:ext uri="{FF2B5EF4-FFF2-40B4-BE49-F238E27FC236}">
                <a16:creationId xmlns:a16="http://schemas.microsoft.com/office/drawing/2014/main" id="{E51F0384-440E-45B9-91E7-78CA13DE0B98}"/>
              </a:ext>
            </a:extLst>
          </p:cNvPr>
          <p:cNvSpPr>
            <a:spLocks noGrp="1"/>
          </p:cNvSpPr>
          <p:nvPr>
            <p:ph type="body" sz="quarter" idx="49" hasCustomPrompt="1"/>
          </p:nvPr>
        </p:nvSpPr>
        <p:spPr>
          <a:xfrm>
            <a:off x="2888314" y="4416565"/>
            <a:ext cx="1877575" cy="506399"/>
          </a:xfrm>
          <a:prstGeom prst="rect">
            <a:avLst/>
          </a:prstGeom>
        </p:spPr>
        <p:txBody>
          <a:bodyPr>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4" name="Content placeholder 47">
            <a:extLst>
              <a:ext uri="{FF2B5EF4-FFF2-40B4-BE49-F238E27FC236}">
                <a16:creationId xmlns:a16="http://schemas.microsoft.com/office/drawing/2014/main" id="{35EAE525-3692-40E8-894E-B19171FF64F6}"/>
              </a:ext>
            </a:extLst>
          </p:cNvPr>
          <p:cNvSpPr>
            <a:spLocks noGrp="1"/>
          </p:cNvSpPr>
          <p:nvPr>
            <p:ph type="body" sz="quarter" idx="50" hasCustomPrompt="1"/>
          </p:nvPr>
        </p:nvSpPr>
        <p:spPr>
          <a:xfrm>
            <a:off x="2979171"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5" name="Content placeholder 47" descr="Click icon to add picture">
            <a:extLst>
              <a:ext uri="{FF2B5EF4-FFF2-40B4-BE49-F238E27FC236}">
                <a16:creationId xmlns:a16="http://schemas.microsoft.com/office/drawing/2014/main" id="{847DC539-F391-4470-96EB-486AB02DADBB}"/>
              </a:ext>
            </a:extLst>
          </p:cNvPr>
          <p:cNvSpPr>
            <a:spLocks noGrp="1"/>
          </p:cNvSpPr>
          <p:nvPr>
            <p:ph type="body" sz="quarter" idx="51" hasCustomPrompt="1"/>
          </p:nvPr>
        </p:nvSpPr>
        <p:spPr>
          <a:xfrm>
            <a:off x="5073898" y="4416565"/>
            <a:ext cx="1877575" cy="506399"/>
          </a:xfrm>
          <a:prstGeom prst="rect">
            <a:avLst/>
          </a:prstGeom>
        </p:spPr>
        <p:txBody>
          <a:bodyPr>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6" name="Content placeholder 47">
            <a:extLst>
              <a:ext uri="{FF2B5EF4-FFF2-40B4-BE49-F238E27FC236}">
                <a16:creationId xmlns:a16="http://schemas.microsoft.com/office/drawing/2014/main" id="{50988645-D146-4AFE-B87D-279279577176}"/>
              </a:ext>
            </a:extLst>
          </p:cNvPr>
          <p:cNvSpPr>
            <a:spLocks noGrp="1"/>
          </p:cNvSpPr>
          <p:nvPr>
            <p:ph type="body" sz="quarter" idx="52" hasCustomPrompt="1"/>
          </p:nvPr>
        </p:nvSpPr>
        <p:spPr>
          <a:xfrm>
            <a:off x="5164755"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7" name="Content placeholder 47" descr="Click icon to add picture">
            <a:extLst>
              <a:ext uri="{FF2B5EF4-FFF2-40B4-BE49-F238E27FC236}">
                <a16:creationId xmlns:a16="http://schemas.microsoft.com/office/drawing/2014/main" id="{6712E8AC-14E0-42CC-8037-7C1D0E044B61}"/>
              </a:ext>
            </a:extLst>
          </p:cNvPr>
          <p:cNvSpPr>
            <a:spLocks noGrp="1"/>
          </p:cNvSpPr>
          <p:nvPr>
            <p:ph type="body" sz="quarter" idx="53" hasCustomPrompt="1"/>
          </p:nvPr>
        </p:nvSpPr>
        <p:spPr>
          <a:xfrm>
            <a:off x="7259482" y="4416565"/>
            <a:ext cx="1877575" cy="506399"/>
          </a:xfrm>
          <a:prstGeom prst="rect">
            <a:avLst/>
          </a:prstGeom>
        </p:spPr>
        <p:txBody>
          <a:bodyPr>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8" name="Content placeholder 47">
            <a:extLst>
              <a:ext uri="{FF2B5EF4-FFF2-40B4-BE49-F238E27FC236}">
                <a16:creationId xmlns:a16="http://schemas.microsoft.com/office/drawing/2014/main" id="{C68DF822-6F14-4839-BD33-6874C8136EE0}"/>
              </a:ext>
            </a:extLst>
          </p:cNvPr>
          <p:cNvSpPr>
            <a:spLocks noGrp="1"/>
          </p:cNvSpPr>
          <p:nvPr>
            <p:ph type="body" sz="quarter" idx="54" hasCustomPrompt="1"/>
          </p:nvPr>
        </p:nvSpPr>
        <p:spPr>
          <a:xfrm>
            <a:off x="7350339"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9" name="Content placeholder 47" descr="Click icon to add picture">
            <a:extLst>
              <a:ext uri="{FF2B5EF4-FFF2-40B4-BE49-F238E27FC236}">
                <a16:creationId xmlns:a16="http://schemas.microsoft.com/office/drawing/2014/main" id="{2D1F75C7-DA21-4400-B066-F38190B4F520}"/>
              </a:ext>
            </a:extLst>
          </p:cNvPr>
          <p:cNvSpPr>
            <a:spLocks noGrp="1"/>
          </p:cNvSpPr>
          <p:nvPr>
            <p:ph type="body" sz="quarter" idx="55" hasCustomPrompt="1"/>
          </p:nvPr>
        </p:nvSpPr>
        <p:spPr>
          <a:xfrm>
            <a:off x="9445066" y="4416565"/>
            <a:ext cx="1877575" cy="506399"/>
          </a:xfrm>
          <a:prstGeom prst="rect">
            <a:avLst/>
          </a:prstGeom>
        </p:spPr>
        <p:txBody>
          <a:bodyPr>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0" name="Content placeholder 47">
            <a:extLst>
              <a:ext uri="{FF2B5EF4-FFF2-40B4-BE49-F238E27FC236}">
                <a16:creationId xmlns:a16="http://schemas.microsoft.com/office/drawing/2014/main" id="{F7CF6BF0-A40D-4F18-B9DF-D9C4106065D2}"/>
              </a:ext>
            </a:extLst>
          </p:cNvPr>
          <p:cNvSpPr>
            <a:spLocks noGrp="1"/>
          </p:cNvSpPr>
          <p:nvPr>
            <p:ph type="body" sz="quarter" idx="56" hasCustomPrompt="1"/>
          </p:nvPr>
        </p:nvSpPr>
        <p:spPr>
          <a:xfrm>
            <a:off x="9535923"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41" name="Content placeholder 47">
            <a:extLst>
              <a:ext uri="{FF2B5EF4-FFF2-40B4-BE49-F238E27FC236}">
                <a16:creationId xmlns:a16="http://schemas.microsoft.com/office/drawing/2014/main" id="{95C6B2A2-937E-4C7D-92E3-8A105DD43A98}"/>
              </a:ext>
            </a:extLst>
          </p:cNvPr>
          <p:cNvSpPr>
            <a:spLocks noGrp="1"/>
          </p:cNvSpPr>
          <p:nvPr>
            <p:ph type="pic" sz="quarter" idx="57"/>
          </p:nvPr>
        </p:nvSpPr>
        <p:spPr>
          <a:xfrm>
            <a:off x="983282"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tx1"/>
                </a:solidFill>
              </a:defRPr>
            </a:lvl1pPr>
          </a:lstStyle>
          <a:p>
            <a:r>
              <a:rPr lang="en-US" altLang="zh-CN"/>
              <a:t>Click icon to add picture</a:t>
            </a:r>
            <a:endParaRPr lang="zh-CN" altLang="en-US"/>
          </a:p>
        </p:txBody>
      </p:sp>
      <p:sp>
        <p:nvSpPr>
          <p:cNvPr id="42" name="Content placeholder 47">
            <a:extLst>
              <a:ext uri="{FF2B5EF4-FFF2-40B4-BE49-F238E27FC236}">
                <a16:creationId xmlns:a16="http://schemas.microsoft.com/office/drawing/2014/main" id="{A9ECEF10-95EB-4F03-B3B1-8FC0E421618E}"/>
              </a:ext>
            </a:extLst>
          </p:cNvPr>
          <p:cNvSpPr>
            <a:spLocks noGrp="1"/>
          </p:cNvSpPr>
          <p:nvPr>
            <p:ph type="pic" sz="quarter" idx="58"/>
          </p:nvPr>
        </p:nvSpPr>
        <p:spPr>
          <a:xfrm>
            <a:off x="3109346"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tx1"/>
                </a:solidFill>
              </a:defRPr>
            </a:lvl1pPr>
          </a:lstStyle>
          <a:p>
            <a:r>
              <a:rPr lang="en-US" altLang="zh-CN"/>
              <a:t>Click icon to add picture</a:t>
            </a:r>
            <a:endParaRPr lang="zh-CN" altLang="en-US"/>
          </a:p>
        </p:txBody>
      </p:sp>
      <p:sp>
        <p:nvSpPr>
          <p:cNvPr id="43" name="Content placeholder 47">
            <a:extLst>
              <a:ext uri="{FF2B5EF4-FFF2-40B4-BE49-F238E27FC236}">
                <a16:creationId xmlns:a16="http://schemas.microsoft.com/office/drawing/2014/main" id="{12D92FE1-9874-49B8-8FDC-F903A4843015}"/>
              </a:ext>
            </a:extLst>
          </p:cNvPr>
          <p:cNvSpPr>
            <a:spLocks noGrp="1"/>
          </p:cNvSpPr>
          <p:nvPr>
            <p:ph type="pic" sz="quarter" idx="59"/>
          </p:nvPr>
        </p:nvSpPr>
        <p:spPr>
          <a:xfrm>
            <a:off x="5235410"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tx1"/>
                </a:solidFill>
              </a:defRPr>
            </a:lvl1pPr>
          </a:lstStyle>
          <a:p>
            <a:r>
              <a:rPr lang="en-US" altLang="zh-CN"/>
              <a:t>Click icon to add picture</a:t>
            </a:r>
            <a:endParaRPr lang="zh-CN" altLang="en-US"/>
          </a:p>
        </p:txBody>
      </p:sp>
      <p:sp>
        <p:nvSpPr>
          <p:cNvPr id="44" name="Content placeholder 47">
            <a:extLst>
              <a:ext uri="{FF2B5EF4-FFF2-40B4-BE49-F238E27FC236}">
                <a16:creationId xmlns:a16="http://schemas.microsoft.com/office/drawing/2014/main" id="{12070F52-AB91-476E-9FE0-5403568A11DD}"/>
              </a:ext>
            </a:extLst>
          </p:cNvPr>
          <p:cNvSpPr>
            <a:spLocks noGrp="1"/>
          </p:cNvSpPr>
          <p:nvPr>
            <p:ph type="pic" sz="quarter" idx="60"/>
          </p:nvPr>
        </p:nvSpPr>
        <p:spPr>
          <a:xfrm>
            <a:off x="7361474"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tx1"/>
                </a:solidFill>
              </a:defRPr>
            </a:lvl1pPr>
          </a:lstStyle>
          <a:p>
            <a:r>
              <a:rPr lang="en-US" altLang="zh-CN"/>
              <a:t>Click icon to add picture</a:t>
            </a:r>
            <a:endParaRPr lang="zh-CN" altLang="en-US"/>
          </a:p>
        </p:txBody>
      </p:sp>
      <p:sp>
        <p:nvSpPr>
          <p:cNvPr id="45" name="Content placeholder 47">
            <a:extLst>
              <a:ext uri="{FF2B5EF4-FFF2-40B4-BE49-F238E27FC236}">
                <a16:creationId xmlns:a16="http://schemas.microsoft.com/office/drawing/2014/main" id="{13AE459B-26D7-43FC-BE0B-EF7B119D7D40}"/>
              </a:ext>
            </a:extLst>
          </p:cNvPr>
          <p:cNvSpPr>
            <a:spLocks noGrp="1"/>
          </p:cNvSpPr>
          <p:nvPr>
            <p:ph type="pic" sz="quarter" idx="61"/>
          </p:nvPr>
        </p:nvSpPr>
        <p:spPr>
          <a:xfrm>
            <a:off x="9487536"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tx1"/>
                </a:solidFill>
              </a:defRPr>
            </a:lvl1pPr>
          </a:lstStyle>
          <a:p>
            <a:r>
              <a:rPr lang="en-US" altLang="zh-CN"/>
              <a:t>Click icon to add picture</a:t>
            </a:r>
            <a:endParaRPr lang="zh-CN" altLang="en-US"/>
          </a:p>
        </p:txBody>
      </p:sp>
      <p:sp>
        <p:nvSpPr>
          <p:cNvPr id="25" name="Title Placeholder 4">
            <a:extLst>
              <a:ext uri="{FF2B5EF4-FFF2-40B4-BE49-F238E27FC236}">
                <a16:creationId xmlns:a16="http://schemas.microsoft.com/office/drawing/2014/main" id="{C8ECEE37-7B17-4FD7-2612-FBD357E104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F7F2CD23-FF0B-8184-9F40-957043412F1C}"/>
              </a:ext>
            </a:extLst>
          </p:cNvPr>
          <p:cNvSpPr>
            <a:spLocks noGrp="1"/>
          </p:cNvSpPr>
          <p:nvPr>
            <p:ph type="ftr" sz="quarter" idx="62"/>
          </p:nvPr>
        </p:nvSpPr>
        <p:spPr/>
        <p:txBody>
          <a:bodyPr>
            <a:noAutofit/>
          </a:bodyPr>
          <a:lstStyle/>
          <a:p>
            <a:r>
              <a:rPr lang="en-US" noProof="0" dirty="0"/>
              <a:t>Presentation Title</a:t>
            </a:r>
          </a:p>
        </p:txBody>
      </p:sp>
      <p:sp>
        <p:nvSpPr>
          <p:cNvPr id="3" name="Slide Number Placeholder 2">
            <a:extLst>
              <a:ext uri="{FF2B5EF4-FFF2-40B4-BE49-F238E27FC236}">
                <a16:creationId xmlns:a16="http://schemas.microsoft.com/office/drawing/2014/main" id="{7876D293-58F2-B8E9-6576-2676F210D7CF}"/>
              </a:ext>
            </a:extLst>
          </p:cNvPr>
          <p:cNvSpPr>
            <a:spLocks noGrp="1"/>
          </p:cNvSpPr>
          <p:nvPr>
            <p:ph type="sldNum" sz="quarter" idx="63"/>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693317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32" name="Content placeholder 47">
            <a:extLst>
              <a:ext uri="{FF2B5EF4-FFF2-40B4-BE49-F238E27FC236}">
                <a16:creationId xmlns:a16="http://schemas.microsoft.com/office/drawing/2014/main" id="{67FF6BA4-2B1B-4B51-9FE3-A67E3DCC3184}"/>
              </a:ext>
            </a:extLst>
          </p:cNvPr>
          <p:cNvSpPr>
            <a:spLocks noGrp="1"/>
          </p:cNvSpPr>
          <p:nvPr>
            <p:ph type="body" sz="quarter" idx="32" hasCustomPrompt="1"/>
          </p:nvPr>
        </p:nvSpPr>
        <p:spPr>
          <a:xfrm>
            <a:off x="838200" y="2929823"/>
            <a:ext cx="1865376" cy="2464293"/>
          </a:xfrm>
          <a:prstGeom prst="rect">
            <a:avLst/>
          </a:prstGeom>
          <a:ln w="19050">
            <a:solidFill>
              <a:schemeClr val="bg1"/>
            </a:solidFill>
          </a:ln>
        </p:spPr>
        <p:txBody>
          <a:bodyPr tIns="219456">
            <a:noAutofit/>
          </a:bodyPr>
          <a:lstStyle>
            <a:lvl1pPr marL="0" indent="0" algn="ctr">
              <a:lnSpc>
                <a:spcPct val="100000"/>
              </a:lnSpc>
              <a:spcBef>
                <a:spcPts val="0"/>
              </a:spcBef>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0" name="Content placeholder 47">
            <a:extLst>
              <a:ext uri="{FF2B5EF4-FFF2-40B4-BE49-F238E27FC236}">
                <a16:creationId xmlns:a16="http://schemas.microsoft.com/office/drawing/2014/main" id="{88E2377A-ED6B-4D69-A9DC-647CB22A5204}"/>
              </a:ext>
            </a:extLst>
          </p:cNvPr>
          <p:cNvSpPr>
            <a:spLocks noGrp="1"/>
          </p:cNvSpPr>
          <p:nvPr>
            <p:ph type="body" sz="quarter" idx="50" hasCustomPrompt="1"/>
          </p:nvPr>
        </p:nvSpPr>
        <p:spPr>
          <a:xfrm>
            <a:off x="3000303" y="2929823"/>
            <a:ext cx="1867186" cy="2471878"/>
          </a:xfrm>
          <a:prstGeom prst="rect">
            <a:avLst/>
          </a:prstGeom>
          <a:ln w="19050">
            <a:solidFill>
              <a:schemeClr val="bg1"/>
            </a:solidFill>
          </a:ln>
        </p:spPr>
        <p:txBody>
          <a:bodyPr tIns="219456">
            <a:noAutofit/>
          </a:bodyPr>
          <a:lstStyle>
            <a:lvl1pPr marL="0" indent="0" algn="ctr">
              <a:lnSpc>
                <a:spcPct val="100000"/>
              </a:lnSpc>
              <a:spcBef>
                <a:spcPts val="0"/>
              </a:spcBef>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1" name="Content placeholder 47">
            <a:extLst>
              <a:ext uri="{FF2B5EF4-FFF2-40B4-BE49-F238E27FC236}">
                <a16:creationId xmlns:a16="http://schemas.microsoft.com/office/drawing/2014/main" id="{ECC27D7D-FA65-E93F-3C7E-AADBF7E0CC2C}"/>
              </a:ext>
            </a:extLst>
          </p:cNvPr>
          <p:cNvSpPr>
            <a:spLocks noGrp="1"/>
          </p:cNvSpPr>
          <p:nvPr>
            <p:ph type="body" sz="quarter" idx="51" hasCustomPrompt="1"/>
          </p:nvPr>
        </p:nvSpPr>
        <p:spPr>
          <a:xfrm>
            <a:off x="5164216" y="2929823"/>
            <a:ext cx="1865376" cy="2464293"/>
          </a:xfrm>
          <a:prstGeom prst="rect">
            <a:avLst/>
          </a:prstGeom>
          <a:ln w="19050">
            <a:solidFill>
              <a:schemeClr val="bg1"/>
            </a:solidFill>
          </a:ln>
        </p:spPr>
        <p:txBody>
          <a:bodyPr tIns="219456">
            <a:noAutofit/>
          </a:bodyPr>
          <a:lstStyle>
            <a:lvl1pPr marL="0" indent="0" algn="ctr">
              <a:lnSpc>
                <a:spcPct val="100000"/>
              </a:lnSpc>
              <a:spcBef>
                <a:spcPts val="0"/>
              </a:spcBef>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3" name="Content placeholder 47">
            <a:extLst>
              <a:ext uri="{FF2B5EF4-FFF2-40B4-BE49-F238E27FC236}">
                <a16:creationId xmlns:a16="http://schemas.microsoft.com/office/drawing/2014/main" id="{DF5280E4-E86B-9E17-04A1-072A8148C3BD}"/>
              </a:ext>
            </a:extLst>
          </p:cNvPr>
          <p:cNvSpPr>
            <a:spLocks noGrp="1"/>
          </p:cNvSpPr>
          <p:nvPr>
            <p:ph type="body" sz="quarter" idx="52" hasCustomPrompt="1"/>
          </p:nvPr>
        </p:nvSpPr>
        <p:spPr>
          <a:xfrm>
            <a:off x="7326319" y="2929823"/>
            <a:ext cx="1865376" cy="2464293"/>
          </a:xfrm>
          <a:prstGeom prst="rect">
            <a:avLst/>
          </a:prstGeom>
          <a:ln w="19050">
            <a:solidFill>
              <a:schemeClr val="bg1"/>
            </a:solidFill>
          </a:ln>
        </p:spPr>
        <p:txBody>
          <a:bodyPr tIns="219456">
            <a:noAutofit/>
          </a:bodyPr>
          <a:lstStyle>
            <a:lvl1pPr marL="0" indent="0" algn="ctr">
              <a:lnSpc>
                <a:spcPct val="100000"/>
              </a:lnSpc>
              <a:spcBef>
                <a:spcPts val="0"/>
              </a:spcBef>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7" name="Content placeholder 47">
            <a:extLst>
              <a:ext uri="{FF2B5EF4-FFF2-40B4-BE49-F238E27FC236}">
                <a16:creationId xmlns:a16="http://schemas.microsoft.com/office/drawing/2014/main" id="{42F4F0D3-AF64-7F92-FF1C-F5D1DC62A388}"/>
              </a:ext>
            </a:extLst>
          </p:cNvPr>
          <p:cNvSpPr>
            <a:spLocks noGrp="1"/>
          </p:cNvSpPr>
          <p:nvPr>
            <p:ph type="body" sz="quarter" idx="53" hasCustomPrompt="1"/>
          </p:nvPr>
        </p:nvSpPr>
        <p:spPr>
          <a:xfrm>
            <a:off x="9488424" y="2929823"/>
            <a:ext cx="1865376" cy="2464293"/>
          </a:xfrm>
          <a:prstGeom prst="rect">
            <a:avLst/>
          </a:prstGeom>
          <a:ln w="19050">
            <a:solidFill>
              <a:schemeClr val="bg1"/>
            </a:solidFill>
          </a:ln>
        </p:spPr>
        <p:txBody>
          <a:bodyPr tIns="219456">
            <a:noAutofit/>
          </a:bodyPr>
          <a:lstStyle>
            <a:lvl1pPr marL="0" indent="0" algn="ctr">
              <a:lnSpc>
                <a:spcPct val="100000"/>
              </a:lnSpc>
              <a:spcBef>
                <a:spcPts val="0"/>
              </a:spcBef>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7" name="Content placeholder 47">
            <a:extLst>
              <a:ext uri="{FF2B5EF4-FFF2-40B4-BE49-F238E27FC236}">
                <a16:creationId xmlns:a16="http://schemas.microsoft.com/office/drawing/2014/main" id="{43D089D6-48B5-43AB-A887-EEF910BA9161}"/>
              </a:ext>
            </a:extLst>
          </p:cNvPr>
          <p:cNvSpPr>
            <a:spLocks noGrp="1"/>
          </p:cNvSpPr>
          <p:nvPr>
            <p:ph type="body" sz="quarter" idx="27" hasCustomPrompt="1"/>
          </p:nvPr>
        </p:nvSpPr>
        <p:spPr>
          <a:xfrm>
            <a:off x="838200" y="2067143"/>
            <a:ext cx="1865376" cy="866219"/>
          </a:xfrm>
          <a:prstGeom prst="rect">
            <a:avLst/>
          </a:prstGeom>
          <a:ln w="19050">
            <a:solidFill>
              <a:schemeClr val="bg1"/>
            </a:solidFill>
          </a:ln>
        </p:spPr>
        <p:txBody>
          <a:bodyPr anchor="ctr">
            <a:noAutofit/>
          </a:bodyPr>
          <a:lstStyle>
            <a:lvl1pPr marL="0" indent="0" algn="ctr">
              <a:lnSpc>
                <a:spcPct val="100000"/>
              </a:lnSpc>
              <a:buFontTx/>
              <a:buNone/>
              <a:defRPr sz="1800" b="1" i="0">
                <a:solidFill>
                  <a:schemeClr val="bg1"/>
                </a:solidFill>
                <a:latin typeface="+mn-lt"/>
              </a:defRPr>
            </a:lvl1pPr>
          </a:lstStyle>
          <a:p>
            <a:pPr lvl="0"/>
            <a:r>
              <a:rPr lang="en-US" altLang="zh-CN" dirty="0"/>
              <a:t>Click to edit Master title style</a:t>
            </a:r>
            <a:endParaRPr lang="zh-CN" altLang="en-US" dirty="0"/>
          </a:p>
        </p:txBody>
      </p:sp>
      <p:sp>
        <p:nvSpPr>
          <p:cNvPr id="24" name="Title Placeholder 4">
            <a:extLst>
              <a:ext uri="{FF2B5EF4-FFF2-40B4-BE49-F238E27FC236}">
                <a16:creationId xmlns:a16="http://schemas.microsoft.com/office/drawing/2014/main" id="{69ABDED2-7EB3-3ABE-90D0-E6C00F806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a:lvl1pPr>
          </a:lstStyle>
          <a:p>
            <a:r>
              <a:rPr lang="en-US"/>
              <a:t>Click to edit Master title style</a:t>
            </a:r>
            <a:endParaRPr lang="en-US" dirty="0"/>
          </a:p>
        </p:txBody>
      </p:sp>
      <p:sp>
        <p:nvSpPr>
          <p:cNvPr id="25" name="Content placeholder 47">
            <a:extLst>
              <a:ext uri="{FF2B5EF4-FFF2-40B4-BE49-F238E27FC236}">
                <a16:creationId xmlns:a16="http://schemas.microsoft.com/office/drawing/2014/main" id="{476A31DC-7395-007C-8BA1-C38E5B289CF5}"/>
              </a:ext>
            </a:extLst>
          </p:cNvPr>
          <p:cNvSpPr>
            <a:spLocks noGrp="1"/>
          </p:cNvSpPr>
          <p:nvPr>
            <p:ph type="body" sz="quarter" idx="46" hasCustomPrompt="1"/>
          </p:nvPr>
        </p:nvSpPr>
        <p:spPr>
          <a:xfrm>
            <a:off x="3000756" y="2067143"/>
            <a:ext cx="1865376" cy="866219"/>
          </a:xfrm>
          <a:prstGeom prst="rect">
            <a:avLst/>
          </a:prstGeom>
          <a:ln w="19050">
            <a:solidFill>
              <a:schemeClr val="bg1"/>
            </a:solidFill>
          </a:ln>
        </p:spPr>
        <p:txBody>
          <a:bodyPr anchor="ctr">
            <a:noAutofit/>
          </a:bodyPr>
          <a:lstStyle>
            <a:lvl1pPr marL="0" indent="0" algn="ctr">
              <a:lnSpc>
                <a:spcPct val="100000"/>
              </a:lnSpc>
              <a:buFontTx/>
              <a:buNone/>
              <a:defRPr sz="1800" b="1" i="0">
                <a:solidFill>
                  <a:schemeClr val="bg1"/>
                </a:solidFill>
                <a:latin typeface="+mn-lt"/>
              </a:defRPr>
            </a:lvl1pPr>
          </a:lstStyle>
          <a:p>
            <a:pPr lvl="0"/>
            <a:r>
              <a:rPr lang="en-US" altLang="zh-CN" dirty="0"/>
              <a:t>Click to edit Master title style</a:t>
            </a:r>
            <a:endParaRPr lang="zh-CN" altLang="en-US" dirty="0"/>
          </a:p>
        </p:txBody>
      </p:sp>
      <p:sp>
        <p:nvSpPr>
          <p:cNvPr id="26" name="Content placeholder 47">
            <a:extLst>
              <a:ext uri="{FF2B5EF4-FFF2-40B4-BE49-F238E27FC236}">
                <a16:creationId xmlns:a16="http://schemas.microsoft.com/office/drawing/2014/main" id="{35CE0786-D87B-DD89-C418-C53C1B7E610B}"/>
              </a:ext>
            </a:extLst>
          </p:cNvPr>
          <p:cNvSpPr>
            <a:spLocks noGrp="1"/>
          </p:cNvSpPr>
          <p:nvPr>
            <p:ph type="body" sz="quarter" idx="47" hasCustomPrompt="1"/>
          </p:nvPr>
        </p:nvSpPr>
        <p:spPr>
          <a:xfrm>
            <a:off x="5163312" y="2067143"/>
            <a:ext cx="1865376" cy="866219"/>
          </a:xfrm>
          <a:prstGeom prst="rect">
            <a:avLst/>
          </a:prstGeom>
          <a:ln w="19050">
            <a:solidFill>
              <a:schemeClr val="bg1"/>
            </a:solidFill>
          </a:ln>
        </p:spPr>
        <p:txBody>
          <a:bodyPr anchor="ctr">
            <a:noAutofit/>
          </a:bodyPr>
          <a:lstStyle>
            <a:lvl1pPr marL="0" indent="0" algn="ctr">
              <a:lnSpc>
                <a:spcPct val="100000"/>
              </a:lnSpc>
              <a:buFontTx/>
              <a:buNone/>
              <a:defRPr sz="1800" b="1" i="0">
                <a:solidFill>
                  <a:schemeClr val="bg1"/>
                </a:solidFill>
                <a:latin typeface="+mn-lt"/>
              </a:defRPr>
            </a:lvl1pPr>
          </a:lstStyle>
          <a:p>
            <a:pPr lvl="0"/>
            <a:r>
              <a:rPr lang="en-US" altLang="zh-CN" dirty="0"/>
              <a:t>Click to edit Master title style</a:t>
            </a:r>
            <a:endParaRPr lang="zh-CN" altLang="en-US" dirty="0"/>
          </a:p>
        </p:txBody>
      </p:sp>
      <p:sp>
        <p:nvSpPr>
          <p:cNvPr id="28" name="Content placeholder 47">
            <a:extLst>
              <a:ext uri="{FF2B5EF4-FFF2-40B4-BE49-F238E27FC236}">
                <a16:creationId xmlns:a16="http://schemas.microsoft.com/office/drawing/2014/main" id="{7C7F2E6C-1DCD-3C6A-4830-5BF230A3AAB2}"/>
              </a:ext>
            </a:extLst>
          </p:cNvPr>
          <p:cNvSpPr>
            <a:spLocks noGrp="1"/>
          </p:cNvSpPr>
          <p:nvPr>
            <p:ph type="body" sz="quarter" idx="48" hasCustomPrompt="1"/>
          </p:nvPr>
        </p:nvSpPr>
        <p:spPr>
          <a:xfrm>
            <a:off x="7325868" y="2067143"/>
            <a:ext cx="1865376" cy="866219"/>
          </a:xfrm>
          <a:prstGeom prst="rect">
            <a:avLst/>
          </a:prstGeom>
          <a:ln w="19050">
            <a:solidFill>
              <a:schemeClr val="bg1"/>
            </a:solidFill>
          </a:ln>
        </p:spPr>
        <p:txBody>
          <a:bodyPr anchor="ctr">
            <a:noAutofit/>
          </a:bodyPr>
          <a:lstStyle>
            <a:lvl1pPr marL="0" indent="0" algn="ctr">
              <a:lnSpc>
                <a:spcPct val="100000"/>
              </a:lnSpc>
              <a:buFontTx/>
              <a:buNone/>
              <a:defRPr sz="1800" b="1" i="0">
                <a:solidFill>
                  <a:schemeClr val="bg1"/>
                </a:solidFill>
                <a:latin typeface="+mn-lt"/>
              </a:defRPr>
            </a:lvl1pPr>
          </a:lstStyle>
          <a:p>
            <a:pPr lvl="0"/>
            <a:r>
              <a:rPr lang="en-US" altLang="zh-CN" dirty="0"/>
              <a:t>Click to edit Master title style</a:t>
            </a:r>
            <a:endParaRPr lang="zh-CN" altLang="en-US" dirty="0"/>
          </a:p>
        </p:txBody>
      </p:sp>
      <p:sp>
        <p:nvSpPr>
          <p:cNvPr id="29" name="Content placeholder 47">
            <a:extLst>
              <a:ext uri="{FF2B5EF4-FFF2-40B4-BE49-F238E27FC236}">
                <a16:creationId xmlns:a16="http://schemas.microsoft.com/office/drawing/2014/main" id="{56A87F6E-D6C5-8903-BC20-313810046034}"/>
              </a:ext>
            </a:extLst>
          </p:cNvPr>
          <p:cNvSpPr>
            <a:spLocks noGrp="1"/>
          </p:cNvSpPr>
          <p:nvPr>
            <p:ph type="body" sz="quarter" idx="49" hasCustomPrompt="1"/>
          </p:nvPr>
        </p:nvSpPr>
        <p:spPr>
          <a:xfrm>
            <a:off x="9488424" y="2067143"/>
            <a:ext cx="1865376" cy="866219"/>
          </a:xfrm>
          <a:prstGeom prst="rect">
            <a:avLst/>
          </a:prstGeom>
          <a:ln w="19050">
            <a:solidFill>
              <a:schemeClr val="bg1"/>
            </a:solidFill>
          </a:ln>
        </p:spPr>
        <p:txBody>
          <a:bodyPr anchor="ctr">
            <a:noAutofit/>
          </a:bodyPr>
          <a:lstStyle>
            <a:lvl1pPr marL="0" indent="0" algn="ctr">
              <a:lnSpc>
                <a:spcPct val="100000"/>
              </a:lnSpc>
              <a:buFontTx/>
              <a:buNone/>
              <a:defRPr sz="1800" b="1" i="0">
                <a:solidFill>
                  <a:schemeClr val="bg1"/>
                </a:solidFill>
                <a:latin typeface="+mn-lt"/>
              </a:defRPr>
            </a:lvl1pPr>
          </a:lstStyle>
          <a:p>
            <a:pPr lvl="0"/>
            <a:r>
              <a:rPr lang="en-US" altLang="zh-CN" dirty="0"/>
              <a:t>Click to edit Master title style</a:t>
            </a:r>
            <a:endParaRPr lang="zh-CN" altLang="en-US" dirty="0"/>
          </a:p>
        </p:txBody>
      </p:sp>
      <p:sp>
        <p:nvSpPr>
          <p:cNvPr id="11" name="Footer Placeholder 10">
            <a:extLst>
              <a:ext uri="{FF2B5EF4-FFF2-40B4-BE49-F238E27FC236}">
                <a16:creationId xmlns:a16="http://schemas.microsoft.com/office/drawing/2014/main" id="{7218367E-FDD8-A1F8-8E0F-A365771B85F7}"/>
              </a:ext>
            </a:extLst>
          </p:cNvPr>
          <p:cNvSpPr>
            <a:spLocks noGrp="1"/>
          </p:cNvSpPr>
          <p:nvPr>
            <p:ph type="ftr" sz="quarter" idx="54"/>
          </p:nvPr>
        </p:nvSpPr>
        <p:spPr/>
        <p:txBody>
          <a:bodyPr>
            <a:noAutofit/>
          </a:bodyPr>
          <a:lstStyle/>
          <a:p>
            <a:r>
              <a:rPr lang="en-US" noProof="0" dirty="0"/>
              <a:t>Presentation Title</a:t>
            </a:r>
          </a:p>
        </p:txBody>
      </p:sp>
      <p:sp>
        <p:nvSpPr>
          <p:cNvPr id="12" name="Slide Number Placeholder 11">
            <a:extLst>
              <a:ext uri="{FF2B5EF4-FFF2-40B4-BE49-F238E27FC236}">
                <a16:creationId xmlns:a16="http://schemas.microsoft.com/office/drawing/2014/main" id="{77ECE300-0AB8-85A0-D4D3-B948DDA7B00F}"/>
              </a:ext>
            </a:extLst>
          </p:cNvPr>
          <p:cNvSpPr>
            <a:spLocks noGrp="1"/>
          </p:cNvSpPr>
          <p:nvPr>
            <p:ph type="sldNum" sz="quarter" idx="55"/>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2649859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66" name="Freeform: Shape 25">
            <a:extLst>
              <a:ext uri="{FF2B5EF4-FFF2-40B4-BE49-F238E27FC236}">
                <a16:creationId xmlns:a16="http://schemas.microsoft.com/office/drawing/2014/main" id="{D61EE2E4-C5DD-4944-B70C-8F0A3F741A59}"/>
              </a:ext>
            </a:extLst>
          </p:cNvPr>
          <p:cNvSpPr/>
          <p:nvPr userDrawn="1"/>
        </p:nvSpPr>
        <p:spPr>
          <a:xfrm>
            <a:off x="1295508" y="3039919"/>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ysClr val="window" lastClr="FFFFFF"/>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67" name="Freeform: Shape 26">
            <a:extLst>
              <a:ext uri="{FF2B5EF4-FFF2-40B4-BE49-F238E27FC236}">
                <a16:creationId xmlns:a16="http://schemas.microsoft.com/office/drawing/2014/main" id="{91FA36A8-94E8-4069-B957-F7145D77BD5F}"/>
              </a:ext>
            </a:extLst>
          </p:cNvPr>
          <p:cNvSpPr/>
          <p:nvPr userDrawn="1"/>
        </p:nvSpPr>
        <p:spPr>
          <a:xfrm>
            <a:off x="3670763" y="1677046"/>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ysClr val="window" lastClr="FFFFFF"/>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68" name="Freeform: Shape 27">
            <a:extLst>
              <a:ext uri="{FF2B5EF4-FFF2-40B4-BE49-F238E27FC236}">
                <a16:creationId xmlns:a16="http://schemas.microsoft.com/office/drawing/2014/main" id="{7D38D67C-B6B8-4EB2-BC07-4A8128F44D16}"/>
              </a:ext>
            </a:extLst>
          </p:cNvPr>
          <p:cNvSpPr/>
          <p:nvPr userDrawn="1"/>
        </p:nvSpPr>
        <p:spPr>
          <a:xfrm>
            <a:off x="4865676" y="3722308"/>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ysClr val="window" lastClr="FFFFFF"/>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69" name="Freeform: Shape 28">
            <a:extLst>
              <a:ext uri="{FF2B5EF4-FFF2-40B4-BE49-F238E27FC236}">
                <a16:creationId xmlns:a16="http://schemas.microsoft.com/office/drawing/2014/main" id="{6B2E4C8C-D96E-4A66-A3D2-3580DACCF801}"/>
              </a:ext>
            </a:extLst>
          </p:cNvPr>
          <p:cNvSpPr/>
          <p:nvPr userDrawn="1"/>
        </p:nvSpPr>
        <p:spPr>
          <a:xfrm>
            <a:off x="7245668" y="3725411"/>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ysClr val="window" lastClr="FFFFFF"/>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70" name="Freeform: Shape 29">
            <a:extLst>
              <a:ext uri="{FF2B5EF4-FFF2-40B4-BE49-F238E27FC236}">
                <a16:creationId xmlns:a16="http://schemas.microsoft.com/office/drawing/2014/main" id="{74E0B8B0-45C7-4733-BBDC-B82F9307E431}"/>
              </a:ext>
            </a:extLst>
          </p:cNvPr>
          <p:cNvSpPr/>
          <p:nvPr userDrawn="1"/>
        </p:nvSpPr>
        <p:spPr>
          <a:xfrm>
            <a:off x="8440729" y="1677046"/>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ysClr val="window" lastClr="FFFFFF"/>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71" name="Freeform: Shape 30">
            <a:extLst>
              <a:ext uri="{FF2B5EF4-FFF2-40B4-BE49-F238E27FC236}">
                <a16:creationId xmlns:a16="http://schemas.microsoft.com/office/drawing/2014/main" id="{F0BBECC2-631C-4C53-A9E8-6C87D48A3B01}"/>
              </a:ext>
            </a:extLst>
          </p:cNvPr>
          <p:cNvSpPr/>
          <p:nvPr userDrawn="1"/>
        </p:nvSpPr>
        <p:spPr>
          <a:xfrm>
            <a:off x="1274779" y="1667026"/>
            <a:ext cx="7152768" cy="2736950"/>
          </a:xfrm>
          <a:custGeom>
            <a:avLst/>
            <a:gdLst>
              <a:gd name="connsiteX0" fmla="*/ 0 w 5958191"/>
              <a:gd name="connsiteY0" fmla="*/ 2052536 h 2733472"/>
              <a:gd name="connsiteX1" fmla="*/ 1186774 w 5958191"/>
              <a:gd name="connsiteY1" fmla="*/ 1361872 h 2733472"/>
              <a:gd name="connsiteX2" fmla="*/ 2368685 w 5958191"/>
              <a:gd name="connsiteY2" fmla="*/ 2057400 h 2733472"/>
              <a:gd name="connsiteX3" fmla="*/ 2378413 w 5958191"/>
              <a:gd name="connsiteY3" fmla="*/ 690664 h 2733472"/>
              <a:gd name="connsiteX4" fmla="*/ 3570051 w 5958191"/>
              <a:gd name="connsiteY4" fmla="*/ 0 h 2733472"/>
              <a:gd name="connsiteX5" fmla="*/ 4761689 w 5958191"/>
              <a:gd name="connsiteY5" fmla="*/ 680936 h 2733472"/>
              <a:gd name="connsiteX6" fmla="*/ 4756825 w 5958191"/>
              <a:gd name="connsiteY6" fmla="*/ 2052536 h 2733472"/>
              <a:gd name="connsiteX7" fmla="*/ 5958191 w 5958191"/>
              <a:gd name="connsiteY7" fmla="*/ 2733472 h 2733472"/>
              <a:gd name="connsiteX8" fmla="*/ 5958191 w 5958191"/>
              <a:gd name="connsiteY8" fmla="*/ 2733472 h 2733472"/>
              <a:gd name="connsiteX0" fmla="*/ 0 w 7159557"/>
              <a:gd name="connsiteY0" fmla="*/ 2052536 h 2733472"/>
              <a:gd name="connsiteX1" fmla="*/ 1186774 w 7159557"/>
              <a:gd name="connsiteY1" fmla="*/ 1361872 h 2733472"/>
              <a:gd name="connsiteX2" fmla="*/ 2368685 w 7159557"/>
              <a:gd name="connsiteY2" fmla="*/ 2057400 h 2733472"/>
              <a:gd name="connsiteX3" fmla="*/ 2378413 w 7159557"/>
              <a:gd name="connsiteY3" fmla="*/ 690664 h 2733472"/>
              <a:gd name="connsiteX4" fmla="*/ 3570051 w 7159557"/>
              <a:gd name="connsiteY4" fmla="*/ 0 h 2733472"/>
              <a:gd name="connsiteX5" fmla="*/ 4761689 w 7159557"/>
              <a:gd name="connsiteY5" fmla="*/ 680936 h 2733472"/>
              <a:gd name="connsiteX6" fmla="*/ 4756825 w 7159557"/>
              <a:gd name="connsiteY6" fmla="*/ 2052536 h 2733472"/>
              <a:gd name="connsiteX7" fmla="*/ 5958191 w 7159557"/>
              <a:gd name="connsiteY7" fmla="*/ 2733472 h 2733472"/>
              <a:gd name="connsiteX8" fmla="*/ 7159557 w 7159557"/>
              <a:gd name="connsiteY8" fmla="*/ 2067128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62264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57400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52536 h 2733472"/>
              <a:gd name="connsiteX0" fmla="*/ 0 w 7159556"/>
              <a:gd name="connsiteY0" fmla="*/ 2052536 h 2733472"/>
              <a:gd name="connsiteX1" fmla="*/ 1186774 w 7159556"/>
              <a:gd name="connsiteY1" fmla="*/ 1361872 h 2733472"/>
              <a:gd name="connsiteX2" fmla="*/ 2368685 w 7159556"/>
              <a:gd name="connsiteY2" fmla="*/ 2057400 h 2733472"/>
              <a:gd name="connsiteX3" fmla="*/ 2378413 w 7159556"/>
              <a:gd name="connsiteY3" fmla="*/ 690664 h 2733472"/>
              <a:gd name="connsiteX4" fmla="*/ 3570051 w 7159556"/>
              <a:gd name="connsiteY4" fmla="*/ 0 h 2733472"/>
              <a:gd name="connsiteX5" fmla="*/ 4761689 w 7159556"/>
              <a:gd name="connsiteY5" fmla="*/ 680936 h 2733472"/>
              <a:gd name="connsiteX6" fmla="*/ 4756825 w 7159556"/>
              <a:gd name="connsiteY6" fmla="*/ 2052536 h 2733472"/>
              <a:gd name="connsiteX7" fmla="*/ 5958191 w 7159556"/>
              <a:gd name="connsiteY7" fmla="*/ 2733472 h 2733472"/>
              <a:gd name="connsiteX8" fmla="*/ 7159556 w 7159556"/>
              <a:gd name="connsiteY8" fmla="*/ 2052536 h 2733472"/>
              <a:gd name="connsiteX0" fmla="*/ 0 w 7145649"/>
              <a:gd name="connsiteY0" fmla="*/ 2049060 h 2733472"/>
              <a:gd name="connsiteX1" fmla="*/ 1172867 w 7145649"/>
              <a:gd name="connsiteY1" fmla="*/ 1361872 h 2733472"/>
              <a:gd name="connsiteX2" fmla="*/ 2354778 w 7145649"/>
              <a:gd name="connsiteY2" fmla="*/ 2057400 h 2733472"/>
              <a:gd name="connsiteX3" fmla="*/ 2364506 w 7145649"/>
              <a:gd name="connsiteY3" fmla="*/ 690664 h 2733472"/>
              <a:gd name="connsiteX4" fmla="*/ 3556144 w 7145649"/>
              <a:gd name="connsiteY4" fmla="*/ 0 h 2733472"/>
              <a:gd name="connsiteX5" fmla="*/ 4747782 w 7145649"/>
              <a:gd name="connsiteY5" fmla="*/ 680936 h 2733472"/>
              <a:gd name="connsiteX6" fmla="*/ 4742918 w 7145649"/>
              <a:gd name="connsiteY6" fmla="*/ 2052536 h 2733472"/>
              <a:gd name="connsiteX7" fmla="*/ 5944284 w 7145649"/>
              <a:gd name="connsiteY7" fmla="*/ 2733472 h 2733472"/>
              <a:gd name="connsiteX8" fmla="*/ 7145649 w 7145649"/>
              <a:gd name="connsiteY8" fmla="*/ 2052536 h 2733472"/>
              <a:gd name="connsiteX0" fmla="*/ 0 w 7156079"/>
              <a:gd name="connsiteY0" fmla="*/ 2035152 h 2733472"/>
              <a:gd name="connsiteX1" fmla="*/ 1183297 w 7156079"/>
              <a:gd name="connsiteY1" fmla="*/ 1361872 h 2733472"/>
              <a:gd name="connsiteX2" fmla="*/ 2365208 w 7156079"/>
              <a:gd name="connsiteY2" fmla="*/ 205740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65208 w 7156079"/>
              <a:gd name="connsiteY2" fmla="*/ 205740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61731 w 7156079"/>
              <a:gd name="connsiteY2" fmla="*/ 2029586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82592 w 7156079"/>
              <a:gd name="connsiteY2" fmla="*/ 2033063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72162 w 7156079"/>
              <a:gd name="connsiteY2" fmla="*/ 202611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62966 h 2761286"/>
              <a:gd name="connsiteX1" fmla="*/ 1183297 w 7156079"/>
              <a:gd name="connsiteY1" fmla="*/ 1372302 h 2761286"/>
              <a:gd name="connsiteX2" fmla="*/ 2372162 w 7156079"/>
              <a:gd name="connsiteY2" fmla="*/ 2053924 h 2761286"/>
              <a:gd name="connsiteX3" fmla="*/ 2374936 w 7156079"/>
              <a:gd name="connsiteY3" fmla="*/ 718478 h 2761286"/>
              <a:gd name="connsiteX4" fmla="*/ 3577004 w 7156079"/>
              <a:gd name="connsiteY4" fmla="*/ 0 h 2761286"/>
              <a:gd name="connsiteX5" fmla="*/ 4758212 w 7156079"/>
              <a:gd name="connsiteY5" fmla="*/ 708750 h 2761286"/>
              <a:gd name="connsiteX6" fmla="*/ 4753348 w 7156079"/>
              <a:gd name="connsiteY6" fmla="*/ 2080350 h 2761286"/>
              <a:gd name="connsiteX7" fmla="*/ 5954714 w 7156079"/>
              <a:gd name="connsiteY7" fmla="*/ 2761286 h 2761286"/>
              <a:gd name="connsiteX8" fmla="*/ 7156079 w 7156079"/>
              <a:gd name="connsiteY8" fmla="*/ 2080350 h 2761286"/>
              <a:gd name="connsiteX0" fmla="*/ 0 w 7156079"/>
              <a:gd name="connsiteY0" fmla="*/ 2062966 h 2761286"/>
              <a:gd name="connsiteX1" fmla="*/ 1183297 w 7156079"/>
              <a:gd name="connsiteY1" fmla="*/ 1372302 h 2761286"/>
              <a:gd name="connsiteX2" fmla="*/ 2372162 w 7156079"/>
              <a:gd name="connsiteY2" fmla="*/ 2053924 h 2761286"/>
              <a:gd name="connsiteX3" fmla="*/ 2371460 w 7156079"/>
              <a:gd name="connsiteY3" fmla="*/ 708048 h 2761286"/>
              <a:gd name="connsiteX4" fmla="*/ 3577004 w 7156079"/>
              <a:gd name="connsiteY4" fmla="*/ 0 h 2761286"/>
              <a:gd name="connsiteX5" fmla="*/ 4758212 w 7156079"/>
              <a:gd name="connsiteY5" fmla="*/ 708750 h 2761286"/>
              <a:gd name="connsiteX6" fmla="*/ 4753348 w 7156079"/>
              <a:gd name="connsiteY6" fmla="*/ 2080350 h 2761286"/>
              <a:gd name="connsiteX7" fmla="*/ 5954714 w 7156079"/>
              <a:gd name="connsiteY7" fmla="*/ 2761286 h 2761286"/>
              <a:gd name="connsiteX8" fmla="*/ 7156079 w 7156079"/>
              <a:gd name="connsiteY8" fmla="*/ 2080350 h 2761286"/>
              <a:gd name="connsiteX0" fmla="*/ 0 w 7156079"/>
              <a:gd name="connsiteY0" fmla="*/ 2035152 h 2733472"/>
              <a:gd name="connsiteX1" fmla="*/ 1183297 w 7156079"/>
              <a:gd name="connsiteY1" fmla="*/ 1344488 h 2733472"/>
              <a:gd name="connsiteX2" fmla="*/ 2372162 w 7156079"/>
              <a:gd name="connsiteY2" fmla="*/ 2026110 h 2733472"/>
              <a:gd name="connsiteX3" fmla="*/ 2371460 w 7156079"/>
              <a:gd name="connsiteY3" fmla="*/ 680234 h 2733472"/>
              <a:gd name="connsiteX4" fmla="*/ 3573527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62967 h 2761287"/>
              <a:gd name="connsiteX1" fmla="*/ 1183297 w 7156079"/>
              <a:gd name="connsiteY1" fmla="*/ 1372303 h 2761287"/>
              <a:gd name="connsiteX2" fmla="*/ 2372162 w 7156079"/>
              <a:gd name="connsiteY2" fmla="*/ 2053925 h 2761287"/>
              <a:gd name="connsiteX3" fmla="*/ 2371460 w 7156079"/>
              <a:gd name="connsiteY3" fmla="*/ 708049 h 2761287"/>
              <a:gd name="connsiteX4" fmla="*/ 3563096 w 7156079"/>
              <a:gd name="connsiteY4" fmla="*/ 0 h 2761287"/>
              <a:gd name="connsiteX5" fmla="*/ 4758212 w 7156079"/>
              <a:gd name="connsiteY5" fmla="*/ 708751 h 2761287"/>
              <a:gd name="connsiteX6" fmla="*/ 4753348 w 7156079"/>
              <a:gd name="connsiteY6" fmla="*/ 2080351 h 2761287"/>
              <a:gd name="connsiteX7" fmla="*/ 5954714 w 7156079"/>
              <a:gd name="connsiteY7" fmla="*/ 2761287 h 2761287"/>
              <a:gd name="connsiteX8" fmla="*/ 7156079 w 7156079"/>
              <a:gd name="connsiteY8" fmla="*/ 2080351 h 2761287"/>
              <a:gd name="connsiteX0" fmla="*/ 0 w 7156079"/>
              <a:gd name="connsiteY0" fmla="*/ 2045583 h 2743903"/>
              <a:gd name="connsiteX1" fmla="*/ 1183297 w 7156079"/>
              <a:gd name="connsiteY1" fmla="*/ 1354919 h 2743903"/>
              <a:gd name="connsiteX2" fmla="*/ 2372162 w 7156079"/>
              <a:gd name="connsiteY2" fmla="*/ 2036541 h 2743903"/>
              <a:gd name="connsiteX3" fmla="*/ 2371460 w 7156079"/>
              <a:gd name="connsiteY3" fmla="*/ 690665 h 2743903"/>
              <a:gd name="connsiteX4" fmla="*/ 3563096 w 7156079"/>
              <a:gd name="connsiteY4" fmla="*/ 0 h 2743903"/>
              <a:gd name="connsiteX5" fmla="*/ 4758212 w 7156079"/>
              <a:gd name="connsiteY5" fmla="*/ 691367 h 2743903"/>
              <a:gd name="connsiteX6" fmla="*/ 4753348 w 7156079"/>
              <a:gd name="connsiteY6" fmla="*/ 2062967 h 2743903"/>
              <a:gd name="connsiteX7" fmla="*/ 5954714 w 7156079"/>
              <a:gd name="connsiteY7" fmla="*/ 2743903 h 2743903"/>
              <a:gd name="connsiteX8" fmla="*/ 7156079 w 7156079"/>
              <a:gd name="connsiteY8" fmla="*/ 2062967 h 2743903"/>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8212 w 7156079"/>
              <a:gd name="connsiteY5" fmla="*/ 698321 h 2750857"/>
              <a:gd name="connsiteX6" fmla="*/ 4753348 w 7156079"/>
              <a:gd name="connsiteY6" fmla="*/ 2069921 h 2750857"/>
              <a:gd name="connsiteX7" fmla="*/ 5954714 w 7156079"/>
              <a:gd name="connsiteY7" fmla="*/ 2750857 h 2750857"/>
              <a:gd name="connsiteX8" fmla="*/ 7156079 w 7156079"/>
              <a:gd name="connsiteY8" fmla="*/ 2069921 h 2750857"/>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1259 w 7156079"/>
              <a:gd name="connsiteY5" fmla="*/ 698321 h 2750857"/>
              <a:gd name="connsiteX6" fmla="*/ 4753348 w 7156079"/>
              <a:gd name="connsiteY6" fmla="*/ 2069921 h 2750857"/>
              <a:gd name="connsiteX7" fmla="*/ 5954714 w 7156079"/>
              <a:gd name="connsiteY7" fmla="*/ 2750857 h 2750857"/>
              <a:gd name="connsiteX8" fmla="*/ 7156079 w 7156079"/>
              <a:gd name="connsiteY8" fmla="*/ 2069921 h 2750857"/>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1259 w 7156079"/>
              <a:gd name="connsiteY5" fmla="*/ 698321 h 2750857"/>
              <a:gd name="connsiteX6" fmla="*/ 4742917 w 7156079"/>
              <a:gd name="connsiteY6" fmla="*/ 2062967 h 2750857"/>
              <a:gd name="connsiteX7" fmla="*/ 5954714 w 7156079"/>
              <a:gd name="connsiteY7" fmla="*/ 2750857 h 2750857"/>
              <a:gd name="connsiteX8" fmla="*/ 7156079 w 7156079"/>
              <a:gd name="connsiteY8" fmla="*/ 2069921 h 2750857"/>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42917 w 7156079"/>
              <a:gd name="connsiteY6" fmla="*/ 2062967 h 2736950"/>
              <a:gd name="connsiteX7" fmla="*/ 5954714 w 7156079"/>
              <a:gd name="connsiteY7" fmla="*/ 2736950 h 2736950"/>
              <a:gd name="connsiteX8" fmla="*/ 7156079 w 7156079"/>
              <a:gd name="connsiteY8" fmla="*/ 2069921 h 2736950"/>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60301 w 7156079"/>
              <a:gd name="connsiteY6" fmla="*/ 2052536 h 2736950"/>
              <a:gd name="connsiteX7" fmla="*/ 5954714 w 7156079"/>
              <a:gd name="connsiteY7" fmla="*/ 2736950 h 2736950"/>
              <a:gd name="connsiteX8" fmla="*/ 7156079 w 7156079"/>
              <a:gd name="connsiteY8" fmla="*/ 2069921 h 2736950"/>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42917 w 7156079"/>
              <a:gd name="connsiteY6" fmla="*/ 2052536 h 2736950"/>
              <a:gd name="connsiteX7" fmla="*/ 5954714 w 7156079"/>
              <a:gd name="connsiteY7" fmla="*/ 2736950 h 2736950"/>
              <a:gd name="connsiteX8" fmla="*/ 7156079 w 7156079"/>
              <a:gd name="connsiteY8" fmla="*/ 2069921 h 2736950"/>
              <a:gd name="connsiteX0" fmla="*/ 0 w 7135218"/>
              <a:gd name="connsiteY0" fmla="*/ 2052537 h 2736950"/>
              <a:gd name="connsiteX1" fmla="*/ 1183297 w 7135218"/>
              <a:gd name="connsiteY1" fmla="*/ 1361873 h 2736950"/>
              <a:gd name="connsiteX2" fmla="*/ 2372162 w 7135218"/>
              <a:gd name="connsiteY2" fmla="*/ 2043495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6014 h 2736950"/>
              <a:gd name="connsiteX0" fmla="*/ 0 w 7124788"/>
              <a:gd name="connsiteY0" fmla="*/ 2052537 h 2736950"/>
              <a:gd name="connsiteX1" fmla="*/ 1183297 w 7124788"/>
              <a:gd name="connsiteY1" fmla="*/ 1361873 h 2736950"/>
              <a:gd name="connsiteX2" fmla="*/ 2372162 w 7124788"/>
              <a:gd name="connsiteY2" fmla="*/ 2043495 h 2736950"/>
              <a:gd name="connsiteX3" fmla="*/ 2371460 w 7124788"/>
              <a:gd name="connsiteY3" fmla="*/ 697619 h 2736950"/>
              <a:gd name="connsiteX4" fmla="*/ 3559620 w 7124788"/>
              <a:gd name="connsiteY4" fmla="*/ 0 h 2736950"/>
              <a:gd name="connsiteX5" fmla="*/ 4751259 w 7124788"/>
              <a:gd name="connsiteY5" fmla="*/ 698321 h 2736950"/>
              <a:gd name="connsiteX6" fmla="*/ 4742917 w 7124788"/>
              <a:gd name="connsiteY6" fmla="*/ 2052536 h 2736950"/>
              <a:gd name="connsiteX7" fmla="*/ 5954714 w 7124788"/>
              <a:gd name="connsiteY7" fmla="*/ 2736950 h 2736950"/>
              <a:gd name="connsiteX8" fmla="*/ 7124788 w 7124788"/>
              <a:gd name="connsiteY8" fmla="*/ 2045583 h 2736950"/>
              <a:gd name="connsiteX0" fmla="*/ 0 w 7135218"/>
              <a:gd name="connsiteY0" fmla="*/ 2052537 h 2736950"/>
              <a:gd name="connsiteX1" fmla="*/ 1183297 w 7135218"/>
              <a:gd name="connsiteY1" fmla="*/ 1361873 h 2736950"/>
              <a:gd name="connsiteX2" fmla="*/ 2372162 w 7135218"/>
              <a:gd name="connsiteY2" fmla="*/ 2043495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35218"/>
              <a:gd name="connsiteY0" fmla="*/ 2052537 h 2736950"/>
              <a:gd name="connsiteX1" fmla="*/ 1183297 w 7135218"/>
              <a:gd name="connsiteY1" fmla="*/ 1361873 h 2736950"/>
              <a:gd name="connsiteX2" fmla="*/ 2376070 w 7135218"/>
              <a:gd name="connsiteY2" fmla="*/ 2055218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35218"/>
              <a:gd name="connsiteY0" fmla="*/ 2067128 h 2736950"/>
              <a:gd name="connsiteX1" fmla="*/ 1183297 w 7135218"/>
              <a:gd name="connsiteY1" fmla="*/ 1361873 h 2736950"/>
              <a:gd name="connsiteX2" fmla="*/ 2376070 w 7135218"/>
              <a:gd name="connsiteY2" fmla="*/ 2055218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59537"/>
              <a:gd name="connsiteY0" fmla="*/ 2062264 h 2736950"/>
              <a:gd name="connsiteX1" fmla="*/ 1207616 w 7159537"/>
              <a:gd name="connsiteY1" fmla="*/ 1361873 h 2736950"/>
              <a:gd name="connsiteX2" fmla="*/ 2400389 w 7159537"/>
              <a:gd name="connsiteY2" fmla="*/ 2055218 h 2736950"/>
              <a:gd name="connsiteX3" fmla="*/ 2395779 w 7159537"/>
              <a:gd name="connsiteY3" fmla="*/ 697619 h 2736950"/>
              <a:gd name="connsiteX4" fmla="*/ 3583939 w 7159537"/>
              <a:gd name="connsiteY4" fmla="*/ 0 h 2736950"/>
              <a:gd name="connsiteX5" fmla="*/ 4775578 w 7159537"/>
              <a:gd name="connsiteY5" fmla="*/ 698321 h 2736950"/>
              <a:gd name="connsiteX6" fmla="*/ 4767236 w 7159537"/>
              <a:gd name="connsiteY6" fmla="*/ 2052536 h 2736950"/>
              <a:gd name="connsiteX7" fmla="*/ 5979033 w 7159537"/>
              <a:gd name="connsiteY7" fmla="*/ 2736950 h 2736950"/>
              <a:gd name="connsiteX8" fmla="*/ 7159537 w 7159537"/>
              <a:gd name="connsiteY8" fmla="*/ 2052536 h 2736950"/>
              <a:gd name="connsiteX0" fmla="*/ 0 w 7149809"/>
              <a:gd name="connsiteY0" fmla="*/ 2071991 h 2736950"/>
              <a:gd name="connsiteX1" fmla="*/ 1197888 w 7149809"/>
              <a:gd name="connsiteY1" fmla="*/ 1361873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22208 w 7149809"/>
              <a:gd name="connsiteY1" fmla="*/ 1357009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7344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7344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2480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2480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5823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7093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70930 w 7149809"/>
              <a:gd name="connsiteY5" fmla="*/ 698321 h 2736950"/>
              <a:gd name="connsiteX6" fmla="*/ 4757508 w 7149809"/>
              <a:gd name="connsiteY6" fmla="*/ 2047456 h 2736950"/>
              <a:gd name="connsiteX7" fmla="*/ 5969305 w 7149809"/>
              <a:gd name="connsiteY7" fmla="*/ 2736950 h 2736950"/>
              <a:gd name="connsiteX8" fmla="*/ 7149809 w 7149809"/>
              <a:gd name="connsiteY8" fmla="*/ 2052536 h 2736950"/>
              <a:gd name="connsiteX0" fmla="*/ 0 w 7152768"/>
              <a:gd name="connsiteY0" fmla="*/ 2063113 h 2736950"/>
              <a:gd name="connsiteX1" fmla="*/ 1197659 w 7152768"/>
              <a:gd name="connsiteY1" fmla="*/ 1371385 h 2736950"/>
              <a:gd name="connsiteX2" fmla="*/ 2393620 w 7152768"/>
              <a:gd name="connsiteY2" fmla="*/ 2055218 h 2736950"/>
              <a:gd name="connsiteX3" fmla="*/ 2389010 w 7152768"/>
              <a:gd name="connsiteY3" fmla="*/ 697619 h 2736950"/>
              <a:gd name="connsiteX4" fmla="*/ 3577170 w 7152768"/>
              <a:gd name="connsiteY4" fmla="*/ 0 h 2736950"/>
              <a:gd name="connsiteX5" fmla="*/ 4773889 w 7152768"/>
              <a:gd name="connsiteY5" fmla="*/ 698321 h 2736950"/>
              <a:gd name="connsiteX6" fmla="*/ 4760467 w 7152768"/>
              <a:gd name="connsiteY6" fmla="*/ 2047456 h 2736950"/>
              <a:gd name="connsiteX7" fmla="*/ 5972264 w 7152768"/>
              <a:gd name="connsiteY7" fmla="*/ 2736950 h 2736950"/>
              <a:gd name="connsiteX8" fmla="*/ 7152768 w 7152768"/>
              <a:gd name="connsiteY8" fmla="*/ 2052536 h 273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2768" h="2736950">
                <a:moveTo>
                  <a:pt x="0" y="2063113"/>
                </a:moveTo>
                <a:cubicBezTo>
                  <a:pt x="405781" y="1831271"/>
                  <a:pt x="752967" y="1616359"/>
                  <a:pt x="1197659" y="1371385"/>
                </a:cubicBezTo>
                <a:lnTo>
                  <a:pt x="2393620" y="2055218"/>
                </a:lnTo>
                <a:cubicBezTo>
                  <a:pt x="2396863" y="1599639"/>
                  <a:pt x="2385767" y="1153198"/>
                  <a:pt x="2389010" y="697619"/>
                </a:cubicBezTo>
                <a:lnTo>
                  <a:pt x="3577170" y="0"/>
                </a:lnTo>
                <a:lnTo>
                  <a:pt x="4773889" y="698321"/>
                </a:lnTo>
                <a:cubicBezTo>
                  <a:pt x="4772268" y="1155521"/>
                  <a:pt x="4762088" y="1590256"/>
                  <a:pt x="4760467" y="2047456"/>
                </a:cubicBezTo>
                <a:lnTo>
                  <a:pt x="5972264" y="2736950"/>
                </a:lnTo>
                <a:lnTo>
                  <a:pt x="7152768" y="2052536"/>
                </a:lnTo>
              </a:path>
            </a:pathLst>
          </a:custGeom>
          <a:noFill/>
          <a:ln w="38100" cap="flat" cmpd="sng" algn="ctr">
            <a:solidFill>
              <a:schemeClr val="accent1">
                <a:lumMod val="75000"/>
              </a:schemeClr>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72" name="Freeform: Shape 31">
            <a:extLst>
              <a:ext uri="{FF2B5EF4-FFF2-40B4-BE49-F238E27FC236}">
                <a16:creationId xmlns:a16="http://schemas.microsoft.com/office/drawing/2014/main" id="{274DD645-8640-45D5-9B60-F31EC01D3CC0}"/>
              </a:ext>
            </a:extLst>
          </p:cNvPr>
          <p:cNvSpPr/>
          <p:nvPr userDrawn="1"/>
        </p:nvSpPr>
        <p:spPr>
          <a:xfrm>
            <a:off x="8440979" y="1677475"/>
            <a:ext cx="2373549" cy="2062264"/>
          </a:xfrm>
          <a:custGeom>
            <a:avLst/>
            <a:gdLst>
              <a:gd name="connsiteX0" fmla="*/ 2373549 w 2373549"/>
              <a:gd name="connsiteY0" fmla="*/ 680936 h 2062264"/>
              <a:gd name="connsiteX1" fmla="*/ 1186774 w 2373549"/>
              <a:gd name="connsiteY1" fmla="*/ 0 h 2062264"/>
              <a:gd name="connsiteX2" fmla="*/ 0 w 2373549"/>
              <a:gd name="connsiteY2" fmla="*/ 690664 h 2062264"/>
              <a:gd name="connsiteX3" fmla="*/ 0 w 2373549"/>
              <a:gd name="connsiteY3" fmla="*/ 2062264 h 2062264"/>
            </a:gdLst>
            <a:ahLst/>
            <a:cxnLst>
              <a:cxn ang="0">
                <a:pos x="connsiteX0" y="connsiteY0"/>
              </a:cxn>
              <a:cxn ang="0">
                <a:pos x="connsiteX1" y="connsiteY1"/>
              </a:cxn>
              <a:cxn ang="0">
                <a:pos x="connsiteX2" y="connsiteY2"/>
              </a:cxn>
              <a:cxn ang="0">
                <a:pos x="connsiteX3" y="connsiteY3"/>
              </a:cxn>
            </a:cxnLst>
            <a:rect l="l" t="t" r="r" b="b"/>
            <a:pathLst>
              <a:path w="2373549" h="2062264">
                <a:moveTo>
                  <a:pt x="2373549" y="680936"/>
                </a:moveTo>
                <a:lnTo>
                  <a:pt x="1186774" y="0"/>
                </a:lnTo>
                <a:lnTo>
                  <a:pt x="0" y="690664"/>
                </a:lnTo>
                <a:lnTo>
                  <a:pt x="0" y="2062264"/>
                </a:lnTo>
              </a:path>
            </a:pathLst>
          </a:custGeom>
          <a:noFill/>
          <a:ln w="38100" cap="flat" cmpd="sng" algn="ctr">
            <a:solidFill>
              <a:srgbClr val="44678D"/>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73" name="Freeform: Shape 34">
            <a:extLst>
              <a:ext uri="{FF2B5EF4-FFF2-40B4-BE49-F238E27FC236}">
                <a16:creationId xmlns:a16="http://schemas.microsoft.com/office/drawing/2014/main" id="{71C09F09-7119-47FD-8E60-E4A92C9A3119}"/>
              </a:ext>
            </a:extLst>
          </p:cNvPr>
          <p:cNvSpPr/>
          <p:nvPr userDrawn="1"/>
        </p:nvSpPr>
        <p:spPr>
          <a:xfrm flipH="1">
            <a:off x="10715501" y="2243467"/>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74" name="Freeform: Shape 45">
            <a:extLst>
              <a:ext uri="{FF2B5EF4-FFF2-40B4-BE49-F238E27FC236}">
                <a16:creationId xmlns:a16="http://schemas.microsoft.com/office/drawing/2014/main" id="{E99BCE04-19B9-4541-925F-AC59CF760E7F}"/>
              </a:ext>
            </a:extLst>
          </p:cNvPr>
          <p:cNvSpPr/>
          <p:nvPr userDrawn="1"/>
        </p:nvSpPr>
        <p:spPr>
          <a:xfrm flipH="1">
            <a:off x="9534557" y="1571099"/>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75" name="Freeform: Shape 46">
            <a:extLst>
              <a:ext uri="{FF2B5EF4-FFF2-40B4-BE49-F238E27FC236}">
                <a16:creationId xmlns:a16="http://schemas.microsoft.com/office/drawing/2014/main" id="{F2B610BB-26F6-44A5-B7DB-CEEDCAE916ED}"/>
              </a:ext>
            </a:extLst>
          </p:cNvPr>
          <p:cNvSpPr/>
          <p:nvPr userDrawn="1"/>
        </p:nvSpPr>
        <p:spPr>
          <a:xfrm flipH="1">
            <a:off x="8328171" y="2258376"/>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76" name="Freeform: Shape 47">
            <a:extLst>
              <a:ext uri="{FF2B5EF4-FFF2-40B4-BE49-F238E27FC236}">
                <a16:creationId xmlns:a16="http://schemas.microsoft.com/office/drawing/2014/main" id="{C979636C-DE09-47B7-8972-BAE28DFA91DF}"/>
              </a:ext>
            </a:extLst>
          </p:cNvPr>
          <p:cNvSpPr/>
          <p:nvPr userDrawn="1"/>
        </p:nvSpPr>
        <p:spPr>
          <a:xfrm flipH="1">
            <a:off x="8333460" y="3610854"/>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Posterama Text SemiBold"/>
              <a:ea typeface="+mn-ea"/>
              <a:cs typeface="+mn-cs"/>
            </a:endParaRPr>
          </a:p>
        </p:txBody>
      </p:sp>
      <p:sp>
        <p:nvSpPr>
          <p:cNvPr id="77" name="Freeform: Shape 48">
            <a:extLst>
              <a:ext uri="{FF2B5EF4-FFF2-40B4-BE49-F238E27FC236}">
                <a16:creationId xmlns:a16="http://schemas.microsoft.com/office/drawing/2014/main" id="{01B12467-C508-4D89-94B3-6D23C6199703}"/>
              </a:ext>
            </a:extLst>
          </p:cNvPr>
          <p:cNvSpPr/>
          <p:nvPr userDrawn="1"/>
        </p:nvSpPr>
        <p:spPr>
          <a:xfrm flipH="1">
            <a:off x="7146016" y="429086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Posterama Text SemiBold"/>
              <a:ea typeface="+mn-ea"/>
              <a:cs typeface="+mn-cs"/>
            </a:endParaRPr>
          </a:p>
        </p:txBody>
      </p:sp>
      <p:sp>
        <p:nvSpPr>
          <p:cNvPr id="78" name="Freeform: Shape 49">
            <a:extLst>
              <a:ext uri="{FF2B5EF4-FFF2-40B4-BE49-F238E27FC236}">
                <a16:creationId xmlns:a16="http://schemas.microsoft.com/office/drawing/2014/main" id="{9EA72422-90A8-454F-8133-112CD2B85BEA}"/>
              </a:ext>
            </a:extLst>
          </p:cNvPr>
          <p:cNvSpPr/>
          <p:nvPr userDrawn="1"/>
        </p:nvSpPr>
        <p:spPr>
          <a:xfrm flipH="1">
            <a:off x="5937847" y="361339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Posterama Text SemiBold"/>
              <a:ea typeface="+mn-ea"/>
              <a:cs typeface="+mn-cs"/>
            </a:endParaRPr>
          </a:p>
        </p:txBody>
      </p:sp>
      <p:sp>
        <p:nvSpPr>
          <p:cNvPr id="79" name="Freeform: Shape 50">
            <a:extLst>
              <a:ext uri="{FF2B5EF4-FFF2-40B4-BE49-F238E27FC236}">
                <a16:creationId xmlns:a16="http://schemas.microsoft.com/office/drawing/2014/main" id="{3C67727D-D0D9-4CA6-99EE-0B89D465A706}"/>
              </a:ext>
            </a:extLst>
          </p:cNvPr>
          <p:cNvSpPr/>
          <p:nvPr userDrawn="1"/>
        </p:nvSpPr>
        <p:spPr>
          <a:xfrm flipH="1">
            <a:off x="5951993" y="225130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80" name="Freeform: Shape 51">
            <a:extLst>
              <a:ext uri="{FF2B5EF4-FFF2-40B4-BE49-F238E27FC236}">
                <a16:creationId xmlns:a16="http://schemas.microsoft.com/office/drawing/2014/main" id="{C88A67D0-B01F-4CC8-B248-2CF85911F456}"/>
              </a:ext>
            </a:extLst>
          </p:cNvPr>
          <p:cNvSpPr/>
          <p:nvPr userDrawn="1"/>
        </p:nvSpPr>
        <p:spPr>
          <a:xfrm flipH="1">
            <a:off x="4778156" y="1565771"/>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81" name="Freeform: Shape 52">
            <a:extLst>
              <a:ext uri="{FF2B5EF4-FFF2-40B4-BE49-F238E27FC236}">
                <a16:creationId xmlns:a16="http://schemas.microsoft.com/office/drawing/2014/main" id="{DBF6CA39-E979-4287-833E-20A9B455F7D6}"/>
              </a:ext>
            </a:extLst>
          </p:cNvPr>
          <p:cNvSpPr/>
          <p:nvPr userDrawn="1"/>
        </p:nvSpPr>
        <p:spPr>
          <a:xfrm flipH="1">
            <a:off x="3565843" y="2247823"/>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82" name="Freeform: Shape 53">
            <a:extLst>
              <a:ext uri="{FF2B5EF4-FFF2-40B4-BE49-F238E27FC236}">
                <a16:creationId xmlns:a16="http://schemas.microsoft.com/office/drawing/2014/main" id="{9EAA4E60-7510-4920-A426-5630491CFAC2}"/>
              </a:ext>
            </a:extLst>
          </p:cNvPr>
          <p:cNvSpPr/>
          <p:nvPr userDrawn="1"/>
        </p:nvSpPr>
        <p:spPr>
          <a:xfrm flipH="1">
            <a:off x="3565952" y="361339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Posterama Text SemiBold"/>
              <a:ea typeface="+mn-ea"/>
              <a:cs typeface="+mn-cs"/>
            </a:endParaRPr>
          </a:p>
        </p:txBody>
      </p:sp>
      <p:sp>
        <p:nvSpPr>
          <p:cNvPr id="83" name="Freeform: Shape 54">
            <a:extLst>
              <a:ext uri="{FF2B5EF4-FFF2-40B4-BE49-F238E27FC236}">
                <a16:creationId xmlns:a16="http://schemas.microsoft.com/office/drawing/2014/main" id="{322F7ECD-1942-42EE-B5E0-FC1E0206BFFD}"/>
              </a:ext>
            </a:extLst>
          </p:cNvPr>
          <p:cNvSpPr/>
          <p:nvPr userDrawn="1"/>
        </p:nvSpPr>
        <p:spPr>
          <a:xfrm flipH="1">
            <a:off x="2386318" y="2962784"/>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84" name="Freeform: Shape 55">
            <a:extLst>
              <a:ext uri="{FF2B5EF4-FFF2-40B4-BE49-F238E27FC236}">
                <a16:creationId xmlns:a16="http://schemas.microsoft.com/office/drawing/2014/main" id="{2465D6BD-72DA-4C13-97C2-7CF8D7F2F0C4}"/>
              </a:ext>
            </a:extLst>
          </p:cNvPr>
          <p:cNvSpPr/>
          <p:nvPr userDrawn="1"/>
        </p:nvSpPr>
        <p:spPr>
          <a:xfrm flipH="1">
            <a:off x="1190302" y="361221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85" name="Content placeholder 47" descr="Click icon to add picture">
            <a:extLst>
              <a:ext uri="{FF2B5EF4-FFF2-40B4-BE49-F238E27FC236}">
                <a16:creationId xmlns:a16="http://schemas.microsoft.com/office/drawing/2014/main" id="{E7C6BEEA-1766-44A1-A28D-2E817DBF2267}"/>
              </a:ext>
            </a:extLst>
          </p:cNvPr>
          <p:cNvSpPr>
            <a:spLocks noGrp="1"/>
          </p:cNvSpPr>
          <p:nvPr>
            <p:ph type="body" sz="quarter" idx="27" hasCustomPrompt="1"/>
          </p:nvPr>
        </p:nvSpPr>
        <p:spPr>
          <a:xfrm>
            <a:off x="1507136" y="3865003"/>
            <a:ext cx="1877575" cy="506399"/>
          </a:xfrm>
          <a:prstGeom prst="rect">
            <a:avLst/>
          </a:prstGeom>
        </p:spPr>
        <p:txBody>
          <a:bodyPr anchor="b">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86" name="Content placeholder 47">
            <a:extLst>
              <a:ext uri="{FF2B5EF4-FFF2-40B4-BE49-F238E27FC236}">
                <a16:creationId xmlns:a16="http://schemas.microsoft.com/office/drawing/2014/main" id="{597D4D7A-8D7E-492C-8795-D491CF53B5FA}"/>
              </a:ext>
            </a:extLst>
          </p:cNvPr>
          <p:cNvSpPr>
            <a:spLocks noGrp="1"/>
          </p:cNvSpPr>
          <p:nvPr>
            <p:ph type="body" sz="quarter" idx="28" hasCustomPrompt="1"/>
          </p:nvPr>
        </p:nvSpPr>
        <p:spPr>
          <a:xfrm>
            <a:off x="1507136" y="4447079"/>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bg1"/>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87" name="Content placeholder 47" descr="Click icon to add picture">
            <a:extLst>
              <a:ext uri="{FF2B5EF4-FFF2-40B4-BE49-F238E27FC236}">
                <a16:creationId xmlns:a16="http://schemas.microsoft.com/office/drawing/2014/main" id="{A7396594-2DE7-4DB9-B6B4-92F63F06EFCF}"/>
              </a:ext>
            </a:extLst>
          </p:cNvPr>
          <p:cNvSpPr>
            <a:spLocks noGrp="1"/>
          </p:cNvSpPr>
          <p:nvPr>
            <p:ph type="body" sz="quarter" idx="38" hasCustomPrompt="1"/>
          </p:nvPr>
        </p:nvSpPr>
        <p:spPr>
          <a:xfrm>
            <a:off x="3889942" y="2355643"/>
            <a:ext cx="1877575" cy="506399"/>
          </a:xfrm>
          <a:prstGeom prst="rect">
            <a:avLst/>
          </a:prstGeom>
        </p:spPr>
        <p:txBody>
          <a:bodyPr anchor="b">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88" name="Content placeholder 47">
            <a:extLst>
              <a:ext uri="{FF2B5EF4-FFF2-40B4-BE49-F238E27FC236}">
                <a16:creationId xmlns:a16="http://schemas.microsoft.com/office/drawing/2014/main" id="{CC680CF7-ED60-4FFF-B04E-B24ECDDD3512}"/>
              </a:ext>
            </a:extLst>
          </p:cNvPr>
          <p:cNvSpPr>
            <a:spLocks noGrp="1"/>
          </p:cNvSpPr>
          <p:nvPr>
            <p:ph type="body" sz="quarter" idx="39" hasCustomPrompt="1"/>
          </p:nvPr>
        </p:nvSpPr>
        <p:spPr>
          <a:xfrm>
            <a:off x="3889942" y="2937719"/>
            <a:ext cx="1877575" cy="506399"/>
          </a:xfrm>
          <a:prstGeom prst="rect">
            <a:avLst/>
          </a:prstGeom>
        </p:spPr>
        <p:txBody>
          <a:bodyPr>
            <a:noAutofit/>
          </a:bodyPr>
          <a:lstStyle>
            <a:lvl1pPr marL="0" indent="0" algn="ctr">
              <a:lnSpc>
                <a:spcPct val="90000"/>
              </a:lnSpc>
              <a:buNone/>
              <a:defRPr lang="en-US" altLang="zh-CN" sz="1400" b="0" kern="1200" dirty="0">
                <a:solidFill>
                  <a:schemeClr val="bg1"/>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89" name="Content placeholder 47" descr="Click icon to add picture">
            <a:extLst>
              <a:ext uri="{FF2B5EF4-FFF2-40B4-BE49-F238E27FC236}">
                <a16:creationId xmlns:a16="http://schemas.microsoft.com/office/drawing/2014/main" id="{042E6E66-3835-45DF-80D9-C4AFDF3401FF}"/>
              </a:ext>
            </a:extLst>
          </p:cNvPr>
          <p:cNvSpPr>
            <a:spLocks noGrp="1"/>
          </p:cNvSpPr>
          <p:nvPr>
            <p:ph type="body" sz="quarter" idx="40" hasCustomPrompt="1"/>
          </p:nvPr>
        </p:nvSpPr>
        <p:spPr>
          <a:xfrm>
            <a:off x="5107230" y="4469081"/>
            <a:ext cx="1877575" cy="506399"/>
          </a:xfrm>
          <a:prstGeom prst="rect">
            <a:avLst/>
          </a:prstGeom>
        </p:spPr>
        <p:txBody>
          <a:bodyPr anchor="b">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90" name="Content placeholder 47">
            <a:extLst>
              <a:ext uri="{FF2B5EF4-FFF2-40B4-BE49-F238E27FC236}">
                <a16:creationId xmlns:a16="http://schemas.microsoft.com/office/drawing/2014/main" id="{A6E85C70-1784-4A0C-8897-EDE98D39BC01}"/>
              </a:ext>
            </a:extLst>
          </p:cNvPr>
          <p:cNvSpPr>
            <a:spLocks noGrp="1"/>
          </p:cNvSpPr>
          <p:nvPr>
            <p:ph type="body" sz="quarter" idx="41" hasCustomPrompt="1"/>
          </p:nvPr>
        </p:nvSpPr>
        <p:spPr>
          <a:xfrm>
            <a:off x="5107230" y="5051157"/>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bg1"/>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91" name="Content placeholder 47" descr="Click icon to add picture">
            <a:extLst>
              <a:ext uri="{FF2B5EF4-FFF2-40B4-BE49-F238E27FC236}">
                <a16:creationId xmlns:a16="http://schemas.microsoft.com/office/drawing/2014/main" id="{4CD55BC2-05D0-49CB-B0A5-C96ACB411B57}"/>
              </a:ext>
            </a:extLst>
          </p:cNvPr>
          <p:cNvSpPr>
            <a:spLocks noGrp="1"/>
          </p:cNvSpPr>
          <p:nvPr>
            <p:ph type="body" sz="quarter" idx="42" hasCustomPrompt="1"/>
          </p:nvPr>
        </p:nvSpPr>
        <p:spPr>
          <a:xfrm>
            <a:off x="7501941" y="4469081"/>
            <a:ext cx="1877575" cy="506399"/>
          </a:xfrm>
          <a:prstGeom prst="rect">
            <a:avLst/>
          </a:prstGeom>
        </p:spPr>
        <p:txBody>
          <a:bodyPr anchor="b">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92" name="Content placeholder 47">
            <a:extLst>
              <a:ext uri="{FF2B5EF4-FFF2-40B4-BE49-F238E27FC236}">
                <a16:creationId xmlns:a16="http://schemas.microsoft.com/office/drawing/2014/main" id="{49DB7120-2F2C-4F89-AA8C-ABC4F3FF25F3}"/>
              </a:ext>
            </a:extLst>
          </p:cNvPr>
          <p:cNvSpPr>
            <a:spLocks noGrp="1"/>
          </p:cNvSpPr>
          <p:nvPr>
            <p:ph type="body" sz="quarter" idx="43" hasCustomPrompt="1"/>
          </p:nvPr>
        </p:nvSpPr>
        <p:spPr>
          <a:xfrm>
            <a:off x="7501941" y="5051157"/>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bg1"/>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93" name="Content placeholder 47" descr="Click icon to add picture">
            <a:extLst>
              <a:ext uri="{FF2B5EF4-FFF2-40B4-BE49-F238E27FC236}">
                <a16:creationId xmlns:a16="http://schemas.microsoft.com/office/drawing/2014/main" id="{AEB1F7BA-7D83-4C23-A72B-82DF9377E9C3}"/>
              </a:ext>
            </a:extLst>
          </p:cNvPr>
          <p:cNvSpPr>
            <a:spLocks noGrp="1"/>
          </p:cNvSpPr>
          <p:nvPr>
            <p:ph type="body" sz="quarter" idx="44" hasCustomPrompt="1"/>
          </p:nvPr>
        </p:nvSpPr>
        <p:spPr>
          <a:xfrm>
            <a:off x="8734718" y="2355643"/>
            <a:ext cx="1877575" cy="506399"/>
          </a:xfrm>
          <a:prstGeom prst="rect">
            <a:avLst/>
          </a:prstGeom>
        </p:spPr>
        <p:txBody>
          <a:bodyPr anchor="b">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94" name="Content placeholder 47">
            <a:extLst>
              <a:ext uri="{FF2B5EF4-FFF2-40B4-BE49-F238E27FC236}">
                <a16:creationId xmlns:a16="http://schemas.microsoft.com/office/drawing/2014/main" id="{7C32F3EB-1AC3-40E9-B66D-ADB19CC74F0F}"/>
              </a:ext>
            </a:extLst>
          </p:cNvPr>
          <p:cNvSpPr>
            <a:spLocks noGrp="1"/>
          </p:cNvSpPr>
          <p:nvPr>
            <p:ph type="body" sz="quarter" idx="45" hasCustomPrompt="1"/>
          </p:nvPr>
        </p:nvSpPr>
        <p:spPr>
          <a:xfrm>
            <a:off x="8734718" y="2937719"/>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bg1"/>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2" name="Title 1">
            <a:extLst>
              <a:ext uri="{FF2B5EF4-FFF2-40B4-BE49-F238E27FC236}">
                <a16:creationId xmlns:a16="http://schemas.microsoft.com/office/drawing/2014/main" id="{667E7569-B8BF-39D0-D742-EF98B83E4E1D}"/>
              </a:ext>
            </a:extLst>
          </p:cNvPr>
          <p:cNvSpPr>
            <a:spLocks noGrp="1"/>
          </p:cNvSpPr>
          <p:nvPr>
            <p:ph type="title"/>
          </p:nvPr>
        </p:nvSpPr>
        <p:spPr>
          <a:xfrm>
            <a:off x="578914" y="726705"/>
            <a:ext cx="10515600" cy="1205058"/>
          </a:xfrm>
        </p:spPr>
        <p:txBody>
          <a:bodyPr anchor="t">
            <a:noAutofit/>
          </a:bodyPr>
          <a:lstStyle>
            <a:lvl1pPr algn="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9FC159C7-D006-5B5F-1FEA-689C432B8C8C}"/>
              </a:ext>
            </a:extLst>
          </p:cNvPr>
          <p:cNvSpPr>
            <a:spLocks noGrp="1"/>
          </p:cNvSpPr>
          <p:nvPr>
            <p:ph type="ftr" sz="quarter" idx="46"/>
          </p:nvPr>
        </p:nvSpPr>
        <p:spPr/>
        <p:txBody>
          <a:bodyPr>
            <a:noAutofit/>
          </a:bodyPr>
          <a:lstStyle/>
          <a:p>
            <a:r>
              <a:rPr lang="en-US" noProof="0" dirty="0"/>
              <a:t>Presentation Title</a:t>
            </a:r>
          </a:p>
        </p:txBody>
      </p:sp>
      <p:sp>
        <p:nvSpPr>
          <p:cNvPr id="4" name="Slide Number Placeholder 3">
            <a:extLst>
              <a:ext uri="{FF2B5EF4-FFF2-40B4-BE49-F238E27FC236}">
                <a16:creationId xmlns:a16="http://schemas.microsoft.com/office/drawing/2014/main" id="{4F0EBABD-E264-2C96-1139-289A712F35B7}"/>
              </a:ext>
            </a:extLst>
          </p:cNvPr>
          <p:cNvSpPr>
            <a:spLocks noGrp="1"/>
          </p:cNvSpPr>
          <p:nvPr>
            <p:ph type="sldNum" sz="quarter" idx="47"/>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3590880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12BFFCE7-C68B-4904-8795-9589C3F38FD4}"/>
              </a:ext>
            </a:extLst>
          </p:cNvPr>
          <p:cNvSpPr/>
          <p:nvPr userDrawn="1"/>
        </p:nvSpPr>
        <p:spPr>
          <a:xfrm>
            <a:off x="636161" y="5854024"/>
            <a:ext cx="2330137" cy="708120"/>
          </a:xfrm>
          <a:prstGeom prst="rect">
            <a:avLst/>
          </a:prstGeom>
          <a:solidFill>
            <a:srgbClr val="0F2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7" name="Freeform: Shape 19">
            <a:extLst>
              <a:ext uri="{FF2B5EF4-FFF2-40B4-BE49-F238E27FC236}">
                <a16:creationId xmlns:a16="http://schemas.microsoft.com/office/drawing/2014/main" id="{F38B75F8-75D4-4B41-B7C7-433032DD0A6F}"/>
              </a:ext>
            </a:extLst>
          </p:cNvPr>
          <p:cNvSpPr/>
          <p:nvPr userDrawn="1"/>
        </p:nvSpPr>
        <p:spPr>
          <a:xfrm flipH="1">
            <a:off x="769290" y="491100"/>
            <a:ext cx="1886361"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8" name="Freeform: Shape 24">
            <a:extLst>
              <a:ext uri="{FF2B5EF4-FFF2-40B4-BE49-F238E27FC236}">
                <a16:creationId xmlns:a16="http://schemas.microsoft.com/office/drawing/2014/main" id="{671D1224-EDDC-4900-92DC-13608D44C524}"/>
              </a:ext>
            </a:extLst>
          </p:cNvPr>
          <p:cNvSpPr/>
          <p:nvPr userDrawn="1"/>
        </p:nvSpPr>
        <p:spPr>
          <a:xfrm flipH="1">
            <a:off x="783145" y="4057904"/>
            <a:ext cx="1886359"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15" name="Freeform 14">
            <a:extLst>
              <a:ext uri="{FF2B5EF4-FFF2-40B4-BE49-F238E27FC236}">
                <a16:creationId xmlns:a16="http://schemas.microsoft.com/office/drawing/2014/main" id="{635A9E44-4E60-1AD1-0B85-72422683B48A}"/>
              </a:ext>
            </a:extLst>
          </p:cNvPr>
          <p:cNvSpPr/>
          <p:nvPr userDrawn="1"/>
        </p:nvSpPr>
        <p:spPr>
          <a:xfrm flipH="1">
            <a:off x="0" y="3709992"/>
            <a:ext cx="1157948" cy="1502830"/>
          </a:xfrm>
          <a:custGeom>
            <a:avLst/>
            <a:gdLst>
              <a:gd name="connsiteX0" fmla="*/ 638572 w 1157948"/>
              <a:gd name="connsiteY0" fmla="*/ 0 h 1502830"/>
              <a:gd name="connsiteX1" fmla="*/ 0 w 1157948"/>
              <a:gd name="connsiteY1" fmla="*/ 378385 h 1502830"/>
              <a:gd name="connsiteX2" fmla="*/ 0 w 1157948"/>
              <a:gd name="connsiteY2" fmla="*/ 1129800 h 1502830"/>
              <a:gd name="connsiteX3" fmla="*/ 640317 w 1157948"/>
              <a:gd name="connsiteY3" fmla="*/ 1502830 h 1502830"/>
              <a:gd name="connsiteX4" fmla="*/ 1157948 w 1157948"/>
              <a:gd name="connsiteY4" fmla="*/ 1200968 h 1502830"/>
              <a:gd name="connsiteX5" fmla="*/ 1157948 w 1157948"/>
              <a:gd name="connsiteY5" fmla="*/ 304639 h 150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948" h="1502830">
                <a:moveTo>
                  <a:pt x="638572" y="0"/>
                </a:moveTo>
                <a:lnTo>
                  <a:pt x="0" y="378385"/>
                </a:lnTo>
                <a:lnTo>
                  <a:pt x="0" y="1129800"/>
                </a:lnTo>
                <a:lnTo>
                  <a:pt x="640317" y="1502830"/>
                </a:lnTo>
                <a:lnTo>
                  <a:pt x="1157948" y="1200968"/>
                </a:lnTo>
                <a:lnTo>
                  <a:pt x="1157948" y="304639"/>
                </a:ln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1" name="Subtitle 47" descr="Click icon to add picture">
            <a:extLst>
              <a:ext uri="{FF2B5EF4-FFF2-40B4-BE49-F238E27FC236}">
                <a16:creationId xmlns:a16="http://schemas.microsoft.com/office/drawing/2014/main" id="{0C7786BA-5E56-47AA-AE47-4EC07A0D4FA1}"/>
              </a:ext>
            </a:extLst>
          </p:cNvPr>
          <p:cNvSpPr>
            <a:spLocks noGrp="1"/>
          </p:cNvSpPr>
          <p:nvPr>
            <p:ph type="body" sz="quarter" idx="27" hasCustomPrompt="1"/>
          </p:nvPr>
        </p:nvSpPr>
        <p:spPr>
          <a:xfrm>
            <a:off x="4550705" y="3625598"/>
            <a:ext cx="2653545" cy="587964"/>
          </a:xfrm>
          <a:prstGeom prst="rect">
            <a:avLst/>
          </a:prstGeom>
        </p:spPr>
        <p:txBody>
          <a:bodyPr anchor="b">
            <a:noAutofit/>
          </a:bodyPr>
          <a:lstStyle>
            <a:lvl1pPr marL="0" indent="0" algn="l">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noProof="0" dirty="0"/>
              <a:t>Click to edit Master title style </a:t>
            </a:r>
          </a:p>
        </p:txBody>
      </p:sp>
      <p:sp>
        <p:nvSpPr>
          <p:cNvPr id="23" name="Content placeholder 47">
            <a:extLst>
              <a:ext uri="{FF2B5EF4-FFF2-40B4-BE49-F238E27FC236}">
                <a16:creationId xmlns:a16="http://schemas.microsoft.com/office/drawing/2014/main" id="{880214CF-87DD-476A-9B2E-A58DB313A61A}"/>
              </a:ext>
            </a:extLst>
          </p:cNvPr>
          <p:cNvSpPr>
            <a:spLocks noGrp="1"/>
          </p:cNvSpPr>
          <p:nvPr>
            <p:ph type="body" sz="quarter" idx="28" hasCustomPrompt="1"/>
          </p:nvPr>
        </p:nvSpPr>
        <p:spPr>
          <a:xfrm>
            <a:off x="4550705" y="4246516"/>
            <a:ext cx="2653545" cy="1727103"/>
          </a:xfrm>
          <a:prstGeom prst="rect">
            <a:avLst/>
          </a:prstGeom>
        </p:spPr>
        <p:txBody>
          <a:bodyPr>
            <a:noAutofit/>
          </a:bodyPr>
          <a:lstStyle>
            <a:lvl1pPr marL="0" indent="0" algn="l">
              <a:lnSpc>
                <a:spcPct val="100000"/>
              </a:lnSpc>
              <a:spcBef>
                <a:spcPts val="0"/>
              </a:spcBef>
              <a:buNone/>
              <a:defRPr sz="1400" b="0">
                <a:solidFill>
                  <a:schemeClr val="bg1"/>
                </a:solidFill>
                <a:latin typeface="+mn-lt"/>
              </a:defRPr>
            </a:lvl1pPr>
            <a:lvl2pPr>
              <a:defRPr sz="1000"/>
            </a:lvl2pPr>
            <a:lvl3pPr>
              <a:defRPr sz="900"/>
            </a:lvl3pPr>
            <a:lvl4pPr>
              <a:defRPr sz="800"/>
            </a:lvl4pPr>
            <a:lvl5pPr>
              <a:defRPr sz="800"/>
            </a:lvl5pPr>
          </a:lstStyle>
          <a:p>
            <a:pPr lvl="0"/>
            <a:r>
              <a:rPr lang="en-US" altLang="zh-CN" noProof="0" dirty="0"/>
              <a:t>Click to edit Master text styles </a:t>
            </a:r>
          </a:p>
        </p:txBody>
      </p:sp>
      <p:sp>
        <p:nvSpPr>
          <p:cNvPr id="37" name="Picture placeholder">
            <a:extLst>
              <a:ext uri="{FF2B5EF4-FFF2-40B4-BE49-F238E27FC236}">
                <a16:creationId xmlns:a16="http://schemas.microsoft.com/office/drawing/2014/main" id="{264CF63C-079E-41AA-AA9A-762A765E699F}"/>
              </a:ext>
            </a:extLst>
          </p:cNvPr>
          <p:cNvSpPr>
            <a:spLocks noGrp="1"/>
          </p:cNvSpPr>
          <p:nvPr>
            <p:ph type="pic" sz="quarter" idx="51"/>
          </p:nvPr>
        </p:nvSpPr>
        <p:spPr>
          <a:xfrm>
            <a:off x="1788170" y="2296125"/>
            <a:ext cx="1886360" cy="2144668"/>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tx1"/>
                </a:solidFill>
              </a:defRPr>
            </a:lvl1pPr>
          </a:lstStyle>
          <a:p>
            <a:r>
              <a:rPr lang="en-US" altLang="zh-CN" noProof="0" dirty="0"/>
              <a:t>Click icon to add picture</a:t>
            </a:r>
          </a:p>
        </p:txBody>
      </p:sp>
      <p:sp>
        <p:nvSpPr>
          <p:cNvPr id="17" name="Title 1">
            <a:extLst>
              <a:ext uri="{FF2B5EF4-FFF2-40B4-BE49-F238E27FC236}">
                <a16:creationId xmlns:a16="http://schemas.microsoft.com/office/drawing/2014/main" id="{D041C638-CBB8-1159-9AF8-B5D14CC7BE0F}"/>
              </a:ext>
            </a:extLst>
          </p:cNvPr>
          <p:cNvSpPr>
            <a:spLocks noGrp="1"/>
          </p:cNvSpPr>
          <p:nvPr>
            <p:ph type="title"/>
          </p:nvPr>
        </p:nvSpPr>
        <p:spPr>
          <a:xfrm>
            <a:off x="4550704" y="1690878"/>
            <a:ext cx="6599429" cy="1325563"/>
          </a:xfrm>
        </p:spPr>
        <p:txBody>
          <a:bodyPr anchor="b">
            <a:noAutofit/>
          </a:bodyPr>
          <a:lstStyle/>
          <a:p>
            <a:r>
              <a:rPr lang="en-US" noProof="0" dirty="0"/>
              <a:t>Click to edit Master title style</a:t>
            </a:r>
          </a:p>
        </p:txBody>
      </p:sp>
      <p:sp>
        <p:nvSpPr>
          <p:cNvPr id="18" name="Subtitle 47" descr="Click icon to add picture">
            <a:extLst>
              <a:ext uri="{FF2B5EF4-FFF2-40B4-BE49-F238E27FC236}">
                <a16:creationId xmlns:a16="http://schemas.microsoft.com/office/drawing/2014/main" id="{3C2C4001-E56F-4174-01AA-4630360BFF48}"/>
              </a:ext>
            </a:extLst>
          </p:cNvPr>
          <p:cNvSpPr>
            <a:spLocks noGrp="1"/>
          </p:cNvSpPr>
          <p:nvPr>
            <p:ph type="body" sz="quarter" idx="52" hasCustomPrompt="1"/>
          </p:nvPr>
        </p:nvSpPr>
        <p:spPr>
          <a:xfrm>
            <a:off x="7811506" y="3625598"/>
            <a:ext cx="2653545" cy="587964"/>
          </a:xfrm>
          <a:prstGeom prst="rect">
            <a:avLst/>
          </a:prstGeom>
        </p:spPr>
        <p:txBody>
          <a:bodyPr anchor="b">
            <a:noAutofit/>
          </a:bodyPr>
          <a:lstStyle>
            <a:lvl1pPr marL="0" indent="0" algn="l">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noProof="0" dirty="0"/>
              <a:t>Click to edit Master title style </a:t>
            </a:r>
          </a:p>
        </p:txBody>
      </p:sp>
      <p:sp>
        <p:nvSpPr>
          <p:cNvPr id="20" name="Content placeholder 47">
            <a:extLst>
              <a:ext uri="{FF2B5EF4-FFF2-40B4-BE49-F238E27FC236}">
                <a16:creationId xmlns:a16="http://schemas.microsoft.com/office/drawing/2014/main" id="{02DFC856-C546-62E9-220F-7A668D349056}"/>
              </a:ext>
            </a:extLst>
          </p:cNvPr>
          <p:cNvSpPr>
            <a:spLocks noGrp="1"/>
          </p:cNvSpPr>
          <p:nvPr>
            <p:ph type="body" sz="quarter" idx="53" hasCustomPrompt="1"/>
          </p:nvPr>
        </p:nvSpPr>
        <p:spPr>
          <a:xfrm>
            <a:off x="7811506" y="4246516"/>
            <a:ext cx="2653545" cy="1727103"/>
          </a:xfrm>
          <a:prstGeom prst="rect">
            <a:avLst/>
          </a:prstGeom>
        </p:spPr>
        <p:txBody>
          <a:bodyPr>
            <a:noAutofit/>
          </a:bodyPr>
          <a:lstStyle>
            <a:lvl1pPr marL="0" indent="0" algn="l">
              <a:lnSpc>
                <a:spcPct val="100000"/>
              </a:lnSpc>
              <a:spcBef>
                <a:spcPts val="0"/>
              </a:spcBef>
              <a:buNone/>
              <a:defRPr sz="1400" b="0">
                <a:solidFill>
                  <a:schemeClr val="bg1"/>
                </a:solidFill>
                <a:latin typeface="+mn-lt"/>
              </a:defRPr>
            </a:lvl1pPr>
            <a:lvl2pPr>
              <a:defRPr sz="1000"/>
            </a:lvl2pPr>
            <a:lvl3pPr>
              <a:defRPr sz="900"/>
            </a:lvl3pPr>
            <a:lvl4pPr>
              <a:defRPr sz="800"/>
            </a:lvl4pPr>
            <a:lvl5pPr>
              <a:defRPr sz="800"/>
            </a:lvl5pPr>
          </a:lstStyle>
          <a:p>
            <a:pPr lvl="0"/>
            <a:r>
              <a:rPr lang="en-US" altLang="zh-CN" noProof="0" dirty="0"/>
              <a:t>Click to edit Master text styles </a:t>
            </a:r>
          </a:p>
        </p:txBody>
      </p:sp>
      <p:sp>
        <p:nvSpPr>
          <p:cNvPr id="6" name="Slide Number Placeholder 5">
            <a:extLst>
              <a:ext uri="{FF2B5EF4-FFF2-40B4-BE49-F238E27FC236}">
                <a16:creationId xmlns:a16="http://schemas.microsoft.com/office/drawing/2014/main" id="{F507335A-F59E-2A6C-D2D6-F10391DA8D69}"/>
              </a:ext>
            </a:extLst>
          </p:cNvPr>
          <p:cNvSpPr>
            <a:spLocks noGrp="1"/>
          </p:cNvSpPr>
          <p:nvPr>
            <p:ph type="sldNum" sz="quarter" idx="55"/>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3613646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F946AB17-3782-8412-C51A-DE10A0637453}"/>
              </a:ext>
            </a:extLst>
          </p:cNvPr>
          <p:cNvSpPr/>
          <p:nvPr userDrawn="1"/>
        </p:nvSpPr>
        <p:spPr>
          <a:xfrm>
            <a:off x="0" y="2860787"/>
            <a:ext cx="2361029" cy="3676532"/>
          </a:xfrm>
          <a:custGeom>
            <a:avLst/>
            <a:gdLst>
              <a:gd name="connsiteX0" fmla="*/ 773997 w 2361029"/>
              <a:gd name="connsiteY0" fmla="*/ 0 h 3676532"/>
              <a:gd name="connsiteX1" fmla="*/ 2361029 w 2361029"/>
              <a:gd name="connsiteY1" fmla="*/ 925683 h 3676532"/>
              <a:gd name="connsiteX2" fmla="*/ 2361029 w 2361029"/>
              <a:gd name="connsiteY2" fmla="*/ 2763949 h 3676532"/>
              <a:gd name="connsiteX3" fmla="*/ 769661 w 2361029"/>
              <a:gd name="connsiteY3" fmla="*/ 3676532 h 3676532"/>
              <a:gd name="connsiteX4" fmla="*/ 0 w 2361029"/>
              <a:gd name="connsiteY4" fmla="*/ 3234717 h 3676532"/>
              <a:gd name="connsiteX5" fmla="*/ 0 w 2361029"/>
              <a:gd name="connsiteY5" fmla="*/ 446885 h 367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1029" h="3676532">
                <a:moveTo>
                  <a:pt x="773997" y="0"/>
                </a:moveTo>
                <a:lnTo>
                  <a:pt x="2361029" y="925683"/>
                </a:lnTo>
                <a:lnTo>
                  <a:pt x="2361029" y="2763949"/>
                </a:lnTo>
                <a:lnTo>
                  <a:pt x="769661" y="3676532"/>
                </a:lnTo>
                <a:lnTo>
                  <a:pt x="0" y="3234717"/>
                </a:lnTo>
                <a:lnTo>
                  <a:pt x="0" y="44688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2BA5A58B-9440-7DAB-E7D7-3143B049FBAC}"/>
              </a:ext>
            </a:extLst>
          </p:cNvPr>
          <p:cNvSpPr/>
          <p:nvPr userDrawn="1"/>
        </p:nvSpPr>
        <p:spPr>
          <a:xfrm flipH="1">
            <a:off x="1014233" y="5253270"/>
            <a:ext cx="1710765" cy="1593273"/>
          </a:xfrm>
          <a:custGeom>
            <a:avLst/>
            <a:gdLst>
              <a:gd name="connsiteX0" fmla="*/ 852873 w 1710765"/>
              <a:gd name="connsiteY0" fmla="*/ 0 h 1593273"/>
              <a:gd name="connsiteX1" fmla="*/ 0 w 1710765"/>
              <a:gd name="connsiteY1" fmla="*/ 494134 h 1593273"/>
              <a:gd name="connsiteX2" fmla="*/ 0 w 1710765"/>
              <a:gd name="connsiteY2" fmla="*/ 1475410 h 1593273"/>
              <a:gd name="connsiteX3" fmla="*/ 206916 w 1710765"/>
              <a:gd name="connsiteY3" fmla="*/ 1593273 h 1593273"/>
              <a:gd name="connsiteX4" fmla="*/ 1502835 w 1710765"/>
              <a:gd name="connsiteY4" fmla="*/ 1593273 h 1593273"/>
              <a:gd name="connsiteX5" fmla="*/ 1709418 w 1710765"/>
              <a:gd name="connsiteY5" fmla="*/ 1475480 h 1593273"/>
              <a:gd name="connsiteX6" fmla="*/ 1710407 w 1710765"/>
              <a:gd name="connsiteY6" fmla="*/ 491803 h 159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765" h="1593273">
                <a:moveTo>
                  <a:pt x="852873" y="0"/>
                </a:moveTo>
                <a:lnTo>
                  <a:pt x="0" y="494134"/>
                </a:lnTo>
                <a:lnTo>
                  <a:pt x="0" y="1475410"/>
                </a:lnTo>
                <a:lnTo>
                  <a:pt x="206916" y="1593273"/>
                </a:lnTo>
                <a:lnTo>
                  <a:pt x="1502835" y="1593273"/>
                </a:lnTo>
                <a:lnTo>
                  <a:pt x="1709418" y="1475480"/>
                </a:lnTo>
                <a:cubicBezTo>
                  <a:pt x="1707864" y="1146834"/>
                  <a:pt x="1711961" y="820449"/>
                  <a:pt x="1710407" y="491803"/>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Content Placeholder 47" descr="Click icon to add picture">
            <a:extLst>
              <a:ext uri="{FF2B5EF4-FFF2-40B4-BE49-F238E27FC236}">
                <a16:creationId xmlns:a16="http://schemas.microsoft.com/office/drawing/2014/main" id="{95ADF367-2619-4E00-AB82-8FFF41D0E5C2}"/>
              </a:ext>
            </a:extLst>
          </p:cNvPr>
          <p:cNvSpPr>
            <a:spLocks noGrp="1"/>
          </p:cNvSpPr>
          <p:nvPr>
            <p:ph type="body" sz="quarter" idx="27" hasCustomPrompt="1"/>
          </p:nvPr>
        </p:nvSpPr>
        <p:spPr>
          <a:xfrm>
            <a:off x="5271609" y="1025236"/>
            <a:ext cx="5162709" cy="420683"/>
          </a:xfrm>
          <a:prstGeom prst="rect">
            <a:avLst/>
          </a:prstGeom>
        </p:spPr>
        <p:txBody>
          <a:bodyPr anchor="b">
            <a:noAutofit/>
          </a:bodyPr>
          <a:lstStyle>
            <a:lvl1pPr marL="0" indent="0" algn="l">
              <a:lnSpc>
                <a:spcPct val="100000"/>
              </a:lnSpc>
              <a:buNone/>
              <a:defRPr sz="1800" b="1" i="0">
                <a:solidFill>
                  <a:schemeClr val="bg1"/>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3" name="Content Placeholder 47">
            <a:extLst>
              <a:ext uri="{FF2B5EF4-FFF2-40B4-BE49-F238E27FC236}">
                <a16:creationId xmlns:a16="http://schemas.microsoft.com/office/drawing/2014/main" id="{8CEB04CE-793E-47B4-8D80-9B82864F2CDF}"/>
              </a:ext>
            </a:extLst>
          </p:cNvPr>
          <p:cNvSpPr>
            <a:spLocks noGrp="1"/>
          </p:cNvSpPr>
          <p:nvPr>
            <p:ph type="body" sz="quarter" idx="28" hasCustomPrompt="1"/>
          </p:nvPr>
        </p:nvSpPr>
        <p:spPr>
          <a:xfrm>
            <a:off x="5271608" y="1469069"/>
            <a:ext cx="5162709" cy="1506166"/>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4" name="Content Placeholder 47" descr="Click icon to add picture">
            <a:extLst>
              <a:ext uri="{FF2B5EF4-FFF2-40B4-BE49-F238E27FC236}">
                <a16:creationId xmlns:a16="http://schemas.microsoft.com/office/drawing/2014/main" id="{067BF8FD-2643-4122-BE3E-63F413244ECB}"/>
              </a:ext>
            </a:extLst>
          </p:cNvPr>
          <p:cNvSpPr>
            <a:spLocks noGrp="1"/>
          </p:cNvSpPr>
          <p:nvPr>
            <p:ph type="body" sz="quarter" idx="29" hasCustomPrompt="1"/>
          </p:nvPr>
        </p:nvSpPr>
        <p:spPr>
          <a:xfrm>
            <a:off x="5271609" y="2984685"/>
            <a:ext cx="5162709" cy="420683"/>
          </a:xfrm>
          <a:prstGeom prst="rect">
            <a:avLst/>
          </a:prstGeom>
        </p:spPr>
        <p:txBody>
          <a:bodyPr anchor="b">
            <a:noAutofit/>
          </a:bodyPr>
          <a:lstStyle>
            <a:lvl1pPr marL="0" indent="0" algn="l">
              <a:lnSpc>
                <a:spcPct val="100000"/>
              </a:lnSpc>
              <a:buNone/>
              <a:defRPr sz="1800" b="1" i="0">
                <a:solidFill>
                  <a:schemeClr val="bg1"/>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6" name="Content Placeholder 47" descr="Click icon to add picture">
            <a:extLst>
              <a:ext uri="{FF2B5EF4-FFF2-40B4-BE49-F238E27FC236}">
                <a16:creationId xmlns:a16="http://schemas.microsoft.com/office/drawing/2014/main" id="{02260D10-FEA1-48A7-B544-FAEEAECF5DE2}"/>
              </a:ext>
            </a:extLst>
          </p:cNvPr>
          <p:cNvSpPr>
            <a:spLocks noGrp="1"/>
          </p:cNvSpPr>
          <p:nvPr>
            <p:ph type="body" sz="quarter" idx="31" hasCustomPrompt="1"/>
          </p:nvPr>
        </p:nvSpPr>
        <p:spPr>
          <a:xfrm>
            <a:off x="5271607" y="4597473"/>
            <a:ext cx="5162709" cy="421399"/>
          </a:xfrm>
          <a:prstGeom prst="rect">
            <a:avLst/>
          </a:prstGeom>
        </p:spPr>
        <p:txBody>
          <a:bodyPr anchor="b">
            <a:noAutofit/>
          </a:bodyPr>
          <a:lstStyle>
            <a:lvl1pPr marL="0" indent="0" algn="l">
              <a:lnSpc>
                <a:spcPct val="100000"/>
              </a:lnSpc>
              <a:buNone/>
              <a:defRPr sz="1800" b="1" i="0">
                <a:solidFill>
                  <a:schemeClr val="bg1"/>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0" name="Content Placeholder 47">
            <a:extLst>
              <a:ext uri="{FF2B5EF4-FFF2-40B4-BE49-F238E27FC236}">
                <a16:creationId xmlns:a16="http://schemas.microsoft.com/office/drawing/2014/main" id="{64584B30-8BCF-4D75-8A6C-FD82347CC7B6}"/>
              </a:ext>
            </a:extLst>
          </p:cNvPr>
          <p:cNvSpPr>
            <a:spLocks noGrp="1"/>
          </p:cNvSpPr>
          <p:nvPr>
            <p:ph type="body" sz="quarter" idx="34" hasCustomPrompt="1"/>
          </p:nvPr>
        </p:nvSpPr>
        <p:spPr>
          <a:xfrm>
            <a:off x="5271608" y="3419684"/>
            <a:ext cx="5162709" cy="1177789"/>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8" name="Content Placeholder 47">
            <a:extLst>
              <a:ext uri="{FF2B5EF4-FFF2-40B4-BE49-F238E27FC236}">
                <a16:creationId xmlns:a16="http://schemas.microsoft.com/office/drawing/2014/main" id="{A4A25056-27FA-4039-ACFA-6624F778712A}"/>
              </a:ext>
            </a:extLst>
          </p:cNvPr>
          <p:cNvSpPr>
            <a:spLocks noGrp="1"/>
          </p:cNvSpPr>
          <p:nvPr>
            <p:ph type="body" sz="quarter" idx="35" hasCustomPrompt="1"/>
          </p:nvPr>
        </p:nvSpPr>
        <p:spPr>
          <a:xfrm>
            <a:off x="5271608" y="5041922"/>
            <a:ext cx="5162709" cy="1635938"/>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7" name="Freeform: Shape 24">
            <a:extLst>
              <a:ext uri="{FF2B5EF4-FFF2-40B4-BE49-F238E27FC236}">
                <a16:creationId xmlns:a16="http://schemas.microsoft.com/office/drawing/2014/main" id="{A23F9759-CF52-CE45-5E22-9678534685A7}"/>
              </a:ext>
            </a:extLst>
          </p:cNvPr>
          <p:cNvSpPr/>
          <p:nvPr userDrawn="1"/>
        </p:nvSpPr>
        <p:spPr>
          <a:xfrm flipH="1">
            <a:off x="2631891" y="4699053"/>
            <a:ext cx="668814" cy="784693"/>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Title 5">
            <a:extLst>
              <a:ext uri="{FF2B5EF4-FFF2-40B4-BE49-F238E27FC236}">
                <a16:creationId xmlns:a16="http://schemas.microsoft.com/office/drawing/2014/main" id="{5D84FCC1-368D-680C-31AA-597C3AAF4232}"/>
              </a:ext>
            </a:extLst>
          </p:cNvPr>
          <p:cNvSpPr>
            <a:spLocks noGrp="1"/>
          </p:cNvSpPr>
          <p:nvPr>
            <p:ph type="title"/>
          </p:nvPr>
        </p:nvSpPr>
        <p:spPr>
          <a:xfrm>
            <a:off x="502665" y="707105"/>
            <a:ext cx="3994173" cy="2277580"/>
          </a:xfrm>
        </p:spPr>
        <p:txBody>
          <a:bodyPr anchor="t">
            <a:noAutofit/>
          </a:bodyPr>
          <a:lstStyle/>
          <a:p>
            <a:r>
              <a:rPr lang="en-US"/>
              <a:t>Click to edit Master title style</a:t>
            </a:r>
            <a:endParaRPr lang="en-US" dirty="0"/>
          </a:p>
        </p:txBody>
      </p:sp>
      <p:sp>
        <p:nvSpPr>
          <p:cNvPr id="18" name="Picture Placeholder 2">
            <a:extLst>
              <a:ext uri="{FF2B5EF4-FFF2-40B4-BE49-F238E27FC236}">
                <a16:creationId xmlns:a16="http://schemas.microsoft.com/office/drawing/2014/main" id="{E53E8C9F-CD73-30CD-1F24-20F2E6149D58}"/>
              </a:ext>
            </a:extLst>
          </p:cNvPr>
          <p:cNvSpPr>
            <a:spLocks noGrp="1"/>
          </p:cNvSpPr>
          <p:nvPr>
            <p:ph type="pic" sz="quarter" idx="36"/>
          </p:nvPr>
        </p:nvSpPr>
        <p:spPr>
          <a:xfrm>
            <a:off x="4734172" y="1141669"/>
            <a:ext cx="507778"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19" name="Picture Placeholder 2">
            <a:extLst>
              <a:ext uri="{FF2B5EF4-FFF2-40B4-BE49-F238E27FC236}">
                <a16:creationId xmlns:a16="http://schemas.microsoft.com/office/drawing/2014/main" id="{CE61E189-349E-0076-EA43-7BCB6E24CE86}"/>
              </a:ext>
            </a:extLst>
          </p:cNvPr>
          <p:cNvSpPr>
            <a:spLocks noGrp="1"/>
          </p:cNvSpPr>
          <p:nvPr>
            <p:ph type="pic" sz="quarter" idx="37"/>
          </p:nvPr>
        </p:nvSpPr>
        <p:spPr>
          <a:xfrm>
            <a:off x="4724705" y="3105650"/>
            <a:ext cx="536270"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21" name="Picture Placeholder 2">
            <a:extLst>
              <a:ext uri="{FF2B5EF4-FFF2-40B4-BE49-F238E27FC236}">
                <a16:creationId xmlns:a16="http://schemas.microsoft.com/office/drawing/2014/main" id="{68B04572-5D47-C3DF-CDEA-15EC646EA8FE}"/>
              </a:ext>
            </a:extLst>
          </p:cNvPr>
          <p:cNvSpPr>
            <a:spLocks noGrp="1"/>
          </p:cNvSpPr>
          <p:nvPr>
            <p:ph type="pic" sz="quarter" idx="38"/>
          </p:nvPr>
        </p:nvSpPr>
        <p:spPr>
          <a:xfrm>
            <a:off x="4714069" y="4716041"/>
            <a:ext cx="536270"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5" name="Slide Number Placeholder 4">
            <a:extLst>
              <a:ext uri="{FF2B5EF4-FFF2-40B4-BE49-F238E27FC236}">
                <a16:creationId xmlns:a16="http://schemas.microsoft.com/office/drawing/2014/main" id="{2446A453-65E1-B688-A3F9-EA0AA347DDEA}"/>
              </a:ext>
            </a:extLst>
          </p:cNvPr>
          <p:cNvSpPr>
            <a:spLocks noGrp="1"/>
          </p:cNvSpPr>
          <p:nvPr>
            <p:ph type="sldNum" sz="quarter" idx="40"/>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2662113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8" name="Content Placeholder 47">
            <a:extLst>
              <a:ext uri="{FF2B5EF4-FFF2-40B4-BE49-F238E27FC236}">
                <a16:creationId xmlns:a16="http://schemas.microsoft.com/office/drawing/2014/main" id="{3EDD8D3E-653B-4A9E-9868-3B013A65FE9F}"/>
              </a:ext>
            </a:extLst>
          </p:cNvPr>
          <p:cNvSpPr>
            <a:spLocks noGrp="1"/>
          </p:cNvSpPr>
          <p:nvPr>
            <p:ph type="pic" sz="quarter" idx="48"/>
          </p:nvPr>
        </p:nvSpPr>
        <p:spPr>
          <a:xfrm>
            <a:off x="7493157" y="529148"/>
            <a:ext cx="4248873" cy="473113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ln w="19050">
            <a:solidFill>
              <a:schemeClr val="tx1"/>
            </a:solidFill>
          </a:ln>
        </p:spPr>
        <p:txBody>
          <a:bodyPr anchor="ctr">
            <a:noAutofit/>
          </a:bodyPr>
          <a:lstStyle>
            <a:lvl1pPr marL="0" indent="0" algn="ctr">
              <a:buNone/>
              <a:defRPr>
                <a:solidFill>
                  <a:schemeClr val="bg1"/>
                </a:solidFill>
              </a:defRPr>
            </a:lvl1pPr>
          </a:lstStyle>
          <a:p>
            <a:r>
              <a:rPr lang="en-US" altLang="zh-CN"/>
              <a:t>Click icon to add picture</a:t>
            </a:r>
            <a:endParaRPr lang="zh-CN" altLang="en-US"/>
          </a:p>
        </p:txBody>
      </p:sp>
      <p:sp>
        <p:nvSpPr>
          <p:cNvPr id="18" name="Content Placeholder 47">
            <a:extLst>
              <a:ext uri="{FF2B5EF4-FFF2-40B4-BE49-F238E27FC236}">
                <a16:creationId xmlns:a16="http://schemas.microsoft.com/office/drawing/2014/main" id="{DD4E6A9F-7400-917B-6A6B-6BAB445E85FA}"/>
              </a:ext>
            </a:extLst>
          </p:cNvPr>
          <p:cNvSpPr>
            <a:spLocks noGrp="1"/>
          </p:cNvSpPr>
          <p:nvPr>
            <p:ph type="body" sz="quarter" idx="28" hasCustomPrompt="1"/>
          </p:nvPr>
        </p:nvSpPr>
        <p:spPr>
          <a:xfrm>
            <a:off x="517427" y="3253120"/>
            <a:ext cx="4959822" cy="2007158"/>
          </a:xfrm>
          <a:prstGeom prst="rect">
            <a:avLst/>
          </a:prstGeom>
        </p:spPr>
        <p:txBody>
          <a:bodyPr>
            <a:noAutofit/>
          </a:bodyPr>
          <a:lstStyle>
            <a:lvl1pPr marL="0" indent="0">
              <a:lnSpc>
                <a:spcPct val="100000"/>
              </a:lnSpc>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19" name="Freeform: Shape 25">
            <a:extLst>
              <a:ext uri="{FF2B5EF4-FFF2-40B4-BE49-F238E27FC236}">
                <a16:creationId xmlns:a16="http://schemas.microsoft.com/office/drawing/2014/main" id="{D7BBD3E8-D5DD-C21F-3792-4880373CCDCC}"/>
              </a:ext>
            </a:extLst>
          </p:cNvPr>
          <p:cNvSpPr/>
          <p:nvPr userDrawn="1"/>
        </p:nvSpPr>
        <p:spPr>
          <a:xfrm flipH="1">
            <a:off x="7400972" y="4594440"/>
            <a:ext cx="1347680" cy="158117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0" name="Freeform: Shape 11">
            <a:extLst>
              <a:ext uri="{FF2B5EF4-FFF2-40B4-BE49-F238E27FC236}">
                <a16:creationId xmlns:a16="http://schemas.microsoft.com/office/drawing/2014/main" id="{FC461D80-0CAC-62E5-726A-63B48BEF3F25}"/>
              </a:ext>
            </a:extLst>
          </p:cNvPr>
          <p:cNvSpPr/>
          <p:nvPr userDrawn="1"/>
        </p:nvSpPr>
        <p:spPr>
          <a:xfrm>
            <a:off x="6521016" y="4772906"/>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3" name="Title 2">
            <a:extLst>
              <a:ext uri="{FF2B5EF4-FFF2-40B4-BE49-F238E27FC236}">
                <a16:creationId xmlns:a16="http://schemas.microsoft.com/office/drawing/2014/main" id="{D4944167-AFE9-AE61-AF44-B9AEE24D17D8}"/>
              </a:ext>
            </a:extLst>
          </p:cNvPr>
          <p:cNvSpPr>
            <a:spLocks noGrp="1"/>
          </p:cNvSpPr>
          <p:nvPr>
            <p:ph type="title"/>
          </p:nvPr>
        </p:nvSpPr>
        <p:spPr>
          <a:xfrm>
            <a:off x="517427" y="2497488"/>
            <a:ext cx="9823998" cy="1325563"/>
          </a:xfrm>
        </p:spPr>
        <p:txBody>
          <a:bodyPr anchor="t">
            <a:noAutofit/>
          </a:body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47268D53-92DA-7335-4DAB-83485CAF3FE9}"/>
              </a:ext>
            </a:extLst>
          </p:cNvPr>
          <p:cNvSpPr>
            <a:spLocks noGrp="1"/>
          </p:cNvSpPr>
          <p:nvPr>
            <p:ph type="ftr" sz="quarter" idx="49"/>
          </p:nvPr>
        </p:nvSpPr>
        <p:spPr/>
        <p:txBody>
          <a:bodyPr>
            <a:noAutofit/>
          </a:bodyPr>
          <a:lstStyle/>
          <a:p>
            <a:r>
              <a:rPr lang="en-US" noProof="0" dirty="0"/>
              <a:t>Presentation Title</a:t>
            </a:r>
          </a:p>
        </p:txBody>
      </p:sp>
      <p:sp>
        <p:nvSpPr>
          <p:cNvPr id="6" name="Slide Number Placeholder 5">
            <a:extLst>
              <a:ext uri="{FF2B5EF4-FFF2-40B4-BE49-F238E27FC236}">
                <a16:creationId xmlns:a16="http://schemas.microsoft.com/office/drawing/2014/main" id="{9F9FCB16-3643-AB04-D20E-A14FFE07F67C}"/>
              </a:ext>
            </a:extLst>
          </p:cNvPr>
          <p:cNvSpPr>
            <a:spLocks noGrp="1"/>
          </p:cNvSpPr>
          <p:nvPr>
            <p:ph type="sldNum" sz="quarter" idx="50"/>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3213276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39B50CEE-D9F9-B5CD-C274-BEAA5EAB37E3}"/>
              </a:ext>
            </a:extLst>
          </p:cNvPr>
          <p:cNvSpPr/>
          <p:nvPr userDrawn="1"/>
        </p:nvSpPr>
        <p:spPr>
          <a:xfrm>
            <a:off x="410352" y="12435"/>
            <a:ext cx="1455521" cy="1019127"/>
          </a:xfrm>
          <a:custGeom>
            <a:avLst/>
            <a:gdLst>
              <a:gd name="connsiteX0" fmla="*/ 219223 w 1455521"/>
              <a:gd name="connsiteY0" fmla="*/ 0 h 1019127"/>
              <a:gd name="connsiteX1" fmla="*/ 1236298 w 1455521"/>
              <a:gd name="connsiteY1" fmla="*/ 0 h 1019127"/>
              <a:gd name="connsiteX2" fmla="*/ 1455521 w 1455521"/>
              <a:gd name="connsiteY2" fmla="*/ 385779 h 1019127"/>
              <a:gd name="connsiteX3" fmla="*/ 1095615 w 1455521"/>
              <a:gd name="connsiteY3" fmla="*/ 1019127 h 1019127"/>
              <a:gd name="connsiteX4" fmla="*/ 359906 w 1455521"/>
              <a:gd name="connsiteY4" fmla="*/ 1019127 h 1019127"/>
              <a:gd name="connsiteX5" fmla="*/ 0 w 1455521"/>
              <a:gd name="connsiteY5" fmla="*/ 385779 h 101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1019127">
                <a:moveTo>
                  <a:pt x="219223" y="0"/>
                </a:moveTo>
                <a:lnTo>
                  <a:pt x="1236298" y="0"/>
                </a:lnTo>
                <a:lnTo>
                  <a:pt x="1455521" y="385779"/>
                </a:lnTo>
                <a:lnTo>
                  <a:pt x="1095615" y="1019127"/>
                </a:lnTo>
                <a:lnTo>
                  <a:pt x="359906" y="1019127"/>
                </a:lnTo>
                <a:lnTo>
                  <a:pt x="0" y="38577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Hexagon 15">
            <a:extLst>
              <a:ext uri="{FF2B5EF4-FFF2-40B4-BE49-F238E27FC236}">
                <a16:creationId xmlns:a16="http://schemas.microsoft.com/office/drawing/2014/main" id="{93831F6E-A0DA-46E5-AF13-ED5D9ABF108D}"/>
              </a:ext>
            </a:extLst>
          </p:cNvPr>
          <p:cNvSpPr/>
          <p:nvPr userDrawn="1"/>
        </p:nvSpPr>
        <p:spPr>
          <a:xfrm>
            <a:off x="1579486" y="450004"/>
            <a:ext cx="1455521" cy="1266696"/>
          </a:xfrm>
          <a:prstGeom prst="hexagon">
            <a:avLst>
              <a:gd name="adj" fmla="val 28413"/>
              <a:gd name="vf" fmla="val 11547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Hexagon 17">
            <a:extLst>
              <a:ext uri="{FF2B5EF4-FFF2-40B4-BE49-F238E27FC236}">
                <a16:creationId xmlns:a16="http://schemas.microsoft.com/office/drawing/2014/main" id="{18B06ECC-5FA7-4ACA-86BF-694240D0C05B}"/>
              </a:ext>
            </a:extLst>
          </p:cNvPr>
          <p:cNvSpPr/>
          <p:nvPr userDrawn="1"/>
        </p:nvSpPr>
        <p:spPr>
          <a:xfrm>
            <a:off x="412218" y="1136470"/>
            <a:ext cx="1455521" cy="1266696"/>
          </a:xfrm>
          <a:prstGeom prst="hexagon">
            <a:avLst>
              <a:gd name="adj" fmla="val 28413"/>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Hexagon 19">
            <a:extLst>
              <a:ext uri="{FF2B5EF4-FFF2-40B4-BE49-F238E27FC236}">
                <a16:creationId xmlns:a16="http://schemas.microsoft.com/office/drawing/2014/main" id="{089AA305-8FFC-46A5-B806-D5D78320D0CD}"/>
              </a:ext>
            </a:extLst>
          </p:cNvPr>
          <p:cNvSpPr/>
          <p:nvPr userDrawn="1"/>
        </p:nvSpPr>
        <p:spPr>
          <a:xfrm>
            <a:off x="1580070" y="1812437"/>
            <a:ext cx="1455521" cy="1266696"/>
          </a:xfrm>
          <a:prstGeom prst="hexagon">
            <a:avLst>
              <a:gd name="adj" fmla="val 28413"/>
              <a:gd name="vf" fmla="val 1154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Hexagon 21">
            <a:extLst>
              <a:ext uri="{FF2B5EF4-FFF2-40B4-BE49-F238E27FC236}">
                <a16:creationId xmlns:a16="http://schemas.microsoft.com/office/drawing/2014/main" id="{DB2D65ED-32BC-44B2-92F3-E16717051CA1}"/>
              </a:ext>
            </a:extLst>
          </p:cNvPr>
          <p:cNvSpPr/>
          <p:nvPr userDrawn="1"/>
        </p:nvSpPr>
        <p:spPr>
          <a:xfrm>
            <a:off x="3953772" y="4582171"/>
            <a:ext cx="1455521" cy="1266696"/>
          </a:xfrm>
          <a:prstGeom prst="hexagon">
            <a:avLst>
              <a:gd name="adj" fmla="val 28413"/>
              <a:gd name="vf" fmla="val 11547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4" name="Freeform 43">
            <a:extLst>
              <a:ext uri="{FF2B5EF4-FFF2-40B4-BE49-F238E27FC236}">
                <a16:creationId xmlns:a16="http://schemas.microsoft.com/office/drawing/2014/main" id="{6100186E-95B0-AB29-6F1D-DBFBAA566DB2}"/>
              </a:ext>
            </a:extLst>
          </p:cNvPr>
          <p:cNvSpPr/>
          <p:nvPr userDrawn="1"/>
        </p:nvSpPr>
        <p:spPr>
          <a:xfrm>
            <a:off x="3955762" y="5952136"/>
            <a:ext cx="1455521" cy="932559"/>
          </a:xfrm>
          <a:custGeom>
            <a:avLst/>
            <a:gdLst>
              <a:gd name="connsiteX0" fmla="*/ 359906 w 1455521"/>
              <a:gd name="connsiteY0" fmla="*/ 0 h 932559"/>
              <a:gd name="connsiteX1" fmla="*/ 1095615 w 1455521"/>
              <a:gd name="connsiteY1" fmla="*/ 0 h 932559"/>
              <a:gd name="connsiteX2" fmla="*/ 1455521 w 1455521"/>
              <a:gd name="connsiteY2" fmla="*/ 633348 h 932559"/>
              <a:gd name="connsiteX3" fmla="*/ 1285492 w 1455521"/>
              <a:gd name="connsiteY3" fmla="*/ 932559 h 932559"/>
              <a:gd name="connsiteX4" fmla="*/ 170030 w 1455521"/>
              <a:gd name="connsiteY4" fmla="*/ 932559 h 932559"/>
              <a:gd name="connsiteX5" fmla="*/ 0 w 1455521"/>
              <a:gd name="connsiteY5" fmla="*/ 633348 h 93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32559">
                <a:moveTo>
                  <a:pt x="359906" y="0"/>
                </a:moveTo>
                <a:lnTo>
                  <a:pt x="1095615" y="0"/>
                </a:lnTo>
                <a:lnTo>
                  <a:pt x="1455521" y="633348"/>
                </a:lnTo>
                <a:lnTo>
                  <a:pt x="1285492" y="932559"/>
                </a:lnTo>
                <a:lnTo>
                  <a:pt x="170030" y="932559"/>
                </a:lnTo>
                <a:lnTo>
                  <a:pt x="0" y="633348"/>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Hexagon 27">
            <a:extLst>
              <a:ext uri="{FF2B5EF4-FFF2-40B4-BE49-F238E27FC236}">
                <a16:creationId xmlns:a16="http://schemas.microsoft.com/office/drawing/2014/main" id="{5275D449-7441-440B-8584-96D25256F24D}"/>
              </a:ext>
            </a:extLst>
          </p:cNvPr>
          <p:cNvSpPr/>
          <p:nvPr userDrawn="1"/>
        </p:nvSpPr>
        <p:spPr>
          <a:xfrm>
            <a:off x="2783996" y="5245443"/>
            <a:ext cx="1455521" cy="1266696"/>
          </a:xfrm>
          <a:prstGeom prst="hexagon">
            <a:avLst>
              <a:gd name="adj" fmla="val 28413"/>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5" name="Hexagon 28">
            <a:extLst>
              <a:ext uri="{FF2B5EF4-FFF2-40B4-BE49-F238E27FC236}">
                <a16:creationId xmlns:a16="http://schemas.microsoft.com/office/drawing/2014/main" id="{94CFCD79-F5CD-4175-96DE-1AC2E1999DB6}"/>
              </a:ext>
            </a:extLst>
          </p:cNvPr>
          <p:cNvSpPr/>
          <p:nvPr userDrawn="1"/>
        </p:nvSpPr>
        <p:spPr>
          <a:xfrm>
            <a:off x="2767144" y="3880620"/>
            <a:ext cx="1455521" cy="1266696"/>
          </a:xfrm>
          <a:prstGeom prst="hexagon">
            <a:avLst>
              <a:gd name="adj" fmla="val 28413"/>
              <a:gd name="vf" fmla="val 11547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3" name="Freeform 42">
            <a:extLst>
              <a:ext uri="{FF2B5EF4-FFF2-40B4-BE49-F238E27FC236}">
                <a16:creationId xmlns:a16="http://schemas.microsoft.com/office/drawing/2014/main" id="{C8667104-E096-23C3-4C2C-5277C2AF5C57}"/>
              </a:ext>
            </a:extLst>
          </p:cNvPr>
          <p:cNvSpPr/>
          <p:nvPr userDrawn="1"/>
        </p:nvSpPr>
        <p:spPr>
          <a:xfrm>
            <a:off x="3702" y="448131"/>
            <a:ext cx="678871" cy="1266696"/>
          </a:xfrm>
          <a:custGeom>
            <a:avLst/>
            <a:gdLst>
              <a:gd name="connsiteX0" fmla="*/ 0 w 678871"/>
              <a:gd name="connsiteY0" fmla="*/ 0 h 1266696"/>
              <a:gd name="connsiteX1" fmla="*/ 318965 w 678871"/>
              <a:gd name="connsiteY1" fmla="*/ 0 h 1266696"/>
              <a:gd name="connsiteX2" fmla="*/ 678871 w 678871"/>
              <a:gd name="connsiteY2" fmla="*/ 633348 h 1266696"/>
              <a:gd name="connsiteX3" fmla="*/ 318965 w 678871"/>
              <a:gd name="connsiteY3" fmla="*/ 1266696 h 1266696"/>
              <a:gd name="connsiteX4" fmla="*/ 0 w 678871"/>
              <a:gd name="connsiteY4" fmla="*/ 1266696 h 126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871" h="1266696">
                <a:moveTo>
                  <a:pt x="0" y="0"/>
                </a:moveTo>
                <a:lnTo>
                  <a:pt x="318965" y="0"/>
                </a:lnTo>
                <a:lnTo>
                  <a:pt x="678871" y="633348"/>
                </a:lnTo>
                <a:lnTo>
                  <a:pt x="318965" y="1266696"/>
                </a:lnTo>
                <a:lnTo>
                  <a:pt x="0" y="1266696"/>
                </a:lnTo>
                <a:close/>
              </a:path>
            </a:pathLst>
          </a:cu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Hexagon 31">
            <a:extLst>
              <a:ext uri="{FF2B5EF4-FFF2-40B4-BE49-F238E27FC236}">
                <a16:creationId xmlns:a16="http://schemas.microsoft.com/office/drawing/2014/main" id="{61BB4AB0-7C5C-4697-A25B-0AFD8754AB52}"/>
              </a:ext>
            </a:extLst>
          </p:cNvPr>
          <p:cNvSpPr/>
          <p:nvPr userDrawn="1"/>
        </p:nvSpPr>
        <p:spPr>
          <a:xfrm>
            <a:off x="1580353" y="3182793"/>
            <a:ext cx="1455521" cy="1266696"/>
          </a:xfrm>
          <a:prstGeom prst="hexagon">
            <a:avLst>
              <a:gd name="adj" fmla="val 28413"/>
              <a:gd name="vf" fmla="val 11547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6" name="Freeform 45">
            <a:extLst>
              <a:ext uri="{FF2B5EF4-FFF2-40B4-BE49-F238E27FC236}">
                <a16:creationId xmlns:a16="http://schemas.microsoft.com/office/drawing/2014/main" id="{2363FF00-E570-D743-258E-E9FEF4F02A08}"/>
              </a:ext>
            </a:extLst>
          </p:cNvPr>
          <p:cNvSpPr/>
          <p:nvPr userDrawn="1"/>
        </p:nvSpPr>
        <p:spPr>
          <a:xfrm>
            <a:off x="6334981" y="5962237"/>
            <a:ext cx="1455521" cy="901561"/>
          </a:xfrm>
          <a:custGeom>
            <a:avLst/>
            <a:gdLst>
              <a:gd name="connsiteX0" fmla="*/ 359906 w 1455521"/>
              <a:gd name="connsiteY0" fmla="*/ 0 h 901561"/>
              <a:gd name="connsiteX1" fmla="*/ 1095615 w 1455521"/>
              <a:gd name="connsiteY1" fmla="*/ 0 h 901561"/>
              <a:gd name="connsiteX2" fmla="*/ 1455521 w 1455521"/>
              <a:gd name="connsiteY2" fmla="*/ 633348 h 901561"/>
              <a:gd name="connsiteX3" fmla="*/ 1303107 w 1455521"/>
              <a:gd name="connsiteY3" fmla="*/ 901561 h 901561"/>
              <a:gd name="connsiteX4" fmla="*/ 152415 w 1455521"/>
              <a:gd name="connsiteY4" fmla="*/ 901561 h 901561"/>
              <a:gd name="connsiteX5" fmla="*/ 0 w 1455521"/>
              <a:gd name="connsiteY5" fmla="*/ 633348 h 90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01561">
                <a:moveTo>
                  <a:pt x="359906" y="0"/>
                </a:moveTo>
                <a:lnTo>
                  <a:pt x="1095615" y="0"/>
                </a:lnTo>
                <a:lnTo>
                  <a:pt x="1455521" y="633348"/>
                </a:lnTo>
                <a:lnTo>
                  <a:pt x="1303107" y="901561"/>
                </a:lnTo>
                <a:lnTo>
                  <a:pt x="152415" y="901561"/>
                </a:lnTo>
                <a:lnTo>
                  <a:pt x="0" y="633348"/>
                </a:lnTo>
                <a:close/>
              </a:path>
            </a:pathLst>
          </a:custGeom>
          <a:noFill/>
          <a:ln w="19050">
            <a:solidFill>
              <a:srgbClr val="9843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Content Placeholder 47">
            <a:extLst>
              <a:ext uri="{FF2B5EF4-FFF2-40B4-BE49-F238E27FC236}">
                <a16:creationId xmlns:a16="http://schemas.microsoft.com/office/drawing/2014/main" id="{073CD90F-1E45-47EC-B558-D5F638F5FE6F}"/>
              </a:ext>
            </a:extLst>
          </p:cNvPr>
          <p:cNvSpPr>
            <a:spLocks noGrp="1"/>
          </p:cNvSpPr>
          <p:nvPr>
            <p:ph type="pic" sz="quarter" idx="48"/>
          </p:nvPr>
        </p:nvSpPr>
        <p:spPr>
          <a:xfrm>
            <a:off x="2754948" y="2502098"/>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29" name="Content Placeholder 47">
            <a:extLst>
              <a:ext uri="{FF2B5EF4-FFF2-40B4-BE49-F238E27FC236}">
                <a16:creationId xmlns:a16="http://schemas.microsoft.com/office/drawing/2014/main" id="{9A501203-35D0-41A5-A2A4-9F05FAB495C4}"/>
              </a:ext>
            </a:extLst>
          </p:cNvPr>
          <p:cNvSpPr>
            <a:spLocks noGrp="1"/>
          </p:cNvSpPr>
          <p:nvPr>
            <p:ph type="pic" sz="quarter" idx="49"/>
          </p:nvPr>
        </p:nvSpPr>
        <p:spPr>
          <a:xfrm>
            <a:off x="391110" y="2493385"/>
            <a:ext cx="1465840" cy="1289394"/>
          </a:xfrm>
          <a:prstGeom prst="hexagon">
            <a:avLst>
              <a:gd name="adj" fmla="val 28349"/>
              <a:gd name="vf" fmla="val 115470"/>
            </a:avLst>
          </a:prstGeom>
          <a:ln>
            <a:noFill/>
          </a:ln>
        </p:spPr>
        <p:txBody>
          <a:bodyP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30" name="Content Placeholder 47">
            <a:extLst>
              <a:ext uri="{FF2B5EF4-FFF2-40B4-BE49-F238E27FC236}">
                <a16:creationId xmlns:a16="http://schemas.microsoft.com/office/drawing/2014/main" id="{1FA62038-8BB7-45FD-896E-34738A5578BD}"/>
              </a:ext>
            </a:extLst>
          </p:cNvPr>
          <p:cNvSpPr>
            <a:spLocks noGrp="1"/>
          </p:cNvSpPr>
          <p:nvPr>
            <p:ph type="pic" sz="quarter" idx="50"/>
          </p:nvPr>
        </p:nvSpPr>
        <p:spPr>
          <a:xfrm>
            <a:off x="5151412" y="5238680"/>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31" name="Content Placeholder 47">
            <a:extLst>
              <a:ext uri="{FF2B5EF4-FFF2-40B4-BE49-F238E27FC236}">
                <a16:creationId xmlns:a16="http://schemas.microsoft.com/office/drawing/2014/main" id="{9A7E0EE6-5885-489B-81A9-65DBC0016938}"/>
              </a:ext>
            </a:extLst>
          </p:cNvPr>
          <p:cNvSpPr>
            <a:spLocks noGrp="1"/>
          </p:cNvSpPr>
          <p:nvPr>
            <p:ph type="pic" sz="quarter" idx="51"/>
          </p:nvPr>
        </p:nvSpPr>
        <p:spPr>
          <a:xfrm>
            <a:off x="3948599" y="3194928"/>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21" name="Content Placeholder 47" descr="Click icon to add picture">
            <a:extLst>
              <a:ext uri="{FF2B5EF4-FFF2-40B4-BE49-F238E27FC236}">
                <a16:creationId xmlns:a16="http://schemas.microsoft.com/office/drawing/2014/main" id="{B7E46D91-6194-E279-CAE3-425E21FD4A83}"/>
              </a:ext>
            </a:extLst>
          </p:cNvPr>
          <p:cNvSpPr>
            <a:spLocks noGrp="1"/>
          </p:cNvSpPr>
          <p:nvPr>
            <p:ph type="body" sz="quarter" idx="27" hasCustomPrompt="1"/>
          </p:nvPr>
        </p:nvSpPr>
        <p:spPr>
          <a:xfrm>
            <a:off x="6096000" y="3093990"/>
            <a:ext cx="3034145" cy="1879791"/>
          </a:xfrm>
          <a:prstGeom prst="rect">
            <a:avLst/>
          </a:prstGeom>
        </p:spPr>
        <p:txBody>
          <a:bodyPr anchor="t">
            <a:noAutofit/>
          </a:bodyPr>
          <a:lstStyle>
            <a:lvl1pPr marL="0" indent="0" algn="l">
              <a:lnSpc>
                <a:spcPct val="100000"/>
              </a:lnSpc>
              <a:buNone/>
              <a:defRPr sz="1800" b="0">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2" name="Title 1">
            <a:extLst>
              <a:ext uri="{FF2B5EF4-FFF2-40B4-BE49-F238E27FC236}">
                <a16:creationId xmlns:a16="http://schemas.microsoft.com/office/drawing/2014/main" id="{4722C9EB-D452-B3DF-5219-160F48DE789C}"/>
              </a:ext>
            </a:extLst>
          </p:cNvPr>
          <p:cNvSpPr>
            <a:spLocks noGrp="1"/>
          </p:cNvSpPr>
          <p:nvPr>
            <p:ph type="title"/>
          </p:nvPr>
        </p:nvSpPr>
        <p:spPr>
          <a:xfrm>
            <a:off x="6096000" y="1703538"/>
            <a:ext cx="5055698" cy="1325563"/>
          </a:xfrm>
        </p:spPr>
        <p:txBody>
          <a:bodyPr anchor="b">
            <a:noAutofit/>
          </a:bodyPr>
          <a:lstStyle/>
          <a:p>
            <a:r>
              <a:rPr lang="en-US"/>
              <a:t>Click to edit Master title style</a:t>
            </a:r>
            <a:endParaRPr lang="en-US" dirty="0"/>
          </a:p>
        </p:txBody>
      </p:sp>
      <p:sp>
        <p:nvSpPr>
          <p:cNvPr id="40" name="Freeform 39">
            <a:extLst>
              <a:ext uri="{FF2B5EF4-FFF2-40B4-BE49-F238E27FC236}">
                <a16:creationId xmlns:a16="http://schemas.microsoft.com/office/drawing/2014/main" id="{E3C8467A-0A34-2A65-92FE-F12F6A3D84A6}"/>
              </a:ext>
            </a:extLst>
          </p:cNvPr>
          <p:cNvSpPr/>
          <p:nvPr userDrawn="1"/>
        </p:nvSpPr>
        <p:spPr>
          <a:xfrm>
            <a:off x="-6538" y="1815084"/>
            <a:ext cx="697438" cy="1266696"/>
          </a:xfrm>
          <a:custGeom>
            <a:avLst/>
            <a:gdLst>
              <a:gd name="connsiteX0" fmla="*/ 0 w 732607"/>
              <a:gd name="connsiteY0" fmla="*/ 0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0" fmla="*/ 43961 w 732607"/>
              <a:gd name="connsiteY0" fmla="*/ 8793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5" fmla="*/ 43961 w 732607"/>
              <a:gd name="connsiteY5" fmla="*/ 8793 h 1266696"/>
              <a:gd name="connsiteX0" fmla="*/ 8792 w 697438"/>
              <a:gd name="connsiteY0" fmla="*/ 8793 h 1266696"/>
              <a:gd name="connsiteX1" fmla="*/ 337532 w 697438"/>
              <a:gd name="connsiteY1" fmla="*/ 0 h 1266696"/>
              <a:gd name="connsiteX2" fmla="*/ 697438 w 697438"/>
              <a:gd name="connsiteY2" fmla="*/ 633348 h 1266696"/>
              <a:gd name="connsiteX3" fmla="*/ 337532 w 697438"/>
              <a:gd name="connsiteY3" fmla="*/ 1266696 h 1266696"/>
              <a:gd name="connsiteX4" fmla="*/ 0 w 697438"/>
              <a:gd name="connsiteY4" fmla="*/ 1266696 h 1266696"/>
              <a:gd name="connsiteX5" fmla="*/ 8792 w 697438"/>
              <a:gd name="connsiteY5" fmla="*/ 8793 h 12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438" h="1266696">
                <a:moveTo>
                  <a:pt x="8792" y="8793"/>
                </a:moveTo>
                <a:lnTo>
                  <a:pt x="337532" y="0"/>
                </a:lnTo>
                <a:lnTo>
                  <a:pt x="697438" y="633348"/>
                </a:lnTo>
                <a:lnTo>
                  <a:pt x="337532" y="1266696"/>
                </a:lnTo>
                <a:lnTo>
                  <a:pt x="0" y="1266696"/>
                </a:lnTo>
                <a:cubicBezTo>
                  <a:pt x="0" y="844464"/>
                  <a:pt x="8792" y="431025"/>
                  <a:pt x="8792" y="8793"/>
                </a:cubicBezTo>
                <a:close/>
              </a:path>
            </a:pathLst>
          </a:custGeom>
          <a:no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4733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5518B595-5A04-0768-52B1-73F11E4754EA}"/>
              </a:ext>
            </a:extLst>
          </p:cNvPr>
          <p:cNvSpPr>
            <a:spLocks noGrp="1"/>
          </p:cNvSpPr>
          <p:nvPr>
            <p:ph type="title"/>
          </p:nvPr>
        </p:nvSpPr>
        <p:spPr>
          <a:xfrm>
            <a:off x="512572" y="3435545"/>
            <a:ext cx="4253399" cy="1740114"/>
          </a:xfrm>
        </p:spPr>
        <p:txBody>
          <a:bodyPr>
            <a:noAutofit/>
          </a:bodyPr>
          <a:lstStyle/>
          <a:p>
            <a:r>
              <a:rPr lang="en-US" noProof="0" dirty="0"/>
              <a:t>Click to edit Master title style</a:t>
            </a:r>
          </a:p>
        </p:txBody>
      </p:sp>
      <p:sp>
        <p:nvSpPr>
          <p:cNvPr id="7" name="Freeform: Shape 4">
            <a:extLst>
              <a:ext uri="{FF2B5EF4-FFF2-40B4-BE49-F238E27FC236}">
                <a16:creationId xmlns:a16="http://schemas.microsoft.com/office/drawing/2014/main" id="{AE722AFD-22D7-4BD8-B055-3867C3800E16}"/>
              </a:ext>
            </a:extLst>
          </p:cNvPr>
          <p:cNvSpPr/>
          <p:nvPr userDrawn="1"/>
        </p:nvSpPr>
        <p:spPr>
          <a:xfrm>
            <a:off x="6282845" y="525294"/>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13" name="Freeform: Shape 12">
            <a:extLst>
              <a:ext uri="{FF2B5EF4-FFF2-40B4-BE49-F238E27FC236}">
                <a16:creationId xmlns:a16="http://schemas.microsoft.com/office/drawing/2014/main" id="{5D0355E4-3980-42A9-9376-74163520D39D}"/>
              </a:ext>
            </a:extLst>
          </p:cNvPr>
          <p:cNvSpPr/>
          <p:nvPr userDrawn="1"/>
        </p:nvSpPr>
        <p:spPr>
          <a:xfrm>
            <a:off x="8375472" y="496110"/>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14" name="Freeform: Shape 13">
            <a:extLst>
              <a:ext uri="{FF2B5EF4-FFF2-40B4-BE49-F238E27FC236}">
                <a16:creationId xmlns:a16="http://schemas.microsoft.com/office/drawing/2014/main" id="{70174533-8C0E-4E82-A582-891A0555FA1F}"/>
              </a:ext>
            </a:extLst>
          </p:cNvPr>
          <p:cNvSpPr/>
          <p:nvPr userDrawn="1"/>
        </p:nvSpPr>
        <p:spPr>
          <a:xfrm>
            <a:off x="7328126" y="2310315"/>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15" name="Freeform: Shape 14">
            <a:extLst>
              <a:ext uri="{FF2B5EF4-FFF2-40B4-BE49-F238E27FC236}">
                <a16:creationId xmlns:a16="http://schemas.microsoft.com/office/drawing/2014/main" id="{071E3938-A754-4D49-B509-249EE9BD83AB}"/>
              </a:ext>
            </a:extLst>
          </p:cNvPr>
          <p:cNvSpPr/>
          <p:nvPr userDrawn="1"/>
        </p:nvSpPr>
        <p:spPr>
          <a:xfrm>
            <a:off x="8375472" y="4095335"/>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16" name="Freeform: Shape 15">
            <a:extLst>
              <a:ext uri="{FF2B5EF4-FFF2-40B4-BE49-F238E27FC236}">
                <a16:creationId xmlns:a16="http://schemas.microsoft.com/office/drawing/2014/main" id="{B9D430ED-A815-4274-966C-8192C4230569}"/>
              </a:ext>
            </a:extLst>
          </p:cNvPr>
          <p:cNvSpPr/>
          <p:nvPr userDrawn="1"/>
        </p:nvSpPr>
        <p:spPr>
          <a:xfrm>
            <a:off x="9403474" y="231031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24" name="Content placeholder 47" descr="Click icon to add picture">
            <a:extLst>
              <a:ext uri="{FF2B5EF4-FFF2-40B4-BE49-F238E27FC236}">
                <a16:creationId xmlns:a16="http://schemas.microsoft.com/office/drawing/2014/main" id="{5414CF94-2913-4AE7-AAC3-3D61FE742888}"/>
              </a:ext>
            </a:extLst>
          </p:cNvPr>
          <p:cNvSpPr>
            <a:spLocks noGrp="1"/>
          </p:cNvSpPr>
          <p:nvPr>
            <p:ph type="body" sz="quarter" idx="28" hasCustomPrompt="1"/>
          </p:nvPr>
        </p:nvSpPr>
        <p:spPr>
          <a:xfrm>
            <a:off x="6274027" y="1076241"/>
            <a:ext cx="1913128" cy="1054727"/>
          </a:xfrm>
          <a:prstGeom prst="rect">
            <a:avLst/>
          </a:prstGeom>
        </p:spPr>
        <p:txBody>
          <a:bodyPr anchor="ctr">
            <a:noAutofit/>
          </a:bodyPr>
          <a:lstStyle>
            <a:lvl1pPr marL="0" indent="0" algn="ctr">
              <a:lnSpc>
                <a:spcPct val="100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noProof="0" dirty="0"/>
              <a:t>Click to edit Master title style </a:t>
            </a:r>
          </a:p>
        </p:txBody>
      </p:sp>
      <p:sp>
        <p:nvSpPr>
          <p:cNvPr id="26" name="Content placeholder 47" descr="Click icon to add picture">
            <a:extLst>
              <a:ext uri="{FF2B5EF4-FFF2-40B4-BE49-F238E27FC236}">
                <a16:creationId xmlns:a16="http://schemas.microsoft.com/office/drawing/2014/main" id="{3CE3485A-395E-4C5F-A00F-D230FF7CFB93}"/>
              </a:ext>
            </a:extLst>
          </p:cNvPr>
          <p:cNvSpPr>
            <a:spLocks noGrp="1"/>
          </p:cNvSpPr>
          <p:nvPr>
            <p:ph type="body" sz="quarter" idx="29" hasCustomPrompt="1"/>
          </p:nvPr>
        </p:nvSpPr>
        <p:spPr>
          <a:xfrm>
            <a:off x="8375472" y="1076241"/>
            <a:ext cx="1904890" cy="1054728"/>
          </a:xfrm>
          <a:prstGeom prst="rect">
            <a:avLst/>
          </a:prstGeom>
        </p:spPr>
        <p:txBody>
          <a:bodyPr anchor="ctr">
            <a:noAutofit/>
          </a:bodyPr>
          <a:lstStyle>
            <a:lvl1pPr marL="0" indent="0" algn="ctr">
              <a:lnSpc>
                <a:spcPct val="113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noProof="0" dirty="0"/>
              <a:t>Click to edit  Master title style </a:t>
            </a:r>
          </a:p>
        </p:txBody>
      </p:sp>
      <p:sp>
        <p:nvSpPr>
          <p:cNvPr id="33" name="Content placeholder 47" descr="Click icon to add picture">
            <a:extLst>
              <a:ext uri="{FF2B5EF4-FFF2-40B4-BE49-F238E27FC236}">
                <a16:creationId xmlns:a16="http://schemas.microsoft.com/office/drawing/2014/main" id="{6A8DFBFF-5B07-49C6-ADB8-341FCD1E7531}"/>
              </a:ext>
            </a:extLst>
          </p:cNvPr>
          <p:cNvSpPr>
            <a:spLocks noGrp="1"/>
          </p:cNvSpPr>
          <p:nvPr>
            <p:ph type="body" sz="quarter" idx="30" hasCustomPrompt="1"/>
          </p:nvPr>
        </p:nvSpPr>
        <p:spPr>
          <a:xfrm>
            <a:off x="7321949" y="2844725"/>
            <a:ext cx="1914694" cy="1089194"/>
          </a:xfrm>
          <a:prstGeom prst="rect">
            <a:avLst/>
          </a:prstGeom>
        </p:spPr>
        <p:txBody>
          <a:bodyPr anchor="ctr">
            <a:noAutofit/>
          </a:bodyPr>
          <a:lstStyle>
            <a:lvl1pPr marL="0" indent="0" algn="ctr">
              <a:lnSpc>
                <a:spcPct val="113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noProof="0" dirty="0"/>
              <a:t>Click to edit Master title style </a:t>
            </a:r>
          </a:p>
        </p:txBody>
      </p:sp>
      <p:sp>
        <p:nvSpPr>
          <p:cNvPr id="34" name="Content placeholder 47" descr="Click icon to add picture">
            <a:extLst>
              <a:ext uri="{FF2B5EF4-FFF2-40B4-BE49-F238E27FC236}">
                <a16:creationId xmlns:a16="http://schemas.microsoft.com/office/drawing/2014/main" id="{1AC7F192-CFC3-470A-9467-330212C6F52D}"/>
              </a:ext>
            </a:extLst>
          </p:cNvPr>
          <p:cNvSpPr>
            <a:spLocks noGrp="1"/>
          </p:cNvSpPr>
          <p:nvPr>
            <p:ph type="body" sz="quarter" idx="31" hasCustomPrompt="1"/>
          </p:nvPr>
        </p:nvSpPr>
        <p:spPr>
          <a:xfrm>
            <a:off x="9409651" y="2826795"/>
            <a:ext cx="1913128" cy="1107124"/>
          </a:xfrm>
          <a:prstGeom prst="rect">
            <a:avLst/>
          </a:prstGeom>
        </p:spPr>
        <p:txBody>
          <a:bodyPr anchor="ctr">
            <a:noAutofit/>
          </a:bodyPr>
          <a:lstStyle>
            <a:lvl1pPr marL="0" indent="0" algn="ctr">
              <a:lnSpc>
                <a:spcPct val="113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noProof="0" dirty="0"/>
              <a:t>Click to edit Master title style </a:t>
            </a:r>
          </a:p>
        </p:txBody>
      </p:sp>
      <p:sp>
        <p:nvSpPr>
          <p:cNvPr id="35" name="Content placeholder 47" descr="Click icon to add picture">
            <a:extLst>
              <a:ext uri="{FF2B5EF4-FFF2-40B4-BE49-F238E27FC236}">
                <a16:creationId xmlns:a16="http://schemas.microsoft.com/office/drawing/2014/main" id="{A5D53FF3-B0CD-4D31-9128-2D2E0E89F09C}"/>
              </a:ext>
            </a:extLst>
          </p:cNvPr>
          <p:cNvSpPr>
            <a:spLocks noGrp="1"/>
          </p:cNvSpPr>
          <p:nvPr>
            <p:ph type="body" sz="quarter" idx="32" hasCustomPrompt="1"/>
          </p:nvPr>
        </p:nvSpPr>
        <p:spPr>
          <a:xfrm>
            <a:off x="8367234" y="4631270"/>
            <a:ext cx="1913128" cy="1075689"/>
          </a:xfrm>
          <a:prstGeom prst="rect">
            <a:avLst/>
          </a:prstGeom>
        </p:spPr>
        <p:txBody>
          <a:bodyPr anchor="ctr">
            <a:noAutofit/>
          </a:bodyPr>
          <a:lstStyle>
            <a:lvl1pPr marL="0" indent="0" algn="ctr">
              <a:lnSpc>
                <a:spcPct val="113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noProof="0" dirty="0"/>
              <a:t>Click to edit Master title style </a:t>
            </a:r>
          </a:p>
        </p:txBody>
      </p:sp>
      <p:sp>
        <p:nvSpPr>
          <p:cNvPr id="6" name="Freeform: Shape 6">
            <a:extLst>
              <a:ext uri="{FF2B5EF4-FFF2-40B4-BE49-F238E27FC236}">
                <a16:creationId xmlns:a16="http://schemas.microsoft.com/office/drawing/2014/main" id="{4D27EAE5-5D14-4E2B-9A4E-E1CE7C26F40F}"/>
              </a:ext>
            </a:extLst>
          </p:cNvPr>
          <p:cNvSpPr/>
          <p:nvPr userDrawn="1"/>
        </p:nvSpPr>
        <p:spPr>
          <a:xfrm>
            <a:off x="630971" y="606175"/>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29" name="Freeform 28">
            <a:extLst>
              <a:ext uri="{FF2B5EF4-FFF2-40B4-BE49-F238E27FC236}">
                <a16:creationId xmlns:a16="http://schemas.microsoft.com/office/drawing/2014/main" id="{0B88ADED-0863-78D3-7710-E131932E965F}"/>
              </a:ext>
            </a:extLst>
          </p:cNvPr>
          <p:cNvSpPr/>
          <p:nvPr userDrawn="1"/>
        </p:nvSpPr>
        <p:spPr>
          <a:xfrm>
            <a:off x="10460480" y="505838"/>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8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8"/>
                </a:lnTo>
                <a:lnTo>
                  <a:pt x="956364" y="2159541"/>
                </a:lnTo>
                <a:lnTo>
                  <a:pt x="0" y="1623503"/>
                </a:lnTo>
                <a:lnTo>
                  <a:pt x="0" y="543733"/>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27">
            <a:extLst>
              <a:ext uri="{FF2B5EF4-FFF2-40B4-BE49-F238E27FC236}">
                <a16:creationId xmlns:a16="http://schemas.microsoft.com/office/drawing/2014/main" id="{32435EB1-8BEE-9EEE-D9E4-E53D56B7E09C}"/>
              </a:ext>
            </a:extLst>
          </p:cNvPr>
          <p:cNvSpPr/>
          <p:nvPr userDrawn="1"/>
        </p:nvSpPr>
        <p:spPr>
          <a:xfrm>
            <a:off x="11498097" y="2436654"/>
            <a:ext cx="698022" cy="1868948"/>
          </a:xfrm>
          <a:custGeom>
            <a:avLst/>
            <a:gdLst>
              <a:gd name="connsiteX0" fmla="*/ 698022 w 698022"/>
              <a:gd name="connsiteY0" fmla="*/ 0 h 1868948"/>
              <a:gd name="connsiteX1" fmla="*/ 698022 w 698022"/>
              <a:gd name="connsiteY1" fmla="*/ 1868948 h 1868948"/>
              <a:gd name="connsiteX2" fmla="*/ 0 w 698022"/>
              <a:gd name="connsiteY2" fmla="*/ 1477709 h 1868948"/>
              <a:gd name="connsiteX3" fmla="*/ 0 w 698022"/>
              <a:gd name="connsiteY3" fmla="*/ 397939 h 1868948"/>
            </a:gdLst>
            <a:ahLst/>
            <a:cxnLst>
              <a:cxn ang="0">
                <a:pos x="connsiteX0" y="connsiteY0"/>
              </a:cxn>
              <a:cxn ang="0">
                <a:pos x="connsiteX1" y="connsiteY1"/>
              </a:cxn>
              <a:cxn ang="0">
                <a:pos x="connsiteX2" y="connsiteY2"/>
              </a:cxn>
              <a:cxn ang="0">
                <a:pos x="connsiteX3" y="connsiteY3"/>
              </a:cxn>
            </a:cxnLst>
            <a:rect l="l" t="t" r="r" b="b"/>
            <a:pathLst>
              <a:path w="698022" h="1868948">
                <a:moveTo>
                  <a:pt x="698022" y="0"/>
                </a:moveTo>
                <a:lnTo>
                  <a:pt x="698022" y="1868948"/>
                </a:lnTo>
                <a:lnTo>
                  <a:pt x="0" y="1477709"/>
                </a:lnTo>
                <a:lnTo>
                  <a:pt x="0" y="397939"/>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29">
            <a:extLst>
              <a:ext uri="{FF2B5EF4-FFF2-40B4-BE49-F238E27FC236}">
                <a16:creationId xmlns:a16="http://schemas.microsoft.com/office/drawing/2014/main" id="{2692688E-3654-181E-6244-F2CED7612746}"/>
              </a:ext>
            </a:extLst>
          </p:cNvPr>
          <p:cNvSpPr/>
          <p:nvPr userDrawn="1"/>
        </p:nvSpPr>
        <p:spPr>
          <a:xfrm>
            <a:off x="10460480" y="4114794"/>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9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9"/>
                </a:lnTo>
                <a:lnTo>
                  <a:pt x="956364" y="2159541"/>
                </a:lnTo>
                <a:lnTo>
                  <a:pt x="0" y="1623503"/>
                </a:lnTo>
                <a:lnTo>
                  <a:pt x="0" y="543733"/>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1" name="Freeform: Shape 10">
            <a:extLst>
              <a:ext uri="{FF2B5EF4-FFF2-40B4-BE49-F238E27FC236}">
                <a16:creationId xmlns:a16="http://schemas.microsoft.com/office/drawing/2014/main" id="{01796F5D-2CC8-44C2-B5B5-E61BEFFF5A72}"/>
              </a:ext>
            </a:extLst>
          </p:cNvPr>
          <p:cNvSpPr/>
          <p:nvPr userDrawn="1"/>
        </p:nvSpPr>
        <p:spPr>
          <a:xfrm>
            <a:off x="5252937" y="2290859"/>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73093633-6A91-42B5-961C-4B3A5DDF2146}"/>
              </a:ext>
            </a:extLst>
          </p:cNvPr>
          <p:cNvSpPr/>
          <p:nvPr userDrawn="1"/>
        </p:nvSpPr>
        <p:spPr>
          <a:xfrm>
            <a:off x="6310033" y="405642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2" name="Footer Placeholder 1">
            <a:extLst>
              <a:ext uri="{FF2B5EF4-FFF2-40B4-BE49-F238E27FC236}">
                <a16:creationId xmlns:a16="http://schemas.microsoft.com/office/drawing/2014/main" id="{D6B1A7E0-D0BF-7FCA-D296-94BFC0D611C5}"/>
              </a:ext>
            </a:extLst>
          </p:cNvPr>
          <p:cNvSpPr>
            <a:spLocks noGrp="1"/>
          </p:cNvSpPr>
          <p:nvPr>
            <p:ph type="ftr" sz="quarter" idx="33"/>
          </p:nvPr>
        </p:nvSpPr>
        <p:spPr/>
        <p:txBody>
          <a:bodyPr/>
          <a:lstStyle/>
          <a:p>
            <a:r>
              <a:rPr lang="en-US" noProof="0" dirty="0"/>
              <a:t>Presentation Title</a:t>
            </a:r>
          </a:p>
        </p:txBody>
      </p:sp>
      <p:sp>
        <p:nvSpPr>
          <p:cNvPr id="3" name="Slide Number Placeholder 2">
            <a:extLst>
              <a:ext uri="{FF2B5EF4-FFF2-40B4-BE49-F238E27FC236}">
                <a16:creationId xmlns:a16="http://schemas.microsoft.com/office/drawing/2014/main" id="{FCAC10D1-DF42-8734-0793-84312B963E62}"/>
              </a:ext>
            </a:extLst>
          </p:cNvPr>
          <p:cNvSpPr>
            <a:spLocks noGrp="1"/>
          </p:cNvSpPr>
          <p:nvPr>
            <p:ph type="sldNum" sz="quarter" idx="34"/>
          </p:nvPr>
        </p:nvSpPr>
        <p:spPr/>
        <p:txBody>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862097048"/>
      </p:ext>
    </p:extLst>
  </p:cSld>
  <p:clrMapOvr>
    <a:masterClrMapping/>
  </p:clrMapOvr>
  <p:extLst>
    <p:ext uri="{DCECCB84-F9BA-43D5-87BE-67443E8EF086}">
      <p15:sldGuideLst xmlns:p15="http://schemas.microsoft.com/office/powerpoint/2012/main">
        <p15:guide id="1" orient="horz" pos="528">
          <p15:clr>
            <a:srgbClr val="FBAE40"/>
          </p15:clr>
        </p15:guide>
        <p15:guide id="2" pos="50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C1D3CF-F6AF-93EB-C40E-C278E58442C0}"/>
              </a:ext>
            </a:extLst>
          </p:cNvPr>
          <p:cNvSpPr>
            <a:spLocks noGrp="1"/>
          </p:cNvSpPr>
          <p:nvPr>
            <p:ph type="title"/>
          </p:nvPr>
        </p:nvSpPr>
        <p:spPr>
          <a:xfrm>
            <a:off x="509574" y="2096892"/>
            <a:ext cx="5117162" cy="1325563"/>
          </a:xfrm>
        </p:spPr>
        <p:txBody>
          <a:bodyPr>
            <a:noAutofit/>
          </a:bodyPr>
          <a:lstStyle/>
          <a:p>
            <a:r>
              <a:rPr lang="en-US" dirty="0"/>
              <a:t>Click to edit Master title style</a:t>
            </a:r>
          </a:p>
        </p:txBody>
      </p:sp>
      <p:sp>
        <p:nvSpPr>
          <p:cNvPr id="14" name="Content placeholder 47">
            <a:extLst>
              <a:ext uri="{FF2B5EF4-FFF2-40B4-BE49-F238E27FC236}">
                <a16:creationId xmlns:a16="http://schemas.microsoft.com/office/drawing/2014/main" id="{E61594E5-F661-407F-9B5E-62267D2E6AAD}"/>
              </a:ext>
            </a:extLst>
          </p:cNvPr>
          <p:cNvSpPr>
            <a:spLocks noGrp="1"/>
          </p:cNvSpPr>
          <p:nvPr>
            <p:ph type="body" sz="quarter" idx="28" hasCustomPrompt="1"/>
          </p:nvPr>
        </p:nvSpPr>
        <p:spPr>
          <a:xfrm>
            <a:off x="509574" y="3435546"/>
            <a:ext cx="4260180" cy="1294530"/>
          </a:xfrm>
          <a:prstGeom prst="rect">
            <a:avLst/>
          </a:prstGeom>
        </p:spPr>
        <p:txBody>
          <a:bodyPr>
            <a:noAutofit/>
          </a:bodyPr>
          <a:lstStyle>
            <a:lvl1pPr marL="0" indent="0">
              <a:lnSpc>
                <a:spcPct val="100000"/>
              </a:lnSpc>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1" name="Picture Placeholder 20">
            <a:extLst>
              <a:ext uri="{FF2B5EF4-FFF2-40B4-BE49-F238E27FC236}">
                <a16:creationId xmlns:a16="http://schemas.microsoft.com/office/drawing/2014/main" id="{988BDF24-3B67-5B77-0D48-319FA7FD0F65}"/>
              </a:ext>
            </a:extLst>
          </p:cNvPr>
          <p:cNvSpPr>
            <a:spLocks noGrp="1"/>
          </p:cNvSpPr>
          <p:nvPr>
            <p:ph type="pic" sz="quarter" idx="51"/>
          </p:nvPr>
        </p:nvSpPr>
        <p:spPr>
          <a:xfrm>
            <a:off x="5745001" y="0"/>
            <a:ext cx="6446999" cy="6858000"/>
          </a:xfrm>
          <a:custGeom>
            <a:avLst/>
            <a:gdLst>
              <a:gd name="connsiteX0" fmla="*/ 2550369 w 6483642"/>
              <a:gd name="connsiteY0" fmla="*/ 0 h 6858000"/>
              <a:gd name="connsiteX1" fmla="*/ 4338592 w 6483642"/>
              <a:gd name="connsiteY1" fmla="*/ 0 h 6858000"/>
              <a:gd name="connsiteX2" fmla="*/ 6483642 w 6483642"/>
              <a:gd name="connsiteY2" fmla="*/ 1338386 h 6858000"/>
              <a:gd name="connsiteX3" fmla="*/ 6483642 w 6483642"/>
              <a:gd name="connsiteY3" fmla="*/ 5624376 h 6858000"/>
              <a:gd name="connsiteX4" fmla="*/ 4378767 w 6483642"/>
              <a:gd name="connsiteY4" fmla="*/ 6858000 h 6858000"/>
              <a:gd name="connsiteX5" fmla="*/ 2590564 w 6483642"/>
              <a:gd name="connsiteY5" fmla="*/ 6858000 h 6858000"/>
              <a:gd name="connsiteX6" fmla="*/ 133 w 6483642"/>
              <a:gd name="connsiteY6" fmla="*/ 5332429 h 6858000"/>
              <a:gd name="connsiteX7" fmla="*/ 20164 w 6483642"/>
              <a:gd name="connsiteY7" fmla="*/ 1404433 h 6858000"/>
              <a:gd name="connsiteX0" fmla="*/ 2530205 w 6463478"/>
              <a:gd name="connsiteY0" fmla="*/ 0 h 6858000"/>
              <a:gd name="connsiteX1" fmla="*/ 4318428 w 6463478"/>
              <a:gd name="connsiteY1" fmla="*/ 0 h 6858000"/>
              <a:gd name="connsiteX2" fmla="*/ 6463478 w 6463478"/>
              <a:gd name="connsiteY2" fmla="*/ 1338386 h 6858000"/>
              <a:gd name="connsiteX3" fmla="*/ 6463478 w 6463478"/>
              <a:gd name="connsiteY3" fmla="*/ 5624376 h 6858000"/>
              <a:gd name="connsiteX4" fmla="*/ 4358603 w 6463478"/>
              <a:gd name="connsiteY4" fmla="*/ 6858000 h 6858000"/>
              <a:gd name="connsiteX5" fmla="*/ 2570400 w 6463478"/>
              <a:gd name="connsiteY5" fmla="*/ 6858000 h 6858000"/>
              <a:gd name="connsiteX6" fmla="*/ 17140 w 6463478"/>
              <a:gd name="connsiteY6" fmla="*/ 5339864 h 6858000"/>
              <a:gd name="connsiteX7" fmla="*/ 0 w 6463478"/>
              <a:gd name="connsiteY7" fmla="*/ 1404433 h 6858000"/>
              <a:gd name="connsiteX8" fmla="*/ 2530205 w 6463478"/>
              <a:gd name="connsiteY8" fmla="*/ 0 h 6858000"/>
              <a:gd name="connsiteX0" fmla="*/ 2513726 w 6446999"/>
              <a:gd name="connsiteY0" fmla="*/ 0 h 6858000"/>
              <a:gd name="connsiteX1" fmla="*/ 4301949 w 6446999"/>
              <a:gd name="connsiteY1" fmla="*/ 0 h 6858000"/>
              <a:gd name="connsiteX2" fmla="*/ 6446999 w 6446999"/>
              <a:gd name="connsiteY2" fmla="*/ 1338386 h 6858000"/>
              <a:gd name="connsiteX3" fmla="*/ 6446999 w 6446999"/>
              <a:gd name="connsiteY3" fmla="*/ 5624376 h 6858000"/>
              <a:gd name="connsiteX4" fmla="*/ 4342124 w 6446999"/>
              <a:gd name="connsiteY4" fmla="*/ 6858000 h 6858000"/>
              <a:gd name="connsiteX5" fmla="*/ 2553921 w 6446999"/>
              <a:gd name="connsiteY5" fmla="*/ 6858000 h 6858000"/>
              <a:gd name="connsiteX6" fmla="*/ 661 w 6446999"/>
              <a:gd name="connsiteY6" fmla="*/ 5339864 h 6858000"/>
              <a:gd name="connsiteX7" fmla="*/ 299 w 6446999"/>
              <a:gd name="connsiteY7" fmla="*/ 1396044 h 6858000"/>
              <a:gd name="connsiteX8" fmla="*/ 2513726 w 6446999"/>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6999" h="6858000">
                <a:moveTo>
                  <a:pt x="2513726" y="0"/>
                </a:moveTo>
                <a:lnTo>
                  <a:pt x="4301949" y="0"/>
                </a:lnTo>
                <a:lnTo>
                  <a:pt x="6446999" y="1338386"/>
                </a:lnTo>
                <a:lnTo>
                  <a:pt x="6446999" y="5624376"/>
                </a:lnTo>
                <a:lnTo>
                  <a:pt x="4342124" y="6858000"/>
                </a:lnTo>
                <a:lnTo>
                  <a:pt x="2553921" y="6858000"/>
                </a:lnTo>
                <a:lnTo>
                  <a:pt x="661" y="5339864"/>
                </a:lnTo>
                <a:cubicBezTo>
                  <a:pt x="-1473" y="4048155"/>
                  <a:pt x="2433" y="2687753"/>
                  <a:pt x="299" y="1396044"/>
                </a:cubicBezTo>
                <a:lnTo>
                  <a:pt x="2513726" y="0"/>
                </a:lnTo>
                <a:close/>
              </a:path>
            </a:pathLst>
          </a:custGeom>
          <a:no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dirty="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5" name="Footer Placeholder 4">
            <a:extLst>
              <a:ext uri="{FF2B5EF4-FFF2-40B4-BE49-F238E27FC236}">
                <a16:creationId xmlns:a16="http://schemas.microsoft.com/office/drawing/2014/main" id="{41F6C45B-70BB-86F1-1866-F93BEC26ACF8}"/>
              </a:ext>
            </a:extLst>
          </p:cNvPr>
          <p:cNvSpPr>
            <a:spLocks noGrp="1"/>
          </p:cNvSpPr>
          <p:nvPr>
            <p:ph type="ftr" sz="quarter" idx="52"/>
          </p:nvPr>
        </p:nvSpPr>
        <p:spPr/>
        <p:txBody>
          <a:bodyPr>
            <a:noAutofit/>
          </a:bodyPr>
          <a:lstStyle/>
          <a:p>
            <a:r>
              <a:rPr lang="en-US" noProof="0" dirty="0"/>
              <a:t>Presentation Title</a:t>
            </a:r>
          </a:p>
        </p:txBody>
      </p:sp>
      <p:sp>
        <p:nvSpPr>
          <p:cNvPr id="7" name="Slide Number Placeholder 6">
            <a:extLst>
              <a:ext uri="{FF2B5EF4-FFF2-40B4-BE49-F238E27FC236}">
                <a16:creationId xmlns:a16="http://schemas.microsoft.com/office/drawing/2014/main" id="{0870044D-485D-043B-9D5B-C01AA8E06447}"/>
              </a:ext>
            </a:extLst>
          </p:cNvPr>
          <p:cNvSpPr>
            <a:spLocks noGrp="1"/>
          </p:cNvSpPr>
          <p:nvPr>
            <p:ph type="sldNum" sz="quarter" idx="53"/>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416125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Placeholder 4">
            <a:extLst>
              <a:ext uri="{FF2B5EF4-FFF2-40B4-BE49-F238E27FC236}">
                <a16:creationId xmlns:a16="http://schemas.microsoft.com/office/drawing/2014/main" id="{F73BF8E3-2426-5D65-6582-D4B03C765A5D}"/>
              </a:ext>
            </a:extLst>
          </p:cNvPr>
          <p:cNvSpPr>
            <a:spLocks noGrp="1"/>
          </p:cNvSpPr>
          <p:nvPr>
            <p:ph type="title"/>
          </p:nvPr>
        </p:nvSpPr>
        <p:spPr>
          <a:xfrm>
            <a:off x="6710510" y="2016579"/>
            <a:ext cx="4441188" cy="2775857"/>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8" name="Hexagon 17">
            <a:extLst>
              <a:ext uri="{FF2B5EF4-FFF2-40B4-BE49-F238E27FC236}">
                <a16:creationId xmlns:a16="http://schemas.microsoft.com/office/drawing/2014/main" id="{ADF8D8A3-175E-9A50-A98B-3766DAAB5EE2}"/>
              </a:ext>
            </a:extLst>
          </p:cNvPr>
          <p:cNvSpPr/>
          <p:nvPr userDrawn="1"/>
        </p:nvSpPr>
        <p:spPr>
          <a:xfrm rot="5400000">
            <a:off x="1308232" y="2004972"/>
            <a:ext cx="3593592" cy="2880360"/>
          </a:xfrm>
          <a:prstGeom prst="hexagon">
            <a:avLst>
              <a:gd name="adj" fmla="val 31211"/>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Text 47" descr="Click icon to add picture">
            <a:extLst>
              <a:ext uri="{FF2B5EF4-FFF2-40B4-BE49-F238E27FC236}">
                <a16:creationId xmlns:a16="http://schemas.microsoft.com/office/drawing/2014/main" id="{B264F104-ED4D-9A7F-E598-295893E05B7F}"/>
              </a:ext>
            </a:extLst>
          </p:cNvPr>
          <p:cNvSpPr>
            <a:spLocks noGrp="1"/>
          </p:cNvSpPr>
          <p:nvPr>
            <p:ph type="body" sz="quarter" idx="28" hasCustomPrompt="1"/>
          </p:nvPr>
        </p:nvSpPr>
        <p:spPr>
          <a:xfrm>
            <a:off x="2319235" y="2911781"/>
            <a:ext cx="1570612" cy="1070829"/>
          </a:xfrm>
          <a:prstGeom prst="rect">
            <a:avLst/>
          </a:prstGeom>
        </p:spPr>
        <p:txBody>
          <a:bodyPr>
            <a:noAutofit/>
          </a:bodyPr>
          <a:lstStyle>
            <a:lvl1pPr marL="0" indent="0" algn="ctr">
              <a:lnSpc>
                <a:spcPct val="113000"/>
              </a:lnSpc>
              <a:buNone/>
              <a:defRPr sz="1800" b="1" cap="all" baseline="0">
                <a:solidFill>
                  <a:schemeClr val="tx2"/>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17" name="Picture Placeholder 16">
            <a:extLst>
              <a:ext uri="{FF2B5EF4-FFF2-40B4-BE49-F238E27FC236}">
                <a16:creationId xmlns:a16="http://schemas.microsoft.com/office/drawing/2014/main" id="{7A084A88-6A62-9495-6CFE-1127D5CAAAB2}"/>
              </a:ext>
            </a:extLst>
          </p:cNvPr>
          <p:cNvSpPr>
            <a:spLocks noGrp="1"/>
          </p:cNvSpPr>
          <p:nvPr>
            <p:ph type="pic" sz="quarter" idx="47"/>
          </p:nvPr>
        </p:nvSpPr>
        <p:spPr>
          <a:xfrm>
            <a:off x="581710" y="555648"/>
            <a:ext cx="5045662" cy="5783096"/>
          </a:xfrm>
          <a:custGeom>
            <a:avLst/>
            <a:gdLst>
              <a:gd name="connsiteX0" fmla="*/ 2523318 w 5045662"/>
              <a:gd name="connsiteY0" fmla="*/ 1092708 h 5783096"/>
              <a:gd name="connsiteX1" fmla="*/ 1083139 w 5045662"/>
              <a:gd name="connsiteY1" fmla="*/ 1991697 h 5783096"/>
              <a:gd name="connsiteX2" fmla="*/ 1083139 w 5045662"/>
              <a:gd name="connsiteY2" fmla="*/ 3787311 h 5783096"/>
              <a:gd name="connsiteX3" fmla="*/ 2523318 w 5045662"/>
              <a:gd name="connsiteY3" fmla="*/ 4686300 h 5783096"/>
              <a:gd name="connsiteX4" fmla="*/ 3963497 w 5045662"/>
              <a:gd name="connsiteY4" fmla="*/ 3787311 h 5783096"/>
              <a:gd name="connsiteX5" fmla="*/ 3963497 w 5045662"/>
              <a:gd name="connsiteY5" fmla="*/ 1991697 h 5783096"/>
              <a:gd name="connsiteX6" fmla="*/ 2470122 w 5045662"/>
              <a:gd name="connsiteY6" fmla="*/ 0 h 5783096"/>
              <a:gd name="connsiteX7" fmla="*/ 5037208 w 5045662"/>
              <a:gd name="connsiteY7" fmla="*/ 1458369 h 5783096"/>
              <a:gd name="connsiteX8" fmla="*/ 5045662 w 5045662"/>
              <a:gd name="connsiteY8" fmla="*/ 4339769 h 5783096"/>
              <a:gd name="connsiteX9" fmla="*/ 2561576 w 5045662"/>
              <a:gd name="connsiteY9" fmla="*/ 5783096 h 5783096"/>
              <a:gd name="connsiteX10" fmla="*/ 24164 w 5045662"/>
              <a:gd name="connsiteY10" fmla="*/ 4354881 h 5783096"/>
              <a:gd name="connsiteX11" fmla="*/ 0 w 5045662"/>
              <a:gd name="connsiteY11" fmla="*/ 1453765 h 578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5662" h="5783096">
                <a:moveTo>
                  <a:pt x="2523318" y="1092708"/>
                </a:moveTo>
                <a:lnTo>
                  <a:pt x="1083139" y="1991697"/>
                </a:lnTo>
                <a:lnTo>
                  <a:pt x="1083139" y="3787311"/>
                </a:lnTo>
                <a:lnTo>
                  <a:pt x="2523318" y="4686300"/>
                </a:lnTo>
                <a:lnTo>
                  <a:pt x="3963497" y="3787311"/>
                </a:lnTo>
                <a:lnTo>
                  <a:pt x="3963497" y="1991697"/>
                </a:lnTo>
                <a:close/>
                <a:moveTo>
                  <a:pt x="2470122" y="0"/>
                </a:moveTo>
                <a:lnTo>
                  <a:pt x="5037208" y="1458369"/>
                </a:lnTo>
                <a:cubicBezTo>
                  <a:pt x="5040026" y="2418836"/>
                  <a:pt x="5042844" y="3379302"/>
                  <a:pt x="5045662" y="4339769"/>
                </a:cubicBezTo>
                <a:lnTo>
                  <a:pt x="2561576" y="5783096"/>
                </a:lnTo>
                <a:lnTo>
                  <a:pt x="24164" y="4354881"/>
                </a:lnTo>
                <a:lnTo>
                  <a:pt x="0" y="1453765"/>
                </a:lnTo>
                <a:close/>
              </a:path>
            </a:pathLst>
          </a:custGeom>
        </p:spPr>
        <p:txBody>
          <a:bodyPr wrap="square" tIns="457200">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340771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2BC57-1D8D-9F59-24F9-1E8232279959}"/>
              </a:ext>
            </a:extLst>
          </p:cNvPr>
          <p:cNvSpPr>
            <a:spLocks noGrp="1"/>
          </p:cNvSpPr>
          <p:nvPr>
            <p:ph type="title"/>
          </p:nvPr>
        </p:nvSpPr>
        <p:spPr>
          <a:xfrm>
            <a:off x="587829" y="507076"/>
            <a:ext cx="10515600" cy="1115434"/>
          </a:xfrm>
        </p:spPr>
        <p:txBody>
          <a:bodyPr/>
          <a:lstStyle/>
          <a:p>
            <a:r>
              <a:rPr lang="en-US"/>
              <a:t>Click to edit Master title style</a:t>
            </a:r>
          </a:p>
        </p:txBody>
      </p:sp>
      <p:sp>
        <p:nvSpPr>
          <p:cNvPr id="11" name="Content placeholder 47">
            <a:extLst>
              <a:ext uri="{FF2B5EF4-FFF2-40B4-BE49-F238E27FC236}">
                <a16:creationId xmlns:a16="http://schemas.microsoft.com/office/drawing/2014/main" id="{561744A6-D3EA-42C3-8E71-3BB8BA1E6149}"/>
              </a:ext>
            </a:extLst>
          </p:cNvPr>
          <p:cNvSpPr>
            <a:spLocks noGrp="1"/>
          </p:cNvSpPr>
          <p:nvPr>
            <p:ph type="chart" sz="quarter" idx="27" hasCustomPrompt="1"/>
          </p:nvPr>
        </p:nvSpPr>
        <p:spPr>
          <a:xfrm>
            <a:off x="587829" y="1622510"/>
            <a:ext cx="10889796" cy="4155757"/>
          </a:xfrm>
          <a:prstGeom prst="rect">
            <a:avLst/>
          </a:prstGeom>
        </p:spPr>
        <p:txBody>
          <a:bodyPr/>
          <a:lstStyle>
            <a:lvl1pPr>
              <a:defRPr>
                <a:solidFill>
                  <a:schemeClr val="bg1"/>
                </a:solidFill>
              </a:defRPr>
            </a:lvl1pPr>
          </a:lstStyle>
          <a:p>
            <a:r>
              <a:rPr lang="en-US" altLang="zh-CN" dirty="0"/>
              <a:t>Click to edit master text style</a:t>
            </a:r>
            <a:endParaRPr lang="zh-CN" altLang="en-US"/>
          </a:p>
        </p:txBody>
      </p:sp>
      <p:sp>
        <p:nvSpPr>
          <p:cNvPr id="3" name="Footer Placeholder 2">
            <a:extLst>
              <a:ext uri="{FF2B5EF4-FFF2-40B4-BE49-F238E27FC236}">
                <a16:creationId xmlns:a16="http://schemas.microsoft.com/office/drawing/2014/main" id="{D1C82179-6F61-D1EC-D800-74B748B37F0E}"/>
              </a:ext>
            </a:extLst>
          </p:cNvPr>
          <p:cNvSpPr>
            <a:spLocks noGrp="1"/>
          </p:cNvSpPr>
          <p:nvPr>
            <p:ph type="ftr" sz="quarter" idx="28"/>
          </p:nvPr>
        </p:nvSpPr>
        <p:spPr/>
        <p:txBody>
          <a:bodyPr/>
          <a:lstStyle/>
          <a:p>
            <a:r>
              <a:rPr lang="en-US" noProof="0" dirty="0"/>
              <a:t>Presentation Title</a:t>
            </a:r>
          </a:p>
        </p:txBody>
      </p:sp>
      <p:sp>
        <p:nvSpPr>
          <p:cNvPr id="5" name="Slide Number Placeholder 4">
            <a:extLst>
              <a:ext uri="{FF2B5EF4-FFF2-40B4-BE49-F238E27FC236}">
                <a16:creationId xmlns:a16="http://schemas.microsoft.com/office/drawing/2014/main" id="{38803A51-0211-9F66-D20B-444BC94AA39E}"/>
              </a:ext>
            </a:extLst>
          </p:cNvPr>
          <p:cNvSpPr>
            <a:spLocks noGrp="1"/>
          </p:cNvSpPr>
          <p:nvPr>
            <p:ph type="sldNum" sz="quarter" idx="29"/>
          </p:nvPr>
        </p:nvSpPr>
        <p:spPr/>
        <p:txBody>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267682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design">
    <p:spTree>
      <p:nvGrpSpPr>
        <p:cNvPr id="1" name=""/>
        <p:cNvGrpSpPr/>
        <p:nvPr/>
      </p:nvGrpSpPr>
      <p:grpSpPr>
        <a:xfrm>
          <a:off x="0" y="0"/>
          <a:ext cx="0" cy="0"/>
          <a:chOff x="0" y="0"/>
          <a:chExt cx="0" cy="0"/>
        </a:xfrm>
      </p:grpSpPr>
      <p:sp>
        <p:nvSpPr>
          <p:cNvPr id="11" name="Title Placeholder 4">
            <a:extLst>
              <a:ext uri="{FF2B5EF4-FFF2-40B4-BE49-F238E27FC236}">
                <a16:creationId xmlns:a16="http://schemas.microsoft.com/office/drawing/2014/main" id="{05751864-B11A-0286-13EA-2AC2A2C8DD5D}"/>
              </a:ext>
            </a:extLst>
          </p:cNvPr>
          <p:cNvSpPr>
            <a:spLocks noGrp="1"/>
          </p:cNvSpPr>
          <p:nvPr>
            <p:ph type="title"/>
          </p:nvPr>
        </p:nvSpPr>
        <p:spPr>
          <a:xfrm>
            <a:off x="581709" y="721538"/>
            <a:ext cx="10889796" cy="141899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0" name="Table placeholder">
            <a:extLst>
              <a:ext uri="{FF2B5EF4-FFF2-40B4-BE49-F238E27FC236}">
                <a16:creationId xmlns:a16="http://schemas.microsoft.com/office/drawing/2014/main" id="{CFC5FF09-DE50-4155-81A0-5DD9B700F205}"/>
              </a:ext>
            </a:extLst>
          </p:cNvPr>
          <p:cNvSpPr>
            <a:spLocks noGrp="1"/>
          </p:cNvSpPr>
          <p:nvPr>
            <p:ph type="tbl" sz="quarter" idx="27" hasCustomPrompt="1"/>
          </p:nvPr>
        </p:nvSpPr>
        <p:spPr>
          <a:xfrm>
            <a:off x="581709" y="1614198"/>
            <a:ext cx="10889796" cy="4317856"/>
          </a:xfrm>
          <a:prstGeom prst="rect">
            <a:avLst/>
          </a:prstGeom>
        </p:spPr>
        <p:txBody>
          <a:bodyPr>
            <a:noAutofit/>
          </a:bodyPr>
          <a:lstStyle>
            <a:lvl1pPr>
              <a:defRPr>
                <a:solidFill>
                  <a:schemeClr val="bg1"/>
                </a:solidFill>
              </a:defRPr>
            </a:lvl1pPr>
          </a:lstStyle>
          <a:p>
            <a:r>
              <a:rPr lang="en-US" altLang="zh-CN" dirty="0"/>
              <a:t>Click to edit master text style</a:t>
            </a:r>
            <a:endParaRPr lang="zh-CN" altLang="en-US"/>
          </a:p>
        </p:txBody>
      </p:sp>
      <p:sp>
        <p:nvSpPr>
          <p:cNvPr id="9" name="Freeform: Shape 5">
            <a:extLst>
              <a:ext uri="{FF2B5EF4-FFF2-40B4-BE49-F238E27FC236}">
                <a16:creationId xmlns:a16="http://schemas.microsoft.com/office/drawing/2014/main" id="{3F619E6B-153E-B522-47EB-4104C405736C}"/>
              </a:ext>
            </a:extLst>
          </p:cNvPr>
          <p:cNvSpPr/>
          <p:nvPr userDrawn="1"/>
        </p:nvSpPr>
        <p:spPr>
          <a:xfrm>
            <a:off x="10551278" y="4665388"/>
            <a:ext cx="603952" cy="68174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Freeform 11">
            <a:extLst>
              <a:ext uri="{FF2B5EF4-FFF2-40B4-BE49-F238E27FC236}">
                <a16:creationId xmlns:a16="http://schemas.microsoft.com/office/drawing/2014/main" id="{687A7B3D-E004-6D6A-5979-8F1BADBC9237}"/>
              </a:ext>
            </a:extLst>
          </p:cNvPr>
          <p:cNvSpPr/>
          <p:nvPr userDrawn="1"/>
        </p:nvSpPr>
        <p:spPr>
          <a:xfrm>
            <a:off x="10524774" y="5146146"/>
            <a:ext cx="1667226" cy="1711855"/>
          </a:xfrm>
          <a:custGeom>
            <a:avLst/>
            <a:gdLst>
              <a:gd name="connsiteX0" fmla="*/ 998834 w 1667226"/>
              <a:gd name="connsiteY0" fmla="*/ 0 h 1711855"/>
              <a:gd name="connsiteX1" fmla="*/ 1667226 w 1667226"/>
              <a:gd name="connsiteY1" fmla="*/ 373790 h 1711855"/>
              <a:gd name="connsiteX2" fmla="*/ 1667226 w 1667226"/>
              <a:gd name="connsiteY2" fmla="*/ 1711855 h 1711855"/>
              <a:gd name="connsiteX3" fmla="*/ 48502 w 1667226"/>
              <a:gd name="connsiteY3" fmla="*/ 1711855 h 1711855"/>
              <a:gd name="connsiteX4" fmla="*/ 0 w 1667226"/>
              <a:gd name="connsiteY4" fmla="*/ 1684915 h 1711855"/>
              <a:gd name="connsiteX5" fmla="*/ 0 w 1667226"/>
              <a:gd name="connsiteY5" fmla="*/ 564300 h 17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7226" h="1711855">
                <a:moveTo>
                  <a:pt x="998834" y="0"/>
                </a:moveTo>
                <a:lnTo>
                  <a:pt x="1667226" y="373790"/>
                </a:lnTo>
                <a:lnTo>
                  <a:pt x="1667226" y="1711855"/>
                </a:lnTo>
                <a:lnTo>
                  <a:pt x="48502" y="1711855"/>
                </a:lnTo>
                <a:lnTo>
                  <a:pt x="0" y="1684915"/>
                </a:lnTo>
                <a:lnTo>
                  <a:pt x="0" y="564300"/>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1">
            <a:extLst>
              <a:ext uri="{FF2B5EF4-FFF2-40B4-BE49-F238E27FC236}">
                <a16:creationId xmlns:a16="http://schemas.microsoft.com/office/drawing/2014/main" id="{A4CA3A93-BDBF-112D-54A0-05BF6B06BCC1}"/>
              </a:ext>
            </a:extLst>
          </p:cNvPr>
          <p:cNvSpPr/>
          <p:nvPr userDrawn="1"/>
        </p:nvSpPr>
        <p:spPr>
          <a:xfrm>
            <a:off x="10177285" y="5347130"/>
            <a:ext cx="748554" cy="85636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2" name="Footer Placeholder 1">
            <a:extLst>
              <a:ext uri="{FF2B5EF4-FFF2-40B4-BE49-F238E27FC236}">
                <a16:creationId xmlns:a16="http://schemas.microsoft.com/office/drawing/2014/main" id="{5F7A154B-D8F5-C1FB-307D-496380875BD1}"/>
              </a:ext>
            </a:extLst>
          </p:cNvPr>
          <p:cNvSpPr>
            <a:spLocks noGrp="1"/>
          </p:cNvSpPr>
          <p:nvPr>
            <p:ph type="ftr" sz="quarter" idx="28"/>
          </p:nvPr>
        </p:nvSpPr>
        <p:spPr/>
        <p:txBody>
          <a:bodyPr>
            <a:noAutofit/>
          </a:bodyPr>
          <a:lstStyle/>
          <a:p>
            <a:r>
              <a:rPr lang="en-US" noProof="0" dirty="0"/>
              <a:t>Presentation Title</a:t>
            </a:r>
          </a:p>
        </p:txBody>
      </p:sp>
      <p:sp>
        <p:nvSpPr>
          <p:cNvPr id="5" name="Slide Number Placeholder 4">
            <a:extLst>
              <a:ext uri="{FF2B5EF4-FFF2-40B4-BE49-F238E27FC236}">
                <a16:creationId xmlns:a16="http://schemas.microsoft.com/office/drawing/2014/main" id="{D728715E-D2CE-A33E-1A28-4E627F239BBE}"/>
              </a:ext>
            </a:extLst>
          </p:cNvPr>
          <p:cNvSpPr>
            <a:spLocks noGrp="1"/>
          </p:cNvSpPr>
          <p:nvPr>
            <p:ph type="sldNum" sz="quarter" idx="29"/>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2121256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F58E95-E9E1-28E6-FB2F-DE808892233F}"/>
              </a:ext>
            </a:extLst>
          </p:cNvPr>
          <p:cNvSpPr>
            <a:spLocks noGrp="1"/>
          </p:cNvSpPr>
          <p:nvPr>
            <p:ph type="title" hasCustomPrompt="1"/>
          </p:nvPr>
        </p:nvSpPr>
        <p:spPr>
          <a:xfrm>
            <a:off x="6099079" y="1856195"/>
            <a:ext cx="4518122" cy="1688906"/>
          </a:xfrm>
        </p:spPr>
        <p:txBody>
          <a:bodyPr anchor="b">
            <a:noAutofit/>
          </a:bodyPr>
          <a:lstStyle>
            <a:lvl1pPr>
              <a:defRPr sz="2700">
                <a:latin typeface="+mn-lt"/>
              </a:defRPr>
            </a:lvl1pPr>
          </a:lstStyle>
          <a:p>
            <a:r>
              <a:rPr lang="en-US" noProof="0" dirty="0"/>
              <a:t>Click to edit </a:t>
            </a:r>
            <a:r>
              <a:rPr lang="en-US" altLang="zh-CN" noProof="0" dirty="0"/>
              <a:t>Text </a:t>
            </a:r>
            <a:r>
              <a:rPr lang="en-US" noProof="0" dirty="0"/>
              <a:t>style</a:t>
            </a:r>
          </a:p>
        </p:txBody>
      </p:sp>
      <p:sp>
        <p:nvSpPr>
          <p:cNvPr id="11" name="subtitle 47">
            <a:extLst>
              <a:ext uri="{FF2B5EF4-FFF2-40B4-BE49-F238E27FC236}">
                <a16:creationId xmlns:a16="http://schemas.microsoft.com/office/drawing/2014/main" id="{3B45AD65-2B81-A368-E5F0-5C61D0B1DFEB}"/>
              </a:ext>
            </a:extLst>
          </p:cNvPr>
          <p:cNvSpPr>
            <a:spLocks noGrp="1"/>
          </p:cNvSpPr>
          <p:nvPr>
            <p:ph type="body" sz="quarter" idx="29" hasCustomPrompt="1"/>
          </p:nvPr>
        </p:nvSpPr>
        <p:spPr>
          <a:xfrm>
            <a:off x="6095999" y="3695015"/>
            <a:ext cx="4672693" cy="1688906"/>
          </a:xfrm>
          <a:prstGeom prst="rect">
            <a:avLst/>
          </a:prstGeom>
        </p:spPr>
        <p:txBody>
          <a:bodyPr>
            <a:noAutofit/>
          </a:bodyPr>
          <a:lstStyle>
            <a:lvl1pPr marL="0" indent="0">
              <a:lnSpc>
                <a:spcPct val="100000"/>
              </a:lnSpc>
              <a:buNone/>
              <a:defRPr sz="1500" b="0">
                <a:solidFill>
                  <a:schemeClr val="accent2"/>
                </a:solidFill>
                <a:latin typeface="+mn-lt"/>
              </a:defRPr>
            </a:lvl1pPr>
            <a:lvl2pPr>
              <a:defRPr sz="1000"/>
            </a:lvl2pPr>
            <a:lvl3pPr>
              <a:defRPr sz="900"/>
            </a:lvl3pPr>
            <a:lvl4pPr>
              <a:defRPr sz="800"/>
            </a:lvl4pPr>
            <a:lvl5pPr>
              <a:defRPr sz="800"/>
            </a:lvl5pPr>
          </a:lstStyle>
          <a:p>
            <a:pPr lvl="0"/>
            <a:r>
              <a:rPr lang="en-US" altLang="zh-CN" noProof="0" dirty="0"/>
              <a:t>Click to edit Master text styles </a:t>
            </a:r>
          </a:p>
        </p:txBody>
      </p:sp>
      <p:sp>
        <p:nvSpPr>
          <p:cNvPr id="4" name="Freeform: Shape 5">
            <a:extLst>
              <a:ext uri="{FF2B5EF4-FFF2-40B4-BE49-F238E27FC236}">
                <a16:creationId xmlns:a16="http://schemas.microsoft.com/office/drawing/2014/main" id="{0CA4AA19-0D07-46AB-AC12-64054BBBB499}"/>
              </a:ext>
            </a:extLst>
          </p:cNvPr>
          <p:cNvSpPr/>
          <p:nvPr userDrawn="1"/>
        </p:nvSpPr>
        <p:spPr>
          <a:xfrm>
            <a:off x="3843559" y="722518"/>
            <a:ext cx="1244907" cy="140525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5" name="Freeform: Shape 6">
            <a:extLst>
              <a:ext uri="{FF2B5EF4-FFF2-40B4-BE49-F238E27FC236}">
                <a16:creationId xmlns:a16="http://schemas.microsoft.com/office/drawing/2014/main" id="{DF781D9E-0DF5-4DDA-84E6-35DFB054158C}"/>
              </a:ext>
            </a:extLst>
          </p:cNvPr>
          <p:cNvSpPr/>
          <p:nvPr userDrawn="1"/>
        </p:nvSpPr>
        <p:spPr>
          <a:xfrm>
            <a:off x="1223929" y="1436914"/>
            <a:ext cx="2857005" cy="326977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noProof="0" dirty="0"/>
          </a:p>
        </p:txBody>
      </p:sp>
      <p:sp>
        <p:nvSpPr>
          <p:cNvPr id="6" name="Freeform: Shape 7">
            <a:extLst>
              <a:ext uri="{FF2B5EF4-FFF2-40B4-BE49-F238E27FC236}">
                <a16:creationId xmlns:a16="http://schemas.microsoft.com/office/drawing/2014/main" id="{86BA1075-E23C-4BC9-8F67-B2E408F864D2}"/>
              </a:ext>
            </a:extLst>
          </p:cNvPr>
          <p:cNvSpPr/>
          <p:nvPr userDrawn="1"/>
        </p:nvSpPr>
        <p:spPr>
          <a:xfrm>
            <a:off x="758702" y="3457554"/>
            <a:ext cx="1208037" cy="138175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8" name="Freeform: Shape 11">
            <a:extLst>
              <a:ext uri="{FF2B5EF4-FFF2-40B4-BE49-F238E27FC236}">
                <a16:creationId xmlns:a16="http://schemas.microsoft.com/office/drawing/2014/main" id="{B2A4CA75-D17E-243B-9C56-A63C75AF6D56}"/>
              </a:ext>
            </a:extLst>
          </p:cNvPr>
          <p:cNvSpPr/>
          <p:nvPr userDrawn="1"/>
        </p:nvSpPr>
        <p:spPr>
          <a:xfrm>
            <a:off x="2917915" y="4662164"/>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3" name="Footer Placeholder 2">
            <a:extLst>
              <a:ext uri="{FF2B5EF4-FFF2-40B4-BE49-F238E27FC236}">
                <a16:creationId xmlns:a16="http://schemas.microsoft.com/office/drawing/2014/main" id="{7964077E-956B-EA3A-700F-A833D82341FE}"/>
              </a:ext>
            </a:extLst>
          </p:cNvPr>
          <p:cNvSpPr>
            <a:spLocks noGrp="1"/>
          </p:cNvSpPr>
          <p:nvPr>
            <p:ph type="ftr" sz="quarter" idx="30"/>
          </p:nvPr>
        </p:nvSpPr>
        <p:spPr/>
        <p:txBody>
          <a:bodyPr>
            <a:noAutofit/>
          </a:bodyPr>
          <a:lstStyle/>
          <a:p>
            <a:r>
              <a:rPr lang="en-US" noProof="0" dirty="0"/>
              <a:t>Presentation Title</a:t>
            </a:r>
          </a:p>
        </p:txBody>
      </p:sp>
      <p:sp>
        <p:nvSpPr>
          <p:cNvPr id="10" name="Slide Number Placeholder 9">
            <a:extLst>
              <a:ext uri="{FF2B5EF4-FFF2-40B4-BE49-F238E27FC236}">
                <a16:creationId xmlns:a16="http://schemas.microsoft.com/office/drawing/2014/main" id="{8ED455D4-27F3-B6AD-2A20-7475F307E5E4}"/>
              </a:ext>
            </a:extLst>
          </p:cNvPr>
          <p:cNvSpPr>
            <a:spLocks noGrp="1"/>
          </p:cNvSpPr>
          <p:nvPr>
            <p:ph type="sldNum" sz="quarter" idx="31"/>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12564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Team Members">
    <p:spTree>
      <p:nvGrpSpPr>
        <p:cNvPr id="1" name=""/>
        <p:cNvGrpSpPr/>
        <p:nvPr/>
      </p:nvGrpSpPr>
      <p:grpSpPr>
        <a:xfrm>
          <a:off x="0" y="0"/>
          <a:ext cx="0" cy="0"/>
          <a:chOff x="0" y="0"/>
          <a:chExt cx="0" cy="0"/>
        </a:xfrm>
      </p:grpSpPr>
      <p:sp>
        <p:nvSpPr>
          <p:cNvPr id="16" name="Title Placeholder 4">
            <a:extLst>
              <a:ext uri="{FF2B5EF4-FFF2-40B4-BE49-F238E27FC236}">
                <a16:creationId xmlns:a16="http://schemas.microsoft.com/office/drawing/2014/main" id="{DCA6F28B-ACF1-D3CB-8968-4F64BEA02E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a:lvl1pPr>
          </a:lstStyle>
          <a:p>
            <a:r>
              <a:rPr lang="en-US"/>
              <a:t>Click to edit Master title style</a:t>
            </a:r>
            <a:endParaRPr lang="en-US" dirty="0"/>
          </a:p>
        </p:txBody>
      </p:sp>
      <p:sp>
        <p:nvSpPr>
          <p:cNvPr id="60" name="Content placeholder 47">
            <a:extLst>
              <a:ext uri="{FF2B5EF4-FFF2-40B4-BE49-F238E27FC236}">
                <a16:creationId xmlns:a16="http://schemas.microsoft.com/office/drawing/2014/main" id="{E2F72F6F-0172-47B0-8D9E-0EED383332E2}"/>
              </a:ext>
            </a:extLst>
          </p:cNvPr>
          <p:cNvSpPr>
            <a:spLocks noGrp="1"/>
          </p:cNvSpPr>
          <p:nvPr>
            <p:ph type="pic" sz="quarter" idx="48"/>
          </p:nvPr>
        </p:nvSpPr>
        <p:spPr>
          <a:xfrm>
            <a:off x="1114798" y="2560353"/>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52" name="Content placeholder 47" descr="Click icon to add picture">
            <a:extLst>
              <a:ext uri="{FF2B5EF4-FFF2-40B4-BE49-F238E27FC236}">
                <a16:creationId xmlns:a16="http://schemas.microsoft.com/office/drawing/2014/main" id="{2369DDD8-CFC2-4980-A0DB-411AA173B475}"/>
              </a:ext>
            </a:extLst>
          </p:cNvPr>
          <p:cNvSpPr>
            <a:spLocks noGrp="1"/>
          </p:cNvSpPr>
          <p:nvPr>
            <p:ph type="body" sz="quarter" idx="27" hasCustomPrompt="1"/>
          </p:nvPr>
        </p:nvSpPr>
        <p:spPr>
          <a:xfrm>
            <a:off x="1214003" y="4764289"/>
            <a:ext cx="2098039" cy="506399"/>
          </a:xfrm>
          <a:prstGeom prst="rect">
            <a:avLst/>
          </a:prstGeom>
        </p:spPr>
        <p:txBody>
          <a:bodyPr anchor="b">
            <a:noAutofit/>
          </a:bodyPr>
          <a:lstStyle>
            <a:lvl1pPr marL="0" indent="0" algn="ctr">
              <a:lnSpc>
                <a:spcPct val="100000"/>
              </a:lnSpc>
              <a:buNone/>
              <a:defRPr sz="1800" b="1" i="0">
                <a:solidFill>
                  <a:schemeClr val="bg1"/>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3" name="Content placeholder 47">
            <a:extLst>
              <a:ext uri="{FF2B5EF4-FFF2-40B4-BE49-F238E27FC236}">
                <a16:creationId xmlns:a16="http://schemas.microsoft.com/office/drawing/2014/main" id="{B66AC261-5929-40D2-A646-8F16675DE383}"/>
              </a:ext>
            </a:extLst>
          </p:cNvPr>
          <p:cNvSpPr>
            <a:spLocks noGrp="1"/>
          </p:cNvSpPr>
          <p:nvPr>
            <p:ph type="body" sz="quarter" idx="28" hasCustomPrompt="1"/>
          </p:nvPr>
        </p:nvSpPr>
        <p:spPr>
          <a:xfrm>
            <a:off x="1214003" y="5295180"/>
            <a:ext cx="2098038" cy="506399"/>
          </a:xfrm>
          <a:prstGeom prst="rect">
            <a:avLst/>
          </a:prstGeom>
        </p:spPr>
        <p:txBody>
          <a:bodyPr>
            <a:noAutofit/>
          </a:bodyPr>
          <a:lstStyle>
            <a:lvl1pPr marL="0" indent="0" algn="ctr">
              <a:lnSpc>
                <a:spcPct val="100000"/>
              </a:lnSpc>
              <a:buNone/>
              <a:defRPr sz="14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61" name="Content placeholder 47">
            <a:extLst>
              <a:ext uri="{FF2B5EF4-FFF2-40B4-BE49-F238E27FC236}">
                <a16:creationId xmlns:a16="http://schemas.microsoft.com/office/drawing/2014/main" id="{B33A9FB2-1610-4389-B352-D99255F77BEC}"/>
              </a:ext>
            </a:extLst>
          </p:cNvPr>
          <p:cNvSpPr>
            <a:spLocks noGrp="1"/>
          </p:cNvSpPr>
          <p:nvPr>
            <p:ph type="pic" sz="quarter" idx="49"/>
          </p:nvPr>
        </p:nvSpPr>
        <p:spPr>
          <a:xfrm>
            <a:off x="3623536" y="1840730"/>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21" name="Content placeholder 47" descr="Click icon to add picture">
            <a:extLst>
              <a:ext uri="{FF2B5EF4-FFF2-40B4-BE49-F238E27FC236}">
                <a16:creationId xmlns:a16="http://schemas.microsoft.com/office/drawing/2014/main" id="{DEE851A8-3FB7-B319-A053-BE08A45763C5}"/>
              </a:ext>
            </a:extLst>
          </p:cNvPr>
          <p:cNvSpPr>
            <a:spLocks noGrp="1"/>
          </p:cNvSpPr>
          <p:nvPr>
            <p:ph type="body" sz="quarter" idx="54" hasCustomPrompt="1"/>
          </p:nvPr>
        </p:nvSpPr>
        <p:spPr>
          <a:xfrm>
            <a:off x="3720440" y="4045832"/>
            <a:ext cx="2098039" cy="506399"/>
          </a:xfrm>
          <a:prstGeom prst="rect">
            <a:avLst/>
          </a:prstGeom>
        </p:spPr>
        <p:txBody>
          <a:bodyPr anchor="b">
            <a:noAutofit/>
          </a:bodyPr>
          <a:lstStyle>
            <a:lvl1pPr marL="0" indent="0" algn="ctr">
              <a:lnSpc>
                <a:spcPct val="100000"/>
              </a:lnSpc>
              <a:buNone/>
              <a:defRPr sz="1800" b="1" i="0">
                <a:solidFill>
                  <a:schemeClr val="bg1"/>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2" name="Content placeholder 47">
            <a:extLst>
              <a:ext uri="{FF2B5EF4-FFF2-40B4-BE49-F238E27FC236}">
                <a16:creationId xmlns:a16="http://schemas.microsoft.com/office/drawing/2014/main" id="{5743B59B-3EAA-B249-07CE-9C9C5B0B6AB1}"/>
              </a:ext>
            </a:extLst>
          </p:cNvPr>
          <p:cNvSpPr>
            <a:spLocks noGrp="1"/>
          </p:cNvSpPr>
          <p:nvPr>
            <p:ph type="body" sz="quarter" idx="55" hasCustomPrompt="1"/>
          </p:nvPr>
        </p:nvSpPr>
        <p:spPr>
          <a:xfrm>
            <a:off x="3720440" y="4576723"/>
            <a:ext cx="2098038" cy="506399"/>
          </a:xfrm>
          <a:prstGeom prst="rect">
            <a:avLst/>
          </a:prstGeom>
        </p:spPr>
        <p:txBody>
          <a:bodyPr>
            <a:noAutofit/>
          </a:bodyPr>
          <a:lstStyle>
            <a:lvl1pPr marL="0" indent="0" algn="ctr">
              <a:lnSpc>
                <a:spcPct val="100000"/>
              </a:lnSpc>
              <a:buNone/>
              <a:defRPr sz="14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62" name="Content placeholder 47">
            <a:extLst>
              <a:ext uri="{FF2B5EF4-FFF2-40B4-BE49-F238E27FC236}">
                <a16:creationId xmlns:a16="http://schemas.microsoft.com/office/drawing/2014/main" id="{0AC60B87-71AC-4AA8-9AE7-B3B427BACB12}"/>
              </a:ext>
            </a:extLst>
          </p:cNvPr>
          <p:cNvSpPr>
            <a:spLocks noGrp="1"/>
          </p:cNvSpPr>
          <p:nvPr>
            <p:ph type="pic" sz="quarter" idx="50"/>
          </p:nvPr>
        </p:nvSpPr>
        <p:spPr>
          <a:xfrm>
            <a:off x="6113401" y="2560353"/>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19" name="Content placeholder 47" descr="Click icon to add picture">
            <a:extLst>
              <a:ext uri="{FF2B5EF4-FFF2-40B4-BE49-F238E27FC236}">
                <a16:creationId xmlns:a16="http://schemas.microsoft.com/office/drawing/2014/main" id="{110FBA5D-2CEB-4D44-16CA-0F24099B1401}"/>
              </a:ext>
            </a:extLst>
          </p:cNvPr>
          <p:cNvSpPr>
            <a:spLocks noGrp="1"/>
          </p:cNvSpPr>
          <p:nvPr>
            <p:ph type="body" sz="quarter" idx="52" hasCustomPrompt="1"/>
          </p:nvPr>
        </p:nvSpPr>
        <p:spPr>
          <a:xfrm>
            <a:off x="6218710" y="4764289"/>
            <a:ext cx="2098039" cy="506399"/>
          </a:xfrm>
          <a:prstGeom prst="rect">
            <a:avLst/>
          </a:prstGeom>
        </p:spPr>
        <p:txBody>
          <a:bodyPr anchor="b">
            <a:noAutofit/>
          </a:bodyPr>
          <a:lstStyle>
            <a:lvl1pPr marL="0" indent="0" algn="ctr">
              <a:lnSpc>
                <a:spcPct val="100000"/>
              </a:lnSpc>
              <a:buNone/>
              <a:defRPr sz="1800" b="1" i="0">
                <a:solidFill>
                  <a:schemeClr val="bg1"/>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0" name="Content placeholder 47">
            <a:extLst>
              <a:ext uri="{FF2B5EF4-FFF2-40B4-BE49-F238E27FC236}">
                <a16:creationId xmlns:a16="http://schemas.microsoft.com/office/drawing/2014/main" id="{2108E774-D145-FA07-58F1-7DB37A30A596}"/>
              </a:ext>
            </a:extLst>
          </p:cNvPr>
          <p:cNvSpPr>
            <a:spLocks noGrp="1"/>
          </p:cNvSpPr>
          <p:nvPr>
            <p:ph type="body" sz="quarter" idx="53" hasCustomPrompt="1"/>
          </p:nvPr>
        </p:nvSpPr>
        <p:spPr>
          <a:xfrm>
            <a:off x="6218710" y="5295180"/>
            <a:ext cx="2098038" cy="506399"/>
          </a:xfrm>
          <a:prstGeom prst="rect">
            <a:avLst/>
          </a:prstGeom>
        </p:spPr>
        <p:txBody>
          <a:bodyPr>
            <a:noAutofit/>
          </a:bodyPr>
          <a:lstStyle>
            <a:lvl1pPr marL="0" indent="0" algn="ctr">
              <a:lnSpc>
                <a:spcPct val="100000"/>
              </a:lnSpc>
              <a:buNone/>
              <a:defRPr sz="14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63" name="Content placeholder 47">
            <a:extLst>
              <a:ext uri="{FF2B5EF4-FFF2-40B4-BE49-F238E27FC236}">
                <a16:creationId xmlns:a16="http://schemas.microsoft.com/office/drawing/2014/main" id="{05B25D7D-82BA-4FF5-9C92-4AD181847515}"/>
              </a:ext>
            </a:extLst>
          </p:cNvPr>
          <p:cNvSpPr>
            <a:spLocks noGrp="1"/>
          </p:cNvSpPr>
          <p:nvPr>
            <p:ph type="pic" sz="quarter" idx="51"/>
          </p:nvPr>
        </p:nvSpPr>
        <p:spPr>
          <a:xfrm>
            <a:off x="8500328" y="1836331"/>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25" name="Content placeholder 47" descr="Click icon to add picture">
            <a:extLst>
              <a:ext uri="{FF2B5EF4-FFF2-40B4-BE49-F238E27FC236}">
                <a16:creationId xmlns:a16="http://schemas.microsoft.com/office/drawing/2014/main" id="{A9C2624B-E6E6-C673-E8FF-F4BF909C3AC2}"/>
              </a:ext>
            </a:extLst>
          </p:cNvPr>
          <p:cNvSpPr>
            <a:spLocks noGrp="1"/>
          </p:cNvSpPr>
          <p:nvPr>
            <p:ph type="body" sz="quarter" idx="56" hasCustomPrompt="1"/>
          </p:nvPr>
        </p:nvSpPr>
        <p:spPr>
          <a:xfrm>
            <a:off x="8635340" y="4045832"/>
            <a:ext cx="2098039" cy="506399"/>
          </a:xfrm>
          <a:prstGeom prst="rect">
            <a:avLst/>
          </a:prstGeom>
        </p:spPr>
        <p:txBody>
          <a:bodyPr anchor="b">
            <a:noAutofit/>
          </a:bodyPr>
          <a:lstStyle>
            <a:lvl1pPr marL="0" indent="0" algn="ctr">
              <a:lnSpc>
                <a:spcPct val="100000"/>
              </a:lnSpc>
              <a:buNone/>
              <a:defRPr sz="1800" b="1" i="0">
                <a:solidFill>
                  <a:schemeClr val="bg1"/>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6" name="Content placeholder 47">
            <a:extLst>
              <a:ext uri="{FF2B5EF4-FFF2-40B4-BE49-F238E27FC236}">
                <a16:creationId xmlns:a16="http://schemas.microsoft.com/office/drawing/2014/main" id="{A003837A-CCD7-3699-D86F-CB884CA4C675}"/>
              </a:ext>
            </a:extLst>
          </p:cNvPr>
          <p:cNvSpPr>
            <a:spLocks noGrp="1"/>
          </p:cNvSpPr>
          <p:nvPr>
            <p:ph type="body" sz="quarter" idx="57" hasCustomPrompt="1"/>
          </p:nvPr>
        </p:nvSpPr>
        <p:spPr>
          <a:xfrm>
            <a:off x="8635340" y="4576723"/>
            <a:ext cx="2098038" cy="506399"/>
          </a:xfrm>
          <a:prstGeom prst="rect">
            <a:avLst/>
          </a:prstGeom>
        </p:spPr>
        <p:txBody>
          <a:bodyPr>
            <a:noAutofit/>
          </a:bodyPr>
          <a:lstStyle>
            <a:lvl1pPr marL="0" indent="0" algn="ctr">
              <a:lnSpc>
                <a:spcPct val="100000"/>
              </a:lnSpc>
              <a:buNone/>
              <a:defRPr sz="14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 name="Footer Placeholder 1">
            <a:extLst>
              <a:ext uri="{FF2B5EF4-FFF2-40B4-BE49-F238E27FC236}">
                <a16:creationId xmlns:a16="http://schemas.microsoft.com/office/drawing/2014/main" id="{89028585-56FF-7B3D-783D-D06964F7C099}"/>
              </a:ext>
            </a:extLst>
          </p:cNvPr>
          <p:cNvSpPr>
            <a:spLocks noGrp="1"/>
          </p:cNvSpPr>
          <p:nvPr>
            <p:ph type="ftr" sz="quarter" idx="58"/>
          </p:nvPr>
        </p:nvSpPr>
        <p:spPr/>
        <p:txBody>
          <a:bodyPr>
            <a:noAutofit/>
          </a:bodyPr>
          <a:lstStyle/>
          <a:p>
            <a:r>
              <a:rPr lang="en-US" noProof="0" dirty="0"/>
              <a:t>Presentation Title</a:t>
            </a:r>
          </a:p>
        </p:txBody>
      </p:sp>
      <p:sp>
        <p:nvSpPr>
          <p:cNvPr id="3" name="Slide Number Placeholder 2">
            <a:extLst>
              <a:ext uri="{FF2B5EF4-FFF2-40B4-BE49-F238E27FC236}">
                <a16:creationId xmlns:a16="http://schemas.microsoft.com/office/drawing/2014/main" id="{7D090978-DDC9-0FA2-2CFD-733C8B854F3C}"/>
              </a:ext>
            </a:extLst>
          </p:cNvPr>
          <p:cNvSpPr>
            <a:spLocks noGrp="1"/>
          </p:cNvSpPr>
          <p:nvPr>
            <p:ph type="sldNum" sz="quarter" idx="59"/>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226368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Team Memb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92FA2A-46BA-2A19-C3CE-EC6985867B92}"/>
              </a:ext>
            </a:extLst>
          </p:cNvPr>
          <p:cNvSpPr>
            <a:spLocks noGrp="1"/>
          </p:cNvSpPr>
          <p:nvPr>
            <p:ph type="title"/>
          </p:nvPr>
        </p:nvSpPr>
        <p:spPr>
          <a:xfrm>
            <a:off x="509574" y="2367293"/>
            <a:ext cx="3909993" cy="3629708"/>
          </a:xfrm>
        </p:spPr>
        <p:txBody>
          <a:bodyPr anchor="t">
            <a:noAutofit/>
          </a:bodyPr>
          <a:lstStyle/>
          <a:p>
            <a:r>
              <a:rPr lang="en-US"/>
              <a:t>Click to edit Master title style</a:t>
            </a:r>
            <a:endParaRPr lang="en-US" dirty="0"/>
          </a:p>
        </p:txBody>
      </p:sp>
      <p:sp>
        <p:nvSpPr>
          <p:cNvPr id="38" name="Content placeholder 47">
            <a:extLst>
              <a:ext uri="{FF2B5EF4-FFF2-40B4-BE49-F238E27FC236}">
                <a16:creationId xmlns:a16="http://schemas.microsoft.com/office/drawing/2014/main" id="{BF9EDF7D-3BB1-43C0-92BB-091CCC520477}"/>
              </a:ext>
            </a:extLst>
          </p:cNvPr>
          <p:cNvSpPr>
            <a:spLocks noGrp="1"/>
          </p:cNvSpPr>
          <p:nvPr>
            <p:ph type="pic" sz="quarter" idx="48"/>
          </p:nvPr>
        </p:nvSpPr>
        <p:spPr>
          <a:xfrm>
            <a:off x="4269796" y="436455"/>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a:t>Click icon to add picture</a:t>
            </a:r>
            <a:endParaRPr lang="zh-CN" altLang="en-US"/>
          </a:p>
        </p:txBody>
      </p:sp>
      <p:sp>
        <p:nvSpPr>
          <p:cNvPr id="39" name="Content placeholder 47" descr="Click icon to add picture">
            <a:extLst>
              <a:ext uri="{FF2B5EF4-FFF2-40B4-BE49-F238E27FC236}">
                <a16:creationId xmlns:a16="http://schemas.microsoft.com/office/drawing/2014/main" id="{15896C2C-7C25-4BC0-AF9B-DF590A2909AA}"/>
              </a:ext>
            </a:extLst>
          </p:cNvPr>
          <p:cNvSpPr>
            <a:spLocks noGrp="1"/>
          </p:cNvSpPr>
          <p:nvPr>
            <p:ph type="body" sz="quarter" idx="27" hasCustomPrompt="1"/>
          </p:nvPr>
        </p:nvSpPr>
        <p:spPr>
          <a:xfrm>
            <a:off x="5520210" y="522515"/>
            <a:ext cx="2289842" cy="626551"/>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0" name="Content placeholder 47">
            <a:extLst>
              <a:ext uri="{FF2B5EF4-FFF2-40B4-BE49-F238E27FC236}">
                <a16:creationId xmlns:a16="http://schemas.microsoft.com/office/drawing/2014/main" id="{CAC554EF-FF8F-4055-A716-E82F461413B7}"/>
              </a:ext>
            </a:extLst>
          </p:cNvPr>
          <p:cNvSpPr>
            <a:spLocks noGrp="1"/>
          </p:cNvSpPr>
          <p:nvPr>
            <p:ph type="body" sz="quarter" idx="28" hasCustomPrompt="1"/>
          </p:nvPr>
        </p:nvSpPr>
        <p:spPr>
          <a:xfrm>
            <a:off x="5520211" y="1165881"/>
            <a:ext cx="2289842" cy="506399"/>
          </a:xfrm>
          <a:prstGeom prst="rect">
            <a:avLst/>
          </a:prstGeom>
        </p:spPr>
        <p:txBody>
          <a:bodyPr>
            <a:noAutofit/>
          </a:bodyPr>
          <a:lstStyle>
            <a:lvl1pPr marL="0" indent="0" algn="l">
              <a:lnSpc>
                <a:spcPct val="90000"/>
              </a:lnSpc>
              <a:spcBef>
                <a:spcPts val="0"/>
              </a:spcBef>
              <a:buNone/>
              <a:defRPr sz="1400" b="0" i="0">
                <a:solidFill>
                  <a:schemeClr val="bg1"/>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56" name="Content placeholder 47">
            <a:extLst>
              <a:ext uri="{FF2B5EF4-FFF2-40B4-BE49-F238E27FC236}">
                <a16:creationId xmlns:a16="http://schemas.microsoft.com/office/drawing/2014/main" id="{4F0742C0-A9F2-4886-B17E-6915399483C3}"/>
              </a:ext>
            </a:extLst>
          </p:cNvPr>
          <p:cNvSpPr>
            <a:spLocks noGrp="1"/>
          </p:cNvSpPr>
          <p:nvPr>
            <p:ph type="pic" sz="quarter" idx="72"/>
          </p:nvPr>
        </p:nvSpPr>
        <p:spPr>
          <a:xfrm>
            <a:off x="8059916" y="436455"/>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a:t>Click icon to add picture</a:t>
            </a:r>
            <a:endParaRPr lang="zh-CN" altLang="en-US"/>
          </a:p>
        </p:txBody>
      </p:sp>
      <p:sp>
        <p:nvSpPr>
          <p:cNvPr id="41" name="Content placeholder 47" descr="Click icon to add picture">
            <a:extLst>
              <a:ext uri="{FF2B5EF4-FFF2-40B4-BE49-F238E27FC236}">
                <a16:creationId xmlns:a16="http://schemas.microsoft.com/office/drawing/2014/main" id="{CE3DC674-39AB-43B9-AC30-97A68D221596}"/>
              </a:ext>
            </a:extLst>
          </p:cNvPr>
          <p:cNvSpPr>
            <a:spLocks noGrp="1"/>
          </p:cNvSpPr>
          <p:nvPr>
            <p:ph type="body" sz="quarter" idx="55" hasCustomPrompt="1"/>
          </p:nvPr>
        </p:nvSpPr>
        <p:spPr>
          <a:xfrm>
            <a:off x="9309889" y="642667"/>
            <a:ext cx="2098039" cy="506399"/>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2" name="Content placeholder 47">
            <a:extLst>
              <a:ext uri="{FF2B5EF4-FFF2-40B4-BE49-F238E27FC236}">
                <a16:creationId xmlns:a16="http://schemas.microsoft.com/office/drawing/2014/main" id="{F12189CA-0E22-41A5-91FD-03761860993D}"/>
              </a:ext>
            </a:extLst>
          </p:cNvPr>
          <p:cNvSpPr>
            <a:spLocks noGrp="1"/>
          </p:cNvSpPr>
          <p:nvPr>
            <p:ph type="body" sz="quarter" idx="56" hasCustomPrompt="1"/>
          </p:nvPr>
        </p:nvSpPr>
        <p:spPr>
          <a:xfrm>
            <a:off x="9309891" y="1165881"/>
            <a:ext cx="2098038" cy="506399"/>
          </a:xfrm>
          <a:prstGeom prst="rect">
            <a:avLst/>
          </a:prstGeom>
        </p:spPr>
        <p:txBody>
          <a:bodyPr>
            <a:noAutofit/>
          </a:bodyPr>
          <a:lstStyle>
            <a:lvl1pPr marL="0" indent="0" algn="l">
              <a:lnSpc>
                <a:spcPct val="100000"/>
              </a:lnSpc>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48" name="Content placeholder 47">
            <a:extLst>
              <a:ext uri="{FF2B5EF4-FFF2-40B4-BE49-F238E27FC236}">
                <a16:creationId xmlns:a16="http://schemas.microsoft.com/office/drawing/2014/main" id="{A962C62E-F92F-445A-9243-8B433747A548}"/>
              </a:ext>
            </a:extLst>
          </p:cNvPr>
          <p:cNvSpPr>
            <a:spLocks noGrp="1"/>
          </p:cNvSpPr>
          <p:nvPr>
            <p:ph type="pic" sz="quarter" idx="69"/>
          </p:nvPr>
        </p:nvSpPr>
        <p:spPr>
          <a:xfrm>
            <a:off x="4269796" y="2004222"/>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a:t>Click icon to add picture</a:t>
            </a:r>
            <a:endParaRPr lang="zh-CN" altLang="en-US"/>
          </a:p>
        </p:txBody>
      </p:sp>
      <p:sp>
        <p:nvSpPr>
          <p:cNvPr id="43" name="Content placeholder 47" descr="Click icon to add picture">
            <a:extLst>
              <a:ext uri="{FF2B5EF4-FFF2-40B4-BE49-F238E27FC236}">
                <a16:creationId xmlns:a16="http://schemas.microsoft.com/office/drawing/2014/main" id="{DE6F9463-BB2D-43FC-BE8F-21D3F9A2539C}"/>
              </a:ext>
            </a:extLst>
          </p:cNvPr>
          <p:cNvSpPr>
            <a:spLocks noGrp="1"/>
          </p:cNvSpPr>
          <p:nvPr>
            <p:ph type="body" sz="quarter" idx="57" hasCustomPrompt="1"/>
          </p:nvPr>
        </p:nvSpPr>
        <p:spPr>
          <a:xfrm>
            <a:off x="5520210" y="2105171"/>
            <a:ext cx="2193021" cy="617418"/>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4" name="Content placeholder 47">
            <a:extLst>
              <a:ext uri="{FF2B5EF4-FFF2-40B4-BE49-F238E27FC236}">
                <a16:creationId xmlns:a16="http://schemas.microsoft.com/office/drawing/2014/main" id="{7DF27694-08A2-4530-B763-5A9B9D4DC6E0}"/>
              </a:ext>
            </a:extLst>
          </p:cNvPr>
          <p:cNvSpPr>
            <a:spLocks noGrp="1"/>
          </p:cNvSpPr>
          <p:nvPr>
            <p:ph type="body" sz="quarter" idx="58" hasCustomPrompt="1"/>
          </p:nvPr>
        </p:nvSpPr>
        <p:spPr>
          <a:xfrm>
            <a:off x="5520212" y="2739721"/>
            <a:ext cx="2193021" cy="506399"/>
          </a:xfrm>
          <a:prstGeom prst="rect">
            <a:avLst/>
          </a:prstGeom>
        </p:spPr>
        <p:txBody>
          <a:bodyPr>
            <a:noAutofit/>
          </a:bodyPr>
          <a:lstStyle>
            <a:lvl1pPr marL="0" indent="0" algn="l">
              <a:lnSpc>
                <a:spcPct val="100000"/>
              </a:lnSpc>
              <a:spcBef>
                <a:spcPts val="0"/>
              </a:spcBef>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61" name="Content placeholder 47">
            <a:extLst>
              <a:ext uri="{FF2B5EF4-FFF2-40B4-BE49-F238E27FC236}">
                <a16:creationId xmlns:a16="http://schemas.microsoft.com/office/drawing/2014/main" id="{2EA753B3-D0BB-4484-85D1-E28345D99F4C}"/>
              </a:ext>
            </a:extLst>
          </p:cNvPr>
          <p:cNvSpPr>
            <a:spLocks noGrp="1"/>
          </p:cNvSpPr>
          <p:nvPr>
            <p:ph type="pic" sz="quarter" idx="73"/>
          </p:nvPr>
        </p:nvSpPr>
        <p:spPr>
          <a:xfrm>
            <a:off x="8059916" y="2004222"/>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a:t>Click icon to add picture</a:t>
            </a:r>
            <a:endParaRPr lang="zh-CN" altLang="en-US" dirty="0"/>
          </a:p>
        </p:txBody>
      </p:sp>
      <p:sp>
        <p:nvSpPr>
          <p:cNvPr id="45" name="Content placeholder 47" descr="Click icon to add picture">
            <a:extLst>
              <a:ext uri="{FF2B5EF4-FFF2-40B4-BE49-F238E27FC236}">
                <a16:creationId xmlns:a16="http://schemas.microsoft.com/office/drawing/2014/main" id="{20398AA4-3D68-487D-BE7C-9F1D45E3F5FF}"/>
              </a:ext>
            </a:extLst>
          </p:cNvPr>
          <p:cNvSpPr>
            <a:spLocks noGrp="1"/>
          </p:cNvSpPr>
          <p:nvPr>
            <p:ph type="body" sz="quarter" idx="59" hasCustomPrompt="1"/>
          </p:nvPr>
        </p:nvSpPr>
        <p:spPr>
          <a:xfrm>
            <a:off x="9309890" y="2032203"/>
            <a:ext cx="2098039" cy="701144"/>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6" name="Content placeholder 47">
            <a:extLst>
              <a:ext uri="{FF2B5EF4-FFF2-40B4-BE49-F238E27FC236}">
                <a16:creationId xmlns:a16="http://schemas.microsoft.com/office/drawing/2014/main" id="{6B623D7A-5E96-42AB-9B1F-14E445503187}"/>
              </a:ext>
            </a:extLst>
          </p:cNvPr>
          <p:cNvSpPr>
            <a:spLocks noGrp="1"/>
          </p:cNvSpPr>
          <p:nvPr>
            <p:ph type="body" sz="quarter" idx="60" hasCustomPrompt="1"/>
          </p:nvPr>
        </p:nvSpPr>
        <p:spPr>
          <a:xfrm>
            <a:off x="9309890" y="2746407"/>
            <a:ext cx="2098038" cy="506399"/>
          </a:xfrm>
          <a:prstGeom prst="rect">
            <a:avLst/>
          </a:prstGeom>
        </p:spPr>
        <p:txBody>
          <a:bodyPr>
            <a:noAutofit/>
          </a:bodyPr>
          <a:lstStyle>
            <a:lvl1pPr marL="0" indent="0" algn="l">
              <a:lnSpc>
                <a:spcPct val="100000"/>
              </a:lnSpc>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49" name="Content placeholder 47">
            <a:extLst>
              <a:ext uri="{FF2B5EF4-FFF2-40B4-BE49-F238E27FC236}">
                <a16:creationId xmlns:a16="http://schemas.microsoft.com/office/drawing/2014/main" id="{EAA5B0EA-1F3B-4D8B-9BB9-F9037A393705}"/>
              </a:ext>
            </a:extLst>
          </p:cNvPr>
          <p:cNvSpPr>
            <a:spLocks noGrp="1"/>
          </p:cNvSpPr>
          <p:nvPr>
            <p:ph type="pic" sz="quarter" idx="70"/>
          </p:nvPr>
        </p:nvSpPr>
        <p:spPr>
          <a:xfrm>
            <a:off x="4269796" y="3571991"/>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a:t>Click icon to add picture</a:t>
            </a:r>
            <a:endParaRPr lang="zh-CN" altLang="en-US"/>
          </a:p>
        </p:txBody>
      </p:sp>
      <p:sp>
        <p:nvSpPr>
          <p:cNvPr id="47" name="Content placeholder 47" descr="Click icon to add picture">
            <a:extLst>
              <a:ext uri="{FF2B5EF4-FFF2-40B4-BE49-F238E27FC236}">
                <a16:creationId xmlns:a16="http://schemas.microsoft.com/office/drawing/2014/main" id="{2C93687D-1E42-4B01-9F16-9FA098CE1153}"/>
              </a:ext>
            </a:extLst>
          </p:cNvPr>
          <p:cNvSpPr>
            <a:spLocks noGrp="1"/>
          </p:cNvSpPr>
          <p:nvPr>
            <p:ph type="body" sz="quarter" idx="61" hasCustomPrompt="1"/>
          </p:nvPr>
        </p:nvSpPr>
        <p:spPr>
          <a:xfrm>
            <a:off x="5520210" y="3775516"/>
            <a:ext cx="2098039" cy="506399"/>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0" name="Content placeholder 47">
            <a:extLst>
              <a:ext uri="{FF2B5EF4-FFF2-40B4-BE49-F238E27FC236}">
                <a16:creationId xmlns:a16="http://schemas.microsoft.com/office/drawing/2014/main" id="{7AB91474-458B-45F7-9773-FA375C2CF7FD}"/>
              </a:ext>
            </a:extLst>
          </p:cNvPr>
          <p:cNvSpPr>
            <a:spLocks noGrp="1"/>
          </p:cNvSpPr>
          <p:nvPr>
            <p:ph type="body" sz="quarter" idx="62" hasCustomPrompt="1"/>
          </p:nvPr>
        </p:nvSpPr>
        <p:spPr>
          <a:xfrm>
            <a:off x="5520211" y="4312077"/>
            <a:ext cx="2098038" cy="506399"/>
          </a:xfrm>
          <a:prstGeom prst="rect">
            <a:avLst/>
          </a:prstGeom>
        </p:spPr>
        <p:txBody>
          <a:bodyPr>
            <a:noAutofit/>
          </a:bodyPr>
          <a:lstStyle>
            <a:lvl1pPr marL="0" indent="0" algn="l">
              <a:lnSpc>
                <a:spcPct val="100000"/>
              </a:lnSpc>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62" name="Content placeholder 47">
            <a:extLst>
              <a:ext uri="{FF2B5EF4-FFF2-40B4-BE49-F238E27FC236}">
                <a16:creationId xmlns:a16="http://schemas.microsoft.com/office/drawing/2014/main" id="{52E587E7-A09A-4FB2-8774-8073E737F106}"/>
              </a:ext>
            </a:extLst>
          </p:cNvPr>
          <p:cNvSpPr>
            <a:spLocks noGrp="1"/>
          </p:cNvSpPr>
          <p:nvPr>
            <p:ph type="pic" sz="quarter" idx="74"/>
          </p:nvPr>
        </p:nvSpPr>
        <p:spPr>
          <a:xfrm>
            <a:off x="8059916" y="3571991"/>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a:t>Click icon to add picture</a:t>
            </a:r>
            <a:endParaRPr lang="zh-CN" altLang="en-US"/>
          </a:p>
        </p:txBody>
      </p:sp>
      <p:sp>
        <p:nvSpPr>
          <p:cNvPr id="51" name="Content placeholder 47" descr="Click icon to add picture">
            <a:extLst>
              <a:ext uri="{FF2B5EF4-FFF2-40B4-BE49-F238E27FC236}">
                <a16:creationId xmlns:a16="http://schemas.microsoft.com/office/drawing/2014/main" id="{FBF01DC7-D684-4484-B2AA-B50F7B1A00DA}"/>
              </a:ext>
            </a:extLst>
          </p:cNvPr>
          <p:cNvSpPr>
            <a:spLocks noGrp="1"/>
          </p:cNvSpPr>
          <p:nvPr>
            <p:ph type="body" sz="quarter" idx="63" hasCustomPrompt="1"/>
          </p:nvPr>
        </p:nvSpPr>
        <p:spPr>
          <a:xfrm>
            <a:off x="9309889" y="3775516"/>
            <a:ext cx="2098039" cy="506399"/>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2" name="Content placeholder 47">
            <a:extLst>
              <a:ext uri="{FF2B5EF4-FFF2-40B4-BE49-F238E27FC236}">
                <a16:creationId xmlns:a16="http://schemas.microsoft.com/office/drawing/2014/main" id="{6046C90F-8A25-4E70-9BC9-4496C6B94EBC}"/>
              </a:ext>
            </a:extLst>
          </p:cNvPr>
          <p:cNvSpPr>
            <a:spLocks noGrp="1"/>
          </p:cNvSpPr>
          <p:nvPr>
            <p:ph type="body" sz="quarter" idx="64" hasCustomPrompt="1"/>
          </p:nvPr>
        </p:nvSpPr>
        <p:spPr>
          <a:xfrm>
            <a:off x="9309891" y="4312077"/>
            <a:ext cx="2098038" cy="506399"/>
          </a:xfrm>
          <a:prstGeom prst="rect">
            <a:avLst/>
          </a:prstGeom>
        </p:spPr>
        <p:txBody>
          <a:bodyPr>
            <a:noAutofit/>
          </a:bodyPr>
          <a:lstStyle>
            <a:lvl1pPr marL="0" indent="0" algn="l">
              <a:lnSpc>
                <a:spcPct val="100000"/>
              </a:lnSpc>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55" name="Content placeholder 47">
            <a:extLst>
              <a:ext uri="{FF2B5EF4-FFF2-40B4-BE49-F238E27FC236}">
                <a16:creationId xmlns:a16="http://schemas.microsoft.com/office/drawing/2014/main" id="{D05B9A22-6B21-40BB-BBC1-9586C432A97B}"/>
              </a:ext>
            </a:extLst>
          </p:cNvPr>
          <p:cNvSpPr>
            <a:spLocks noGrp="1"/>
          </p:cNvSpPr>
          <p:nvPr>
            <p:ph type="pic" sz="quarter" idx="71"/>
          </p:nvPr>
        </p:nvSpPr>
        <p:spPr>
          <a:xfrm>
            <a:off x="4269796" y="5153614"/>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a:t>Click icon to add picture</a:t>
            </a:r>
            <a:endParaRPr lang="zh-CN" altLang="en-US"/>
          </a:p>
        </p:txBody>
      </p:sp>
      <p:sp>
        <p:nvSpPr>
          <p:cNvPr id="53" name="Content placeholder 47" descr="Click icon to add picture">
            <a:extLst>
              <a:ext uri="{FF2B5EF4-FFF2-40B4-BE49-F238E27FC236}">
                <a16:creationId xmlns:a16="http://schemas.microsoft.com/office/drawing/2014/main" id="{F5E2B418-8D0E-4995-A3ED-4348C6F4A1AF}"/>
              </a:ext>
            </a:extLst>
          </p:cNvPr>
          <p:cNvSpPr>
            <a:spLocks noGrp="1"/>
          </p:cNvSpPr>
          <p:nvPr>
            <p:ph type="body" sz="quarter" idx="65" hasCustomPrompt="1"/>
          </p:nvPr>
        </p:nvSpPr>
        <p:spPr>
          <a:xfrm>
            <a:off x="5520210" y="5369449"/>
            <a:ext cx="2098039" cy="506399"/>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8" name="Content placeholder 47">
            <a:extLst>
              <a:ext uri="{FF2B5EF4-FFF2-40B4-BE49-F238E27FC236}">
                <a16:creationId xmlns:a16="http://schemas.microsoft.com/office/drawing/2014/main" id="{90A2A6E4-4D11-4F28-9D68-BC28580EBC05}"/>
              </a:ext>
            </a:extLst>
          </p:cNvPr>
          <p:cNvSpPr>
            <a:spLocks noGrp="1"/>
          </p:cNvSpPr>
          <p:nvPr>
            <p:ph type="body" sz="quarter" idx="66" hasCustomPrompt="1"/>
          </p:nvPr>
        </p:nvSpPr>
        <p:spPr>
          <a:xfrm>
            <a:off x="5520211" y="5901594"/>
            <a:ext cx="2098038" cy="506399"/>
          </a:xfrm>
          <a:prstGeom prst="rect">
            <a:avLst/>
          </a:prstGeom>
        </p:spPr>
        <p:txBody>
          <a:bodyPr>
            <a:noAutofit/>
          </a:bodyPr>
          <a:lstStyle>
            <a:lvl1pPr marL="0" indent="0" algn="l">
              <a:lnSpc>
                <a:spcPct val="100000"/>
              </a:lnSpc>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63" name="Content placeholder 47">
            <a:extLst>
              <a:ext uri="{FF2B5EF4-FFF2-40B4-BE49-F238E27FC236}">
                <a16:creationId xmlns:a16="http://schemas.microsoft.com/office/drawing/2014/main" id="{A74DEBE4-2F74-4EB7-9501-8D37A3151B2A}"/>
              </a:ext>
            </a:extLst>
          </p:cNvPr>
          <p:cNvSpPr>
            <a:spLocks noGrp="1"/>
          </p:cNvSpPr>
          <p:nvPr>
            <p:ph type="pic" sz="quarter" idx="75"/>
          </p:nvPr>
        </p:nvSpPr>
        <p:spPr>
          <a:xfrm>
            <a:off x="8059916" y="5153614"/>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a:t>Click icon to add picture</a:t>
            </a:r>
            <a:endParaRPr lang="zh-CN" altLang="en-US"/>
          </a:p>
        </p:txBody>
      </p:sp>
      <p:sp>
        <p:nvSpPr>
          <p:cNvPr id="59" name="Content placeholder 47" descr="Click icon to add picture">
            <a:extLst>
              <a:ext uri="{FF2B5EF4-FFF2-40B4-BE49-F238E27FC236}">
                <a16:creationId xmlns:a16="http://schemas.microsoft.com/office/drawing/2014/main" id="{070D69EE-1032-4604-B201-FD13AE846E9E}"/>
              </a:ext>
            </a:extLst>
          </p:cNvPr>
          <p:cNvSpPr>
            <a:spLocks noGrp="1"/>
          </p:cNvSpPr>
          <p:nvPr>
            <p:ph type="body" sz="quarter" idx="67" hasCustomPrompt="1"/>
          </p:nvPr>
        </p:nvSpPr>
        <p:spPr>
          <a:xfrm>
            <a:off x="9313612" y="5369449"/>
            <a:ext cx="2098039" cy="506399"/>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60" name="Content placeholder 47">
            <a:extLst>
              <a:ext uri="{FF2B5EF4-FFF2-40B4-BE49-F238E27FC236}">
                <a16:creationId xmlns:a16="http://schemas.microsoft.com/office/drawing/2014/main" id="{B65187B8-CD7A-46B0-A851-E2456586E758}"/>
              </a:ext>
            </a:extLst>
          </p:cNvPr>
          <p:cNvSpPr>
            <a:spLocks noGrp="1"/>
          </p:cNvSpPr>
          <p:nvPr>
            <p:ph type="body" sz="quarter" idx="68" hasCustomPrompt="1"/>
          </p:nvPr>
        </p:nvSpPr>
        <p:spPr>
          <a:xfrm>
            <a:off x="9309891" y="5901594"/>
            <a:ext cx="2098038" cy="506399"/>
          </a:xfrm>
          <a:prstGeom prst="rect">
            <a:avLst/>
          </a:prstGeom>
        </p:spPr>
        <p:txBody>
          <a:bodyPr>
            <a:noAutofit/>
          </a:bodyPr>
          <a:lstStyle>
            <a:lvl1pPr marL="0" indent="0" algn="l">
              <a:lnSpc>
                <a:spcPct val="100000"/>
              </a:lnSpc>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5" name="Footer Placeholder 4">
            <a:extLst>
              <a:ext uri="{FF2B5EF4-FFF2-40B4-BE49-F238E27FC236}">
                <a16:creationId xmlns:a16="http://schemas.microsoft.com/office/drawing/2014/main" id="{B2964988-2386-5A15-B085-00BD5D58E53C}"/>
              </a:ext>
            </a:extLst>
          </p:cNvPr>
          <p:cNvSpPr>
            <a:spLocks noGrp="1"/>
          </p:cNvSpPr>
          <p:nvPr>
            <p:ph type="ftr" sz="quarter" idx="76"/>
          </p:nvPr>
        </p:nvSpPr>
        <p:spPr/>
        <p:txBody>
          <a:bodyPr>
            <a:noAutofit/>
          </a:bodyPr>
          <a:lstStyle/>
          <a:p>
            <a:r>
              <a:rPr lang="en-US" noProof="0" dirty="0"/>
              <a:t>Presentation Title</a:t>
            </a:r>
          </a:p>
        </p:txBody>
      </p:sp>
      <p:sp>
        <p:nvSpPr>
          <p:cNvPr id="6" name="Slide Number Placeholder 5">
            <a:extLst>
              <a:ext uri="{FF2B5EF4-FFF2-40B4-BE49-F238E27FC236}">
                <a16:creationId xmlns:a16="http://schemas.microsoft.com/office/drawing/2014/main" id="{062CC095-C330-BF75-42CE-50A46EAD82C5}"/>
              </a:ext>
            </a:extLst>
          </p:cNvPr>
          <p:cNvSpPr>
            <a:spLocks noGrp="1"/>
          </p:cNvSpPr>
          <p:nvPr>
            <p:ph type="sldNum" sz="quarter" idx="77"/>
          </p:nvPr>
        </p:nvSpPr>
        <p:spPr/>
        <p:txBody>
          <a:bodyPr>
            <a:noAutofit/>
          </a:bodyPr>
          <a:lstStyle>
            <a:lvl1pPr>
              <a:defRPr b="0"/>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374311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Content placeholder 47">
            <a:extLst>
              <a:ext uri="{FF2B5EF4-FFF2-40B4-BE49-F238E27FC236}">
                <a16:creationId xmlns:a16="http://schemas.microsoft.com/office/drawing/2014/main" id="{28B6388A-37D2-4382-A7FC-9B9A76BDE84D}"/>
              </a:ext>
            </a:extLst>
          </p:cNvPr>
          <p:cNvSpPr>
            <a:spLocks noGrp="1"/>
          </p:cNvSpPr>
          <p:nvPr>
            <p:ph type="sldNum" sz="quarter" idx="4"/>
          </p:nvPr>
        </p:nvSpPr>
        <p:spPr>
          <a:xfrm>
            <a:off x="11194169" y="6217920"/>
            <a:ext cx="458592" cy="365125"/>
          </a:xfrm>
          <a:prstGeom prst="rect">
            <a:avLst/>
          </a:prstGeom>
        </p:spPr>
        <p:txBody>
          <a:bodyPr vert="horz" lIns="91440" tIns="45720" rIns="91440" bIns="45720" rtlCol="0" anchor="ctr">
            <a:noAutofit/>
          </a:bodyPr>
          <a:lstStyle>
            <a:lvl1pPr algn="ctr">
              <a:defRPr sz="1200">
                <a:solidFill>
                  <a:schemeClr val="bg1"/>
                </a:solidFill>
                <a:latin typeface="+mn-lt"/>
              </a:defRPr>
            </a:lvl1pPr>
          </a:lstStyle>
          <a:p>
            <a:fld id="{47FEACEE-25B4-4A2D-B147-27296E36371D}" type="slidenum">
              <a:rPr lang="en-US" altLang="zh-CN" noProof="0" smtClean="0"/>
              <a:pPr/>
              <a:t>‹#›</a:t>
            </a:fld>
            <a:endParaRPr lang="en-US" altLang="zh-CN" noProof="0" dirty="0"/>
          </a:p>
        </p:txBody>
      </p:sp>
      <p:sp>
        <p:nvSpPr>
          <p:cNvPr id="6" name="Text Placeholder 2">
            <a:extLst>
              <a:ext uri="{FF2B5EF4-FFF2-40B4-BE49-F238E27FC236}">
                <a16:creationId xmlns:a16="http://schemas.microsoft.com/office/drawing/2014/main" id="{18CB8A3D-9A54-FD7C-F6A5-B33E6C891A4E}"/>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4">
            <a:extLst>
              <a:ext uri="{FF2B5EF4-FFF2-40B4-BE49-F238E27FC236}">
                <a16:creationId xmlns:a16="http://schemas.microsoft.com/office/drawing/2014/main" id="{F38A7675-78A2-B642-22AF-B98514C68B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noProof="0"/>
              <a:t>Click to edit Master title style</a:t>
            </a:r>
          </a:p>
        </p:txBody>
      </p:sp>
      <p:sp>
        <p:nvSpPr>
          <p:cNvPr id="8" name="Footer Placeholder 7">
            <a:extLst>
              <a:ext uri="{FF2B5EF4-FFF2-40B4-BE49-F238E27FC236}">
                <a16:creationId xmlns:a16="http://schemas.microsoft.com/office/drawing/2014/main" id="{C176125D-E69D-E2ED-1549-3D67DBD487E0}"/>
              </a:ext>
            </a:extLst>
          </p:cNvPr>
          <p:cNvSpPr>
            <a:spLocks noGrp="1"/>
          </p:cNvSpPr>
          <p:nvPr>
            <p:ph type="ftr" sz="quarter" idx="3"/>
          </p:nvPr>
        </p:nvSpPr>
        <p:spPr>
          <a:xfrm>
            <a:off x="484632" y="6217920"/>
            <a:ext cx="4114800" cy="365125"/>
          </a:xfrm>
          <a:prstGeom prst="rect">
            <a:avLst/>
          </a:prstGeom>
        </p:spPr>
        <p:txBody>
          <a:bodyPr vert="horz" lIns="91440" tIns="45720" rIns="91440" bIns="45720" rtlCol="0" anchor="ctr">
            <a:noAutofit/>
          </a:bodyPr>
          <a:lstStyle>
            <a:lvl1pPr algn="l">
              <a:defRPr sz="1200">
                <a:solidFill>
                  <a:schemeClr val="bg1"/>
                </a:solidFill>
                <a:latin typeface="+mn-lt"/>
              </a:defRPr>
            </a:lvl1pPr>
          </a:lstStyle>
          <a:p>
            <a:r>
              <a:rPr lang="en-US" noProof="0" dirty="0"/>
              <a:t>Presentation Title</a:t>
            </a:r>
          </a:p>
        </p:txBody>
      </p:sp>
    </p:spTree>
    <p:extLst>
      <p:ext uri="{BB962C8B-B14F-4D97-AF65-F5344CB8AC3E}">
        <p14:creationId xmlns:p14="http://schemas.microsoft.com/office/powerpoint/2010/main" val="2020574204"/>
      </p:ext>
    </p:extLst>
  </p:cSld>
  <p:clrMap bg1="lt1" tx1="dk1" bg2="lt2" tx2="dk2" accent1="accent1" accent2="accent2" accent3="accent3" accent4="accent4" accent5="accent5" accent6="accent6" hlink="hlink" folHlink="folHlink"/>
  <p:sldLayoutIdLst>
    <p:sldLayoutId id="2147483667" r:id="rId1"/>
    <p:sldLayoutId id="2147483652"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8" r:id="rId11"/>
    <p:sldLayoutId id="2147483661" r:id="rId12"/>
    <p:sldLayoutId id="2147483662" r:id="rId13"/>
    <p:sldLayoutId id="2147483663" r:id="rId14"/>
    <p:sldLayoutId id="2147483664" r:id="rId15"/>
    <p:sldLayoutId id="2147483665" r:id="rId16"/>
  </p:sldLayoutIdLst>
  <p:hf sldNum="0" hd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userDrawn="1">
          <p15:clr>
            <a:srgbClr val="F26B43"/>
          </p15:clr>
        </p15:guide>
        <p15:guide id="2" pos="3840" userDrawn="1">
          <p15:clr>
            <a:srgbClr val="F26B43"/>
          </p15:clr>
        </p15:guide>
        <p15:guide id="3" pos="5640" userDrawn="1">
          <p15:clr>
            <a:srgbClr val="F26B43"/>
          </p15:clr>
        </p15:guide>
        <p15:guide id="4" pos="1656" userDrawn="1">
          <p15:clr>
            <a:srgbClr val="F26B43"/>
          </p15:clr>
        </p15:guide>
        <p15:guide id="5" pos="520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jpe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www.imf.org/external/lang/greek/np/exr/facts/glanceg.htm" TargetMode="External"/><Relationship Id="rId2" Type="http://schemas.openxmlformats.org/officeDocument/2006/relationships/hyperlink" Target="https://el.wikipedia.org/wiki/%CE%94%CE%B9%CE%B5%CE%B8%CE%BD%CE%AD%CF%82_%CE%9D%CE%BF%CE%BC%CE%B9%CF%83%CE%BC%CE%B1%CF%84%CE%B9%CE%BA%CF%8C_%CE%A4%CE%B1%CE%BC%CE%B5%CE%AF%CE%BF" TargetMode="External"/><Relationship Id="rId1" Type="http://schemas.openxmlformats.org/officeDocument/2006/relationships/slideLayout" Target="../slideLayouts/slideLayout6.xml"/><Relationship Id="rId6" Type="http://schemas.openxmlformats.org/officeDocument/2006/relationships/hyperlink" Target="https://www.gov.cy/mof/documents/diethneis-chrimatodotikoi-organismoi/organismoi/diethnes-nomismatiko-tameio/" TargetMode="External"/><Relationship Id="rId5" Type="http://schemas.openxmlformats.org/officeDocument/2006/relationships/hyperlink" Target="https://www.dw.com/el/%CE%B4%CE%B9%CE%B5%CE%B8%CE%BD%CE%AD%CF%82-%CE%BD%CE%BF%CE%BC%CE%B9%CF%83%CE%BC%CE%B1%CF%84%CE%B9%CE%BA%CF%8C-%CF%84%CE%B1%CE%BC%CE%B5%CE%AF%CE%BF-%CE%B4%CE%BD%CF%84/t-66770107" TargetMode="External"/><Relationship Id="rId4" Type="http://schemas.openxmlformats.org/officeDocument/2006/relationships/hyperlink" Target="https://www.dailyeconomics.gr/oikonomikoi-oroi/diethnes-nomismatiko-tameio-d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Εικόνα που περιέχει ουρανός, σύννεφο, τέχνη, εξωτερικός χώρος/ύπαιθρος&#10;&#10;Περιγραφή που δημιουργήθηκε αυτόματα">
            <a:extLst>
              <a:ext uri="{FF2B5EF4-FFF2-40B4-BE49-F238E27FC236}">
                <a16:creationId xmlns:a16="http://schemas.microsoft.com/office/drawing/2014/main" id="{B7CD450A-F41B-C52D-677C-50B8DD79FC9E}"/>
              </a:ext>
            </a:extLst>
          </p:cNvPr>
          <p:cNvPicPr>
            <a:picLocks noChangeAspect="1" noChangeArrowheads="1"/>
          </p:cNvPicPr>
          <p:nvPr/>
        </p:nvPicPr>
        <p:blipFill>
          <a:blip r:embed="rId2">
            <a:alphaModFix amt="60000"/>
            <a:extLst>
              <a:ext uri="{28A0092B-C50C-407E-A947-70E740481C1C}">
                <a14:useLocalDpi xmlns:a14="http://schemas.microsoft.com/office/drawing/2010/main" val="0"/>
              </a:ext>
            </a:extLst>
          </a:blip>
          <a:srcRect b="11765"/>
          <a:stretch/>
        </p:blipFill>
        <p:spPr bwMode="auto">
          <a:xfrm>
            <a:off x="0" y="2177143"/>
            <a:ext cx="7017436" cy="45066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7 - Τίτλος"/>
          <p:cNvSpPr>
            <a:spLocks noGrp="1"/>
          </p:cNvSpPr>
          <p:nvPr>
            <p:ph type="title"/>
          </p:nvPr>
        </p:nvSpPr>
        <p:spPr>
          <a:xfrm>
            <a:off x="0" y="465362"/>
            <a:ext cx="11821886" cy="1363437"/>
          </a:xfrm>
        </p:spPr>
        <p:txBody>
          <a:bodyPr/>
          <a:lstStyle/>
          <a:p>
            <a:r>
              <a:rPr lang="el-GR" altLang="zh-CN" sz="3000" dirty="0"/>
              <a:t>ΔΙΕΘΝΕΣ ΝΟΜΙΣΜΑΤΙΚΟ ΤΑΜΕΙΟ</a:t>
            </a:r>
            <a:br>
              <a:rPr lang="el-GR" altLang="zh-CN" sz="3000" dirty="0"/>
            </a:br>
            <a:r>
              <a:rPr lang="el-GR" altLang="zh-CN" sz="3000" dirty="0"/>
              <a:t>-</a:t>
            </a:r>
            <a:br>
              <a:rPr lang="el-GR" altLang="zh-CN" sz="3000" dirty="0"/>
            </a:br>
            <a:r>
              <a:rPr lang="el-GR" altLang="zh-CN" sz="3000" dirty="0"/>
              <a:t>ΧΡΕΟΣ ΒΟΡΡΑ-ΝΟΤΟΥ</a:t>
            </a:r>
            <a:endParaRPr lang="el-GR" sz="3000" dirty="0"/>
          </a:p>
        </p:txBody>
      </p:sp>
      <p:sp>
        <p:nvSpPr>
          <p:cNvPr id="16" name="Text Placeholder 8">
            <a:extLst>
              <a:ext uri="{FF2B5EF4-FFF2-40B4-BE49-F238E27FC236}">
                <a16:creationId xmlns:a16="http://schemas.microsoft.com/office/drawing/2014/main" id="{485E0237-B9A1-0B58-E0AA-05EF84817EB4}"/>
              </a:ext>
            </a:extLst>
          </p:cNvPr>
          <p:cNvSpPr>
            <a:spLocks noGrp="1"/>
          </p:cNvSpPr>
          <p:nvPr>
            <p:ph type="body" sz="quarter" idx="4294967295"/>
          </p:nvPr>
        </p:nvSpPr>
        <p:spPr>
          <a:xfrm>
            <a:off x="7628164" y="5125809"/>
            <a:ext cx="4563836" cy="1960791"/>
          </a:xfrm>
          <a:prstGeom prst="rect">
            <a:avLst/>
          </a:prstGeom>
        </p:spPr>
        <p:txBody>
          <a:bodyPr/>
          <a:lstStyle/>
          <a:p>
            <a:pPr>
              <a:buNone/>
            </a:pPr>
            <a:endParaRPr lang="en-US" dirty="0">
              <a:latin typeface="+mj-lt"/>
            </a:endParaRPr>
          </a:p>
          <a:p>
            <a:pPr algn="ctr">
              <a:buNone/>
            </a:pPr>
            <a:endParaRPr lang="el-GR" dirty="0">
              <a:latin typeface="+mj-lt"/>
            </a:endParaRPr>
          </a:p>
          <a:p>
            <a:pPr algn="ctr">
              <a:buNone/>
            </a:pPr>
            <a:endParaRPr lang="en-US" dirty="0">
              <a:latin typeface="+mj-lt"/>
            </a:endParaRPr>
          </a:p>
        </p:txBody>
      </p:sp>
      <p:pic>
        <p:nvPicPr>
          <p:cNvPr id="5" name="4 - Εικόνα" descr="panteio-logo-1024x749.jpg"/>
          <p:cNvPicPr>
            <a:picLocks noChangeAspect="1"/>
          </p:cNvPicPr>
          <p:nvPr/>
        </p:nvPicPr>
        <p:blipFill>
          <a:blip r:embed="rId3"/>
          <a:srcRect l="18472" t="-11400" r="20382"/>
          <a:stretch>
            <a:fillRect/>
          </a:stretch>
        </p:blipFill>
        <p:spPr>
          <a:xfrm>
            <a:off x="10755086" y="-206828"/>
            <a:ext cx="1436914" cy="1914812"/>
          </a:xfrm>
          <a:prstGeom prst="rect">
            <a:avLst/>
          </a:prstGeom>
        </p:spPr>
      </p:pic>
      <p:sp>
        <p:nvSpPr>
          <p:cNvPr id="7" name="6 - Ορθογώνιο"/>
          <p:cNvSpPr/>
          <p:nvPr/>
        </p:nvSpPr>
        <p:spPr>
          <a:xfrm>
            <a:off x="5649686" y="3820886"/>
            <a:ext cx="7347858" cy="1754326"/>
          </a:xfrm>
          <a:prstGeom prst="rect">
            <a:avLst/>
          </a:prstGeom>
        </p:spPr>
        <p:txBody>
          <a:bodyPr wrap="square">
            <a:spAutoFit/>
          </a:bodyPr>
          <a:lstStyle/>
          <a:p>
            <a:pPr algn="ctr">
              <a:buNone/>
            </a:pPr>
            <a:r>
              <a:rPr lang="el-GR" dirty="0">
                <a:solidFill>
                  <a:schemeClr val="bg1"/>
                </a:solidFill>
                <a:latin typeface="+mj-lt"/>
                <a:cs typeface="Times New Roman" pitchFamily="18" charset="0"/>
              </a:rPr>
              <a:t>ΕΙΣΑΓΩΓΗ ΣΤΙΣ ΔΙΕΘΝΕΙΣ ΣΧΕΣΕΙΣ </a:t>
            </a:r>
          </a:p>
          <a:p>
            <a:pPr algn="ctr">
              <a:buNone/>
            </a:pPr>
            <a:r>
              <a:rPr lang="el-GR" dirty="0">
                <a:solidFill>
                  <a:schemeClr val="bg1"/>
                </a:solidFill>
                <a:latin typeface="+mj-lt"/>
                <a:cs typeface="Times New Roman" pitchFamily="18" charset="0"/>
              </a:rPr>
              <a:t>08/01/2025</a:t>
            </a:r>
          </a:p>
          <a:p>
            <a:pPr algn="ctr">
              <a:buNone/>
            </a:pPr>
            <a:endParaRPr lang="el-GR" dirty="0">
              <a:solidFill>
                <a:schemeClr val="bg1"/>
              </a:solidFill>
              <a:latin typeface="+mj-lt"/>
              <a:cs typeface="Times New Roman" pitchFamily="18" charset="0"/>
            </a:endParaRPr>
          </a:p>
          <a:p>
            <a:pPr>
              <a:buNone/>
            </a:pPr>
            <a:r>
              <a:rPr lang="el-GR" dirty="0">
                <a:solidFill>
                  <a:schemeClr val="bg1"/>
                </a:solidFill>
              </a:rPr>
              <a:t>                           ΠΑΠΑΪΩΑΝΝΟΥ ΔΗΜΗΤΡΑ (ΑΜ. 11230096)</a:t>
            </a:r>
          </a:p>
          <a:p>
            <a:pPr>
              <a:buNone/>
            </a:pPr>
            <a:r>
              <a:rPr lang="el-GR" dirty="0">
                <a:solidFill>
                  <a:schemeClr val="bg1"/>
                </a:solidFill>
              </a:rPr>
              <a:t>                           ΧΡΥΣΑΝΘΟΥ ΕΛΕΝΗ (ΑΜ. 11230150)</a:t>
            </a:r>
          </a:p>
          <a:p>
            <a:pPr>
              <a:buNone/>
            </a:pPr>
            <a:endParaRPr lang="el-GR" dirty="0">
              <a:solidFill>
                <a:schemeClr val="bg1"/>
              </a:solidFill>
              <a:latin typeface="+mj-lt"/>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a:xfrm>
            <a:off x="783772" y="0"/>
            <a:ext cx="3755571" cy="1328057"/>
          </a:xfrm>
        </p:spPr>
        <p:txBody>
          <a:bodyPr/>
          <a:lstStyle/>
          <a:p>
            <a:r>
              <a:rPr lang="el-GR" sz="2800" u="sng" dirty="0"/>
              <a:t>ΑΡΜΟΔΙΟΤΗΤΕΣ</a:t>
            </a:r>
          </a:p>
        </p:txBody>
      </p:sp>
      <p:graphicFrame>
        <p:nvGraphicFramePr>
          <p:cNvPr id="14" name="13 - Διάγραμμα"/>
          <p:cNvGraphicFramePr/>
          <p:nvPr/>
        </p:nvGraphicFramePr>
        <p:xfrm>
          <a:off x="1970315" y="1001487"/>
          <a:ext cx="8795657" cy="5584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14 - Εικόνα" descr="images.jpg"/>
          <p:cNvPicPr>
            <a:picLocks noChangeAspect="1"/>
          </p:cNvPicPr>
          <p:nvPr/>
        </p:nvPicPr>
        <p:blipFill>
          <a:blip r:embed="rId7"/>
          <a:srcRect l="14494" t="-3287" r="13014"/>
          <a:stretch>
            <a:fillRect/>
          </a:stretch>
        </p:blipFill>
        <p:spPr>
          <a:xfrm>
            <a:off x="5323115" y="2895600"/>
            <a:ext cx="1945315" cy="1861457"/>
          </a:xfrm>
          <a:prstGeom prst="ellipse">
            <a:avLst/>
          </a:prstGeom>
          <a:ln>
            <a:noFill/>
          </a:ln>
          <a:effectLst>
            <a:softEdge rad="112500"/>
          </a:effectLst>
        </p:spPr>
      </p:pic>
    </p:spTree>
  </p:cSld>
  <p:clrMapOvr>
    <a:masterClrMapping/>
  </p:clrMapOvr>
  <p:transition>
    <p:circl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6508295" y="2624817"/>
            <a:ext cx="4856389" cy="3106511"/>
          </a:xfrm>
        </p:spPr>
        <p:txBody>
          <a:bodyPr/>
          <a:lstStyle/>
          <a:p>
            <a:pPr algn="just"/>
            <a:r>
              <a:rPr lang="el-GR" sz="1800" b="0" dirty="0"/>
              <a:t>Το χρέος μεταξύ του Βορρά και του Νότου είναι μια σύνθετη οικονομική, πολιτική και κοινωνική σχέση που έχει ιστορικές ρίζες στην αποικιοκρατία και την </a:t>
            </a:r>
            <a:r>
              <a:rPr lang="el-GR" sz="1800" b="0" dirty="0" err="1"/>
              <a:t>παγκοσμιοποιημένη</a:t>
            </a:r>
            <a:r>
              <a:rPr lang="el-GR" sz="1800" b="0" dirty="0"/>
              <a:t> οικονομία, με το χρέος να παίζει ρόλο εργαλείου ελέγχου και εξάρτησης.</a:t>
            </a:r>
            <a:br>
              <a:rPr lang="el-GR" sz="1800" b="0" dirty="0"/>
            </a:br>
            <a:br>
              <a:rPr lang="el-GR" sz="1800" b="0" dirty="0"/>
            </a:br>
            <a:r>
              <a:rPr lang="el-GR" sz="1800" b="0" dirty="0"/>
              <a:t>Η σχέση του ΔΝΤ με το χρέος του Βορρά και του Νότου αναδεικνύει τις ανισότητες μεταξύ των ανεπτυγμένων (Βορράς) και των αναπτυσσόμενων (Νότος) χωρών, καθώς την εξάρτηση που δημιουργείται από τη δομή του διεθνούς οικονομικού συστήματος. </a:t>
            </a:r>
            <a:br>
              <a:rPr lang="el-GR" sz="1800" dirty="0"/>
            </a:br>
            <a:endParaRPr lang="el-GR" sz="1800" dirty="0"/>
          </a:p>
        </p:txBody>
      </p:sp>
      <p:pic>
        <p:nvPicPr>
          <p:cNvPr id="5" name="4 - Θέση εικόνας" descr="1d0afd899de4a8d9141db971d80a1490.jpg"/>
          <p:cNvPicPr>
            <a:picLocks noGrp="1" noChangeAspect="1"/>
          </p:cNvPicPr>
          <p:nvPr>
            <p:ph type="pic" sz="quarter" idx="47"/>
          </p:nvPr>
        </p:nvPicPr>
        <p:blipFill>
          <a:blip r:embed="rId2"/>
          <a:srcRect l="20895" r="20895"/>
          <a:stretch>
            <a:fillRect/>
          </a:stretch>
        </p:blipFill>
        <p:spPr>
          <a:xfrm>
            <a:off x="543610" y="612798"/>
            <a:ext cx="5045662" cy="5783096"/>
          </a:xfrm>
        </p:spPr>
      </p:pic>
      <p:pic>
        <p:nvPicPr>
          <p:cNvPr id="6" name="5 - Εικόνα" descr="203773-1024__49172.jpg"/>
          <p:cNvPicPr>
            <a:picLocks noChangeAspect="1"/>
          </p:cNvPicPr>
          <p:nvPr/>
        </p:nvPicPr>
        <p:blipFill>
          <a:blip r:embed="rId3"/>
          <a:stretch>
            <a:fillRect/>
          </a:stretch>
        </p:blipFill>
        <p:spPr>
          <a:xfrm>
            <a:off x="1598413" y="1628775"/>
            <a:ext cx="2956299" cy="3686176"/>
          </a:xfrm>
          <a:prstGeom prst="rect">
            <a:avLst/>
          </a:prstGeom>
        </p:spPr>
      </p:pic>
      <p:sp>
        <p:nvSpPr>
          <p:cNvPr id="7" name="6 - TextBox"/>
          <p:cNvSpPr txBox="1"/>
          <p:nvPr/>
        </p:nvSpPr>
        <p:spPr>
          <a:xfrm>
            <a:off x="6404883" y="1068160"/>
            <a:ext cx="4895850" cy="523220"/>
          </a:xfrm>
          <a:prstGeom prst="rect">
            <a:avLst/>
          </a:prstGeom>
        </p:spPr>
        <p:txBody>
          <a:bodyPr wrap="square" rtlCol="0">
            <a:spAutoFit/>
          </a:bodyPr>
          <a:lstStyle/>
          <a:p>
            <a:pPr marL="0" indent="0" algn="ctr">
              <a:lnSpc>
                <a:spcPct val="100000"/>
              </a:lnSpc>
              <a:spcBef>
                <a:spcPts val="0"/>
              </a:spcBef>
              <a:buFontTx/>
              <a:buNone/>
            </a:pPr>
            <a:r>
              <a:rPr lang="el-GR" sz="2800" b="1" u="sng" dirty="0">
                <a:solidFill>
                  <a:prstClr val="white"/>
                </a:solidFill>
                <a:latin typeface="Posterama" panose="020B0504020200020000" pitchFamily="34" charset="0"/>
                <a:ea typeface="微软雅黑"/>
                <a:cs typeface="Posterama" panose="020B0504020200020000" pitchFamily="34" charset="0"/>
              </a:rPr>
              <a:t>ΧΡΕΟΣ ΒΟΡΡΑ-ΝΟΤΟΥ</a:t>
            </a:r>
          </a:p>
        </p:txBody>
      </p:sp>
    </p:spTree>
  </p:cSld>
  <p:clrMapOvr>
    <a:masterClrMapping/>
  </p:clrMapOvr>
  <p:transition>
    <p:wipe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Placeholder 39">
            <a:extLst>
              <a:ext uri="{FF2B5EF4-FFF2-40B4-BE49-F238E27FC236}">
                <a16:creationId xmlns:a16="http://schemas.microsoft.com/office/drawing/2014/main" id="{FA2F9A05-8E79-46FF-1ABA-927EF2D69BC5}"/>
              </a:ext>
            </a:extLst>
          </p:cNvPr>
          <p:cNvSpPr>
            <a:spLocks noGrp="1"/>
          </p:cNvSpPr>
          <p:nvPr>
            <p:ph type="body" sz="quarter" idx="27"/>
          </p:nvPr>
        </p:nvSpPr>
        <p:spPr>
          <a:xfrm>
            <a:off x="628650" y="1562318"/>
            <a:ext cx="1865376" cy="866219"/>
          </a:xfrm>
        </p:spPr>
        <p:txBody>
          <a:bodyPr/>
          <a:lstStyle/>
          <a:p>
            <a:r>
              <a:rPr lang="el-GR" dirty="0"/>
              <a:t>ΝΟΤΟΣ</a:t>
            </a:r>
            <a:endParaRPr lang="en-US" dirty="0"/>
          </a:p>
        </p:txBody>
      </p:sp>
      <p:sp>
        <p:nvSpPr>
          <p:cNvPr id="50" name="Text Placeholder 49">
            <a:extLst>
              <a:ext uri="{FF2B5EF4-FFF2-40B4-BE49-F238E27FC236}">
                <a16:creationId xmlns:a16="http://schemas.microsoft.com/office/drawing/2014/main" id="{0532F467-8DBE-D445-0CF7-D5D242DAD663}"/>
              </a:ext>
            </a:extLst>
          </p:cNvPr>
          <p:cNvSpPr>
            <a:spLocks noGrp="1"/>
          </p:cNvSpPr>
          <p:nvPr>
            <p:ph type="body" sz="quarter" idx="32"/>
          </p:nvPr>
        </p:nvSpPr>
        <p:spPr>
          <a:xfrm>
            <a:off x="628650" y="2424998"/>
            <a:ext cx="1865376" cy="2464293"/>
          </a:xfrm>
        </p:spPr>
        <p:txBody>
          <a:bodyPr/>
          <a:lstStyle/>
          <a:p>
            <a:r>
              <a:rPr lang="el-GR" i="1" dirty="0"/>
              <a:t>Δανειακή εξάρτηση</a:t>
            </a:r>
            <a:endParaRPr lang="el-GR" dirty="0"/>
          </a:p>
          <a:p>
            <a:r>
              <a:rPr lang="el-GR" i="1" dirty="0"/>
              <a:t> </a:t>
            </a:r>
            <a:endParaRPr lang="el-GR" dirty="0"/>
          </a:p>
          <a:p>
            <a:r>
              <a:rPr lang="el-GR" dirty="0"/>
              <a:t> </a:t>
            </a:r>
            <a:r>
              <a:rPr lang="el-GR" i="1" dirty="0"/>
              <a:t> </a:t>
            </a:r>
            <a:endParaRPr lang="el-GR" dirty="0"/>
          </a:p>
          <a:p>
            <a:endParaRPr lang="el-GR" i="1" dirty="0"/>
          </a:p>
          <a:p>
            <a:endParaRPr lang="el-GR" i="1" dirty="0"/>
          </a:p>
          <a:p>
            <a:endParaRPr lang="el-GR" i="1" dirty="0"/>
          </a:p>
          <a:p>
            <a:r>
              <a:rPr lang="el-GR" i="1" dirty="0"/>
              <a:t>Κρίση χρέους</a:t>
            </a:r>
            <a:endParaRPr lang="el-GR" dirty="0"/>
          </a:p>
          <a:p>
            <a:r>
              <a:rPr lang="el-GR" dirty="0"/>
              <a:t> </a:t>
            </a:r>
          </a:p>
        </p:txBody>
      </p:sp>
      <p:sp>
        <p:nvSpPr>
          <p:cNvPr id="42" name="Text Placeholder 41">
            <a:extLst>
              <a:ext uri="{FF2B5EF4-FFF2-40B4-BE49-F238E27FC236}">
                <a16:creationId xmlns:a16="http://schemas.microsoft.com/office/drawing/2014/main" id="{48BF8F22-E288-84B0-03E9-82D678051D45}"/>
              </a:ext>
            </a:extLst>
          </p:cNvPr>
          <p:cNvSpPr>
            <a:spLocks noGrp="1"/>
          </p:cNvSpPr>
          <p:nvPr>
            <p:ph type="body" sz="quarter" idx="46"/>
          </p:nvPr>
        </p:nvSpPr>
        <p:spPr>
          <a:xfrm>
            <a:off x="2981706" y="1552793"/>
            <a:ext cx="1865376" cy="866219"/>
          </a:xfrm>
        </p:spPr>
        <p:txBody>
          <a:bodyPr/>
          <a:lstStyle/>
          <a:p>
            <a:r>
              <a:rPr lang="el-GR" dirty="0"/>
              <a:t>ΛΥΣΗ ΔΝΤ </a:t>
            </a:r>
            <a:endParaRPr lang="en-US" dirty="0"/>
          </a:p>
        </p:txBody>
      </p:sp>
      <p:sp>
        <p:nvSpPr>
          <p:cNvPr id="52" name="Text Placeholder 51">
            <a:extLst>
              <a:ext uri="{FF2B5EF4-FFF2-40B4-BE49-F238E27FC236}">
                <a16:creationId xmlns:a16="http://schemas.microsoft.com/office/drawing/2014/main" id="{BACB9342-C47E-6729-46BE-F10DBB78182A}"/>
              </a:ext>
            </a:extLst>
          </p:cNvPr>
          <p:cNvSpPr>
            <a:spLocks noGrp="1"/>
          </p:cNvSpPr>
          <p:nvPr>
            <p:ph type="body" sz="quarter" idx="50"/>
          </p:nvPr>
        </p:nvSpPr>
        <p:spPr>
          <a:xfrm>
            <a:off x="2971728" y="2415473"/>
            <a:ext cx="1867186" cy="2471878"/>
          </a:xfrm>
        </p:spPr>
        <p:txBody>
          <a:bodyPr/>
          <a:lstStyle/>
          <a:p>
            <a:r>
              <a:rPr lang="el-GR" sz="1300" i="1" dirty="0"/>
              <a:t> </a:t>
            </a:r>
            <a:r>
              <a:rPr lang="el-GR" sz="1300" dirty="0"/>
              <a:t>Παράταση δανειακής εξάρτησης μέσω προγραμμάτων που επέβαλαν πολιτικές ευνοϊκές προς το συμφέρον του Βορρά</a:t>
            </a:r>
          </a:p>
          <a:p>
            <a:r>
              <a:rPr lang="el-GR" sz="1300" dirty="0"/>
              <a:t> </a:t>
            </a:r>
          </a:p>
          <a:p>
            <a:r>
              <a:rPr lang="el-GR" sz="1300" dirty="0"/>
              <a:t>Χρήση προγραμμάτων Διαρθρωτικής Προσαρμογής (</a:t>
            </a:r>
            <a:r>
              <a:rPr lang="el-GR" sz="1300" dirty="0" err="1"/>
              <a:t>SAPs</a:t>
            </a:r>
            <a:r>
              <a:rPr lang="el-GR" sz="1300" dirty="0"/>
              <a:t>)</a:t>
            </a:r>
          </a:p>
          <a:p>
            <a:endParaRPr lang="en-US" sz="1300" dirty="0"/>
          </a:p>
        </p:txBody>
      </p:sp>
      <p:sp>
        <p:nvSpPr>
          <p:cNvPr id="46" name="Text Placeholder 45">
            <a:extLst>
              <a:ext uri="{FF2B5EF4-FFF2-40B4-BE49-F238E27FC236}">
                <a16:creationId xmlns:a16="http://schemas.microsoft.com/office/drawing/2014/main" id="{B87AFF1A-EF07-5FBF-C582-29AE302A47D5}"/>
              </a:ext>
            </a:extLst>
          </p:cNvPr>
          <p:cNvSpPr>
            <a:spLocks noGrp="1"/>
          </p:cNvSpPr>
          <p:nvPr>
            <p:ph type="body" sz="quarter" idx="48"/>
          </p:nvPr>
        </p:nvSpPr>
        <p:spPr>
          <a:xfrm>
            <a:off x="7297293" y="1562318"/>
            <a:ext cx="1865376" cy="866219"/>
          </a:xfrm>
        </p:spPr>
        <p:txBody>
          <a:bodyPr/>
          <a:lstStyle/>
          <a:p>
            <a:r>
              <a:rPr lang="el-GR" dirty="0"/>
              <a:t>ΒΟΡΡΑΣ</a:t>
            </a:r>
            <a:endParaRPr lang="en-US" dirty="0"/>
          </a:p>
        </p:txBody>
      </p:sp>
      <p:sp>
        <p:nvSpPr>
          <p:cNvPr id="56" name="Text Placeholder 55">
            <a:extLst>
              <a:ext uri="{FF2B5EF4-FFF2-40B4-BE49-F238E27FC236}">
                <a16:creationId xmlns:a16="http://schemas.microsoft.com/office/drawing/2014/main" id="{E62055F1-67DB-9D6D-ABE2-20C3B2514A43}"/>
              </a:ext>
            </a:extLst>
          </p:cNvPr>
          <p:cNvSpPr>
            <a:spLocks noGrp="1"/>
          </p:cNvSpPr>
          <p:nvPr>
            <p:ph type="body" sz="quarter" idx="52"/>
          </p:nvPr>
        </p:nvSpPr>
        <p:spPr>
          <a:xfrm>
            <a:off x="7297744" y="2424998"/>
            <a:ext cx="1865376" cy="2464293"/>
          </a:xfrm>
        </p:spPr>
        <p:txBody>
          <a:bodyPr/>
          <a:lstStyle/>
          <a:p>
            <a:endParaRPr lang="el-GR" i="1" dirty="0"/>
          </a:p>
          <a:p>
            <a:r>
              <a:rPr lang="el-GR" i="1" dirty="0"/>
              <a:t>Κρίση χρέους</a:t>
            </a:r>
            <a:endParaRPr lang="el-GR" dirty="0"/>
          </a:p>
          <a:p>
            <a:endParaRPr lang="en-US" dirty="0"/>
          </a:p>
        </p:txBody>
      </p:sp>
      <p:sp>
        <p:nvSpPr>
          <p:cNvPr id="48" name="Text Placeholder 47">
            <a:extLst>
              <a:ext uri="{FF2B5EF4-FFF2-40B4-BE49-F238E27FC236}">
                <a16:creationId xmlns:a16="http://schemas.microsoft.com/office/drawing/2014/main" id="{9303DF4A-6DF5-9082-4ABE-2B0D5433359A}"/>
              </a:ext>
            </a:extLst>
          </p:cNvPr>
          <p:cNvSpPr>
            <a:spLocks noGrp="1"/>
          </p:cNvSpPr>
          <p:nvPr>
            <p:ph type="body" sz="quarter" idx="49"/>
          </p:nvPr>
        </p:nvSpPr>
        <p:spPr>
          <a:xfrm>
            <a:off x="9488424" y="1571843"/>
            <a:ext cx="1865376" cy="866219"/>
          </a:xfrm>
        </p:spPr>
        <p:txBody>
          <a:bodyPr/>
          <a:lstStyle/>
          <a:p>
            <a:r>
              <a:rPr lang="el-GR" dirty="0"/>
              <a:t>ΛΥΣΗ ΔΝΤ </a:t>
            </a:r>
            <a:endParaRPr lang="en-US" dirty="0"/>
          </a:p>
        </p:txBody>
      </p:sp>
      <p:sp>
        <p:nvSpPr>
          <p:cNvPr id="58" name="Text Placeholder 57">
            <a:extLst>
              <a:ext uri="{FF2B5EF4-FFF2-40B4-BE49-F238E27FC236}">
                <a16:creationId xmlns:a16="http://schemas.microsoft.com/office/drawing/2014/main" id="{0930742F-3693-100E-944F-A04AB5320145}"/>
              </a:ext>
            </a:extLst>
          </p:cNvPr>
          <p:cNvSpPr>
            <a:spLocks noGrp="1"/>
          </p:cNvSpPr>
          <p:nvPr>
            <p:ph type="body" sz="quarter" idx="53"/>
          </p:nvPr>
        </p:nvSpPr>
        <p:spPr>
          <a:xfrm>
            <a:off x="9488424" y="2434523"/>
            <a:ext cx="1865376" cy="2464293"/>
          </a:xfrm>
        </p:spPr>
        <p:txBody>
          <a:bodyPr/>
          <a:lstStyle/>
          <a:p>
            <a:endParaRPr lang="el-GR" i="1" dirty="0"/>
          </a:p>
          <a:p>
            <a:r>
              <a:rPr lang="el-GR" sz="1300" dirty="0"/>
              <a:t>Επιβολή  αυστηρών μέτρων λιτότητα, που θεωρούνται "μεταφορά" πολιτικών του Νότου στον Βορρά.</a:t>
            </a:r>
          </a:p>
          <a:p>
            <a:endParaRPr lang="en-US" dirty="0"/>
          </a:p>
        </p:txBody>
      </p:sp>
      <p:sp>
        <p:nvSpPr>
          <p:cNvPr id="15" name="Slide Number Placeholder 13">
            <a:extLst>
              <a:ext uri="{FF2B5EF4-FFF2-40B4-BE49-F238E27FC236}">
                <a16:creationId xmlns:a16="http://schemas.microsoft.com/office/drawing/2014/main" id="{679DA676-802B-4F1C-F2D7-8AB7BA23BD93}"/>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altLang="zh-CN" sz="1200" u="none" strike="noStrike" kern="1200" cap="none" spc="0" normalizeH="0" baseline="0" dirty="0">
              <a:ln>
                <a:noFill/>
              </a:ln>
              <a:solidFill>
                <a:schemeClr val="bg1"/>
              </a:solidFill>
              <a:effectLst/>
              <a:uLnTx/>
              <a:uFillTx/>
            </a:endParaRPr>
          </a:p>
        </p:txBody>
      </p:sp>
      <p:sp>
        <p:nvSpPr>
          <p:cNvPr id="17" name="16 - TextBox"/>
          <p:cNvSpPr txBox="1"/>
          <p:nvPr/>
        </p:nvSpPr>
        <p:spPr>
          <a:xfrm>
            <a:off x="495300" y="5286375"/>
            <a:ext cx="4962525" cy="1431161"/>
          </a:xfrm>
          <a:prstGeom prst="rect">
            <a:avLst/>
          </a:prstGeom>
        </p:spPr>
        <p:txBody>
          <a:bodyPr wrap="square" rtlCol="0">
            <a:spAutoFit/>
          </a:bodyPr>
          <a:lstStyle/>
          <a:p>
            <a:pPr lvl="0" algn="just"/>
            <a:r>
              <a:rPr lang="el-GR" sz="1250" b="1" dirty="0">
                <a:solidFill>
                  <a:schemeClr val="bg1"/>
                </a:solidFill>
                <a:latin typeface="+mj-lt"/>
              </a:rPr>
              <a:t>Αργεντινή</a:t>
            </a:r>
            <a:r>
              <a:rPr lang="el-GR" sz="1250" dirty="0">
                <a:solidFill>
                  <a:schemeClr val="bg1"/>
                </a:solidFill>
                <a:latin typeface="+mj-lt"/>
              </a:rPr>
              <a:t>: Υπερβολικός δανεισμός και προγράμματα επιδείνωσαν την κρίση της δεκαετίας του 1990 και οδήγησαν σε χρεοκοπία.</a:t>
            </a:r>
          </a:p>
          <a:p>
            <a:pPr lvl="0" algn="just"/>
            <a:r>
              <a:rPr lang="el-GR" sz="1250" b="1" dirty="0">
                <a:solidFill>
                  <a:schemeClr val="bg1"/>
                </a:solidFill>
                <a:latin typeface="+mj-lt"/>
              </a:rPr>
              <a:t>Ζάμπια</a:t>
            </a:r>
            <a:r>
              <a:rPr lang="el-GR" sz="1250" dirty="0">
                <a:solidFill>
                  <a:schemeClr val="bg1"/>
                </a:solidFill>
                <a:latin typeface="+mj-lt"/>
              </a:rPr>
              <a:t>: Τα προγράμματα του ΔΝΤ περιόρισαν τις κρατικές δαπάνες, επιδεινώνοντας τη </a:t>
            </a:r>
            <a:r>
              <a:rPr lang="el-GR" sz="1250" dirty="0" err="1">
                <a:solidFill>
                  <a:schemeClr val="bg1"/>
                </a:solidFill>
                <a:latin typeface="+mj-lt"/>
              </a:rPr>
              <a:t>φτώχεια</a:t>
            </a:r>
            <a:r>
              <a:rPr lang="el-GR" sz="1250" dirty="0" err="1">
                <a:solidFill>
                  <a:schemeClr val="bg1"/>
                </a:solidFill>
                <a:latin typeface="+mj-lt"/>
                <a:sym typeface="Wingdings"/>
              </a:rPr>
              <a:t></a:t>
            </a:r>
            <a:r>
              <a:rPr lang="el-GR" sz="1250" dirty="0">
                <a:solidFill>
                  <a:schemeClr val="bg1"/>
                </a:solidFill>
                <a:latin typeface="+mj-lt"/>
              </a:rPr>
              <a:t> Χρέος που επιδεινώθηκε από την εξάρτηση από εξαγωγές χαλκού.</a:t>
            </a:r>
          </a:p>
          <a:p>
            <a:pPr lvl="0" algn="just"/>
            <a:r>
              <a:rPr lang="el-GR" sz="1250" b="1" dirty="0">
                <a:solidFill>
                  <a:schemeClr val="bg1"/>
                </a:solidFill>
                <a:latin typeface="+mj-lt"/>
              </a:rPr>
              <a:t>Σουδάν</a:t>
            </a:r>
            <a:r>
              <a:rPr lang="el-GR" sz="1250" dirty="0">
                <a:solidFill>
                  <a:schemeClr val="bg1"/>
                </a:solidFill>
                <a:latin typeface="+mj-lt"/>
              </a:rPr>
              <a:t>: Αντιμετώπισε απομόνωση λόγω χρέους.</a:t>
            </a:r>
          </a:p>
          <a:p>
            <a:pPr marL="0" indent="0" algn="ctr">
              <a:lnSpc>
                <a:spcPct val="100000"/>
              </a:lnSpc>
              <a:spcBef>
                <a:spcPts val="0"/>
              </a:spcBef>
              <a:buFontTx/>
              <a:buNone/>
            </a:pPr>
            <a:endParaRPr lang="el-GR" sz="1200" dirty="0">
              <a:solidFill>
                <a:schemeClr val="bg1"/>
              </a:solidFill>
              <a:latin typeface="Posterama" panose="020B0504020200020000" pitchFamily="34" charset="0"/>
              <a:ea typeface="微软雅黑"/>
              <a:cs typeface="Posterama" panose="020B0504020200020000" pitchFamily="34" charset="0"/>
            </a:endParaRPr>
          </a:p>
        </p:txBody>
      </p:sp>
      <p:sp>
        <p:nvSpPr>
          <p:cNvPr id="19" name="18 - TextBox"/>
          <p:cNvSpPr txBox="1"/>
          <p:nvPr/>
        </p:nvSpPr>
        <p:spPr>
          <a:xfrm>
            <a:off x="7263492" y="5396593"/>
            <a:ext cx="4257675" cy="1246495"/>
          </a:xfrm>
          <a:prstGeom prst="rect">
            <a:avLst/>
          </a:prstGeom>
        </p:spPr>
        <p:txBody>
          <a:bodyPr wrap="square" rtlCol="0">
            <a:spAutoFit/>
          </a:bodyPr>
          <a:lstStyle/>
          <a:p>
            <a:pPr lvl="0" algn="just"/>
            <a:r>
              <a:rPr lang="el-GR" sz="1300" b="1" dirty="0">
                <a:solidFill>
                  <a:schemeClr val="bg1"/>
                </a:solidFill>
                <a:latin typeface="+mj-lt"/>
              </a:rPr>
              <a:t>Ελλάδα</a:t>
            </a:r>
            <a:r>
              <a:rPr lang="el-GR" sz="1300" dirty="0">
                <a:solidFill>
                  <a:schemeClr val="bg1"/>
                </a:solidFill>
                <a:latin typeface="+mj-lt"/>
              </a:rPr>
              <a:t>: Υπέστη αυστηρά μέτρα λιτότητας, με μείωση μισθών και συντάξεων και συρρίκνωση του κοινωνικού κράτους.</a:t>
            </a:r>
          </a:p>
          <a:p>
            <a:r>
              <a:rPr lang="el-GR" b="1" dirty="0">
                <a:solidFill>
                  <a:schemeClr val="bg1"/>
                </a:solidFill>
              </a:rPr>
              <a:t> </a:t>
            </a:r>
            <a:endParaRPr lang="el-GR" dirty="0">
              <a:solidFill>
                <a:schemeClr val="bg1"/>
              </a:solidFill>
            </a:endParaRPr>
          </a:p>
          <a:p>
            <a:pPr marL="0" indent="0" algn="ctr">
              <a:lnSpc>
                <a:spcPct val="100000"/>
              </a:lnSpc>
              <a:spcBef>
                <a:spcPts val="0"/>
              </a:spcBef>
              <a:buFontTx/>
              <a:buNone/>
            </a:pPr>
            <a:endParaRPr lang="el-GR" sz="1800" dirty="0">
              <a:solidFill>
                <a:prstClr val="white"/>
              </a:solidFill>
              <a:latin typeface="Posterama" panose="020B0504020200020000" pitchFamily="34" charset="0"/>
              <a:ea typeface="微软雅黑"/>
              <a:cs typeface="Posterama" panose="020B0504020200020000" pitchFamily="34" charset="0"/>
            </a:endParaRPr>
          </a:p>
        </p:txBody>
      </p:sp>
    </p:spTree>
    <p:extLst>
      <p:ext uri="{BB962C8B-B14F-4D97-AF65-F5344CB8AC3E}">
        <p14:creationId xmlns:p14="http://schemas.microsoft.com/office/powerpoint/2010/main" val="2624021206"/>
      </p:ext>
    </p:extLst>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29334" y="807263"/>
            <a:ext cx="10889796" cy="783412"/>
          </a:xfrm>
        </p:spPr>
        <p:txBody>
          <a:bodyPr/>
          <a:lstStyle/>
          <a:p>
            <a:r>
              <a:rPr lang="el-GR" sz="2800" u="sng" dirty="0"/>
              <a:t>ΘΕΤΙΚΑ ΔΝΤ </a:t>
            </a:r>
            <a:br>
              <a:rPr lang="el-GR" sz="2800" dirty="0"/>
            </a:br>
            <a:endParaRPr lang="el-GR" sz="2800" dirty="0"/>
          </a:p>
        </p:txBody>
      </p:sp>
      <p:sp>
        <p:nvSpPr>
          <p:cNvPr id="6" name="5 - Ορθογώνιο"/>
          <p:cNvSpPr/>
          <p:nvPr/>
        </p:nvSpPr>
        <p:spPr>
          <a:xfrm>
            <a:off x="371475" y="1896160"/>
            <a:ext cx="7496175" cy="3693319"/>
          </a:xfrm>
          <a:prstGeom prst="rect">
            <a:avLst/>
          </a:prstGeom>
        </p:spPr>
        <p:txBody>
          <a:bodyPr wrap="square">
            <a:spAutoFit/>
          </a:bodyPr>
          <a:lstStyle/>
          <a:p>
            <a:pPr marL="342900" indent="-342900" algn="just">
              <a:buAutoNum type="arabicParenR"/>
            </a:pPr>
            <a:r>
              <a:rPr lang="el-GR" dirty="0">
                <a:solidFill>
                  <a:schemeClr val="bg1"/>
                </a:solidFill>
                <a:latin typeface="+mj-lt"/>
              </a:rPr>
              <a:t>Σταθεροποίηση Οικονομιών σε χώρες που αντιμετωπίζουν κρίσεις</a:t>
            </a:r>
          </a:p>
          <a:p>
            <a:pPr marL="342900" indent="-342900" algn="just">
              <a:buAutoNum type="arabicParenR"/>
            </a:pPr>
            <a:endParaRPr lang="el-GR" dirty="0">
              <a:solidFill>
                <a:schemeClr val="bg1"/>
              </a:solidFill>
              <a:latin typeface="+mj-lt"/>
            </a:endParaRPr>
          </a:p>
          <a:p>
            <a:pPr marL="342900" indent="-342900" algn="just">
              <a:buFontTx/>
              <a:buAutoNum type="arabicParenR"/>
            </a:pPr>
            <a:r>
              <a:rPr lang="el-GR" dirty="0">
                <a:solidFill>
                  <a:schemeClr val="bg1"/>
                </a:solidFill>
                <a:latin typeface="+mj-lt"/>
              </a:rPr>
              <a:t>Ενίσχυση Παγκόσμιας Οικονομικής Συνεργασίας</a:t>
            </a:r>
          </a:p>
          <a:p>
            <a:pPr marL="342900" indent="-342900" algn="just">
              <a:buFontTx/>
              <a:buAutoNum type="arabicParenR"/>
            </a:pPr>
            <a:endParaRPr lang="el-GR" dirty="0">
              <a:solidFill>
                <a:schemeClr val="bg1"/>
              </a:solidFill>
              <a:latin typeface="+mj-lt"/>
            </a:endParaRPr>
          </a:p>
          <a:p>
            <a:pPr marL="342900" indent="-342900" algn="just">
              <a:buFontTx/>
              <a:buAutoNum type="arabicParenR"/>
            </a:pPr>
            <a:r>
              <a:rPr lang="el-GR" dirty="0">
                <a:solidFill>
                  <a:schemeClr val="bg1"/>
                </a:solidFill>
                <a:latin typeface="+mj-lt"/>
              </a:rPr>
              <a:t>Παροχή Τεχνογνωσίας και Εκπαίδευσης</a:t>
            </a:r>
          </a:p>
          <a:p>
            <a:pPr marL="342900" indent="-342900" algn="just">
              <a:buFontTx/>
              <a:buAutoNum type="arabicParenR"/>
            </a:pPr>
            <a:endParaRPr lang="el-GR" b="1" dirty="0">
              <a:solidFill>
                <a:schemeClr val="bg1"/>
              </a:solidFill>
              <a:latin typeface="+mj-lt"/>
            </a:endParaRPr>
          </a:p>
          <a:p>
            <a:pPr marL="342900" indent="-342900" algn="just">
              <a:buFontTx/>
              <a:buAutoNum type="arabicParenR"/>
            </a:pPr>
            <a:r>
              <a:rPr lang="el-GR" dirty="0">
                <a:solidFill>
                  <a:schemeClr val="bg1"/>
                </a:solidFill>
                <a:latin typeface="+mj-lt"/>
              </a:rPr>
              <a:t>Υποστήριξη Αναπτυσσόμενων Χωρών </a:t>
            </a:r>
          </a:p>
          <a:p>
            <a:pPr marL="342900" indent="-342900" algn="just">
              <a:buFontTx/>
              <a:buAutoNum type="arabicParenR"/>
            </a:pPr>
            <a:endParaRPr lang="el-GR" dirty="0">
              <a:solidFill>
                <a:schemeClr val="bg1"/>
              </a:solidFill>
              <a:latin typeface="+mj-lt"/>
            </a:endParaRPr>
          </a:p>
          <a:p>
            <a:pPr marL="342900" indent="-342900" algn="just">
              <a:buFontTx/>
              <a:buAutoNum type="arabicParenR"/>
            </a:pPr>
            <a:r>
              <a:rPr lang="el-GR" dirty="0">
                <a:solidFill>
                  <a:schemeClr val="bg1"/>
                </a:solidFill>
                <a:latin typeface="+mj-lt"/>
              </a:rPr>
              <a:t>Διαχείριση Παγκόσμιων Προκλήσεων</a:t>
            </a:r>
          </a:p>
          <a:p>
            <a:pPr marL="342900" indent="-342900" algn="just">
              <a:buFontTx/>
              <a:buAutoNum type="arabicParenR"/>
            </a:pPr>
            <a:endParaRPr lang="el-GR" b="1" dirty="0">
              <a:solidFill>
                <a:schemeClr val="bg1"/>
              </a:solidFill>
              <a:latin typeface="+mj-lt"/>
            </a:endParaRPr>
          </a:p>
          <a:p>
            <a:pPr marL="342900" indent="-342900" algn="just">
              <a:buFontTx/>
              <a:buAutoNum type="arabicParenR"/>
            </a:pPr>
            <a:r>
              <a:rPr lang="el-GR" dirty="0">
                <a:solidFill>
                  <a:schemeClr val="bg1"/>
                </a:solidFill>
                <a:latin typeface="+mj-lt"/>
              </a:rPr>
              <a:t>Συνεισφορά στη Νομισματική Σταθερότητα</a:t>
            </a:r>
          </a:p>
          <a:p>
            <a:pPr marL="342900" indent="-342900">
              <a:buFontTx/>
              <a:buAutoNum type="arabicParenR"/>
            </a:pPr>
            <a:endParaRPr lang="el-GR" b="1" dirty="0"/>
          </a:p>
          <a:p>
            <a:pPr marL="342900" indent="-342900">
              <a:buAutoNum type="arabicParenR"/>
            </a:pPr>
            <a:endParaRPr lang="el-GR" dirty="0"/>
          </a:p>
        </p:txBody>
      </p:sp>
      <p:pic>
        <p:nvPicPr>
          <p:cNvPr id="7" name="6 - Εικόνα" descr="d4722a943e9c99fe7352363fa6a07a0a_XL.jpg"/>
          <p:cNvPicPr>
            <a:picLocks noChangeAspect="1"/>
          </p:cNvPicPr>
          <p:nvPr/>
        </p:nvPicPr>
        <p:blipFill>
          <a:blip r:embed="rId2"/>
          <a:stretch>
            <a:fillRect/>
          </a:stretch>
        </p:blipFill>
        <p:spPr>
          <a:xfrm>
            <a:off x="6096000" y="3529013"/>
            <a:ext cx="6096000" cy="3328987"/>
          </a:xfrm>
          <a:prstGeom prst="rect">
            <a:avLst/>
          </a:prstGeom>
        </p:spPr>
      </p:pic>
    </p:spTree>
  </p:cSld>
  <p:clrMapOvr>
    <a:masterClrMapping/>
  </p:clrMapOvr>
  <p:transition>
    <p:pull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a:xfrm>
            <a:off x="489858" y="430439"/>
            <a:ext cx="10515600" cy="1325563"/>
          </a:xfrm>
        </p:spPr>
        <p:txBody>
          <a:bodyPr/>
          <a:lstStyle/>
          <a:p>
            <a:pPr algn="l"/>
            <a:r>
              <a:rPr lang="el-GR" sz="2800" u="sng" dirty="0"/>
              <a:t>ΑΡΝΗΤΙΚΑ ΔΝΤ </a:t>
            </a:r>
          </a:p>
        </p:txBody>
      </p:sp>
      <p:sp>
        <p:nvSpPr>
          <p:cNvPr id="13" name="12 - Θέση υποσέλιδου"/>
          <p:cNvSpPr>
            <a:spLocks noGrp="1"/>
          </p:cNvSpPr>
          <p:nvPr>
            <p:ph type="ftr" sz="quarter" idx="54"/>
          </p:nvPr>
        </p:nvSpPr>
        <p:spPr>
          <a:xfrm>
            <a:off x="424543" y="1915886"/>
            <a:ext cx="9231085" cy="3668485"/>
          </a:xfrm>
        </p:spPr>
        <p:txBody>
          <a:bodyPr/>
          <a:lstStyle/>
          <a:p>
            <a:pPr marL="228600" indent="-228600">
              <a:buAutoNum type="arabicParenR"/>
            </a:pPr>
            <a:r>
              <a:rPr lang="el-GR" sz="1700" b="1" dirty="0">
                <a:latin typeface="+mj-lt"/>
              </a:rPr>
              <a:t>Δρακόντειοι όροι</a:t>
            </a:r>
          </a:p>
          <a:p>
            <a:pPr marL="228600" indent="-228600">
              <a:buAutoNum type="arabicParenR"/>
            </a:pPr>
            <a:endParaRPr lang="el-GR" sz="1700" b="1" dirty="0">
              <a:latin typeface="+mj-lt"/>
            </a:endParaRPr>
          </a:p>
          <a:p>
            <a:r>
              <a:rPr lang="el-GR" sz="1700" b="1" dirty="0">
                <a:latin typeface="+mj-lt"/>
              </a:rPr>
              <a:t>2) Επιδείνωση της ανισότητας </a:t>
            </a:r>
            <a:r>
              <a:rPr lang="el-GR" sz="1700" b="1" dirty="0">
                <a:latin typeface="+mj-lt"/>
                <a:sym typeface="Wingdings" pitchFamily="2" charset="2"/>
              </a:rPr>
              <a:t></a:t>
            </a:r>
            <a:r>
              <a:rPr lang="el-GR" sz="1700" b="1" dirty="0"/>
              <a:t> Επιβάρυνση λαού </a:t>
            </a:r>
            <a:br>
              <a:rPr lang="el-GR" sz="1700" dirty="0">
                <a:latin typeface="+mj-lt"/>
              </a:rPr>
            </a:br>
            <a:endParaRPr lang="el-GR" sz="1700" dirty="0">
              <a:latin typeface="+mj-lt"/>
            </a:endParaRPr>
          </a:p>
          <a:p>
            <a:r>
              <a:rPr lang="el-GR" sz="1700" b="1" dirty="0">
                <a:latin typeface="+mj-lt"/>
              </a:rPr>
              <a:t>3) Αύξηση ανεργίας - Μείωση επιδοτήσεων – Έξαρση διαφθοράς </a:t>
            </a:r>
            <a:br>
              <a:rPr lang="el-GR" sz="1700" dirty="0">
                <a:latin typeface="+mj-lt"/>
              </a:rPr>
            </a:br>
            <a:endParaRPr lang="el-GR" sz="1700" dirty="0">
              <a:latin typeface="+mj-lt"/>
            </a:endParaRPr>
          </a:p>
          <a:p>
            <a:r>
              <a:rPr lang="el-GR" sz="1700" b="1" dirty="0">
                <a:latin typeface="+mj-lt"/>
              </a:rPr>
              <a:t>4) Υπερβολική Εξάρτηση </a:t>
            </a:r>
            <a:r>
              <a:rPr lang="el-GR" sz="1700" b="1" dirty="0">
                <a:latin typeface="+mj-lt"/>
                <a:sym typeface="Wingdings" pitchFamily="2" charset="2"/>
              </a:rPr>
              <a:t></a:t>
            </a:r>
            <a:r>
              <a:rPr lang="el-GR" sz="1700" b="1" dirty="0">
                <a:latin typeface="+mj-lt"/>
              </a:rPr>
              <a:t> Αποκλεισμός από παγκόσμια οικονομία </a:t>
            </a:r>
          </a:p>
          <a:p>
            <a:endParaRPr lang="el-GR" sz="1700" b="1" dirty="0">
              <a:latin typeface="+mj-lt"/>
            </a:endParaRPr>
          </a:p>
          <a:p>
            <a:r>
              <a:rPr lang="el-GR" sz="1700" b="1" dirty="0">
                <a:latin typeface="+mj-lt"/>
              </a:rPr>
              <a:t>5) Αμφισβήτηση της Αποτελεσματικότητας </a:t>
            </a:r>
            <a:br>
              <a:rPr lang="el-GR" sz="1800" dirty="0"/>
            </a:br>
            <a:endParaRPr lang="en-US" sz="1800" noProof="0" dirty="0"/>
          </a:p>
        </p:txBody>
      </p:sp>
      <p:pic>
        <p:nvPicPr>
          <p:cNvPr id="1026" name="Picture 2" descr="δντ | in.gr"/>
          <p:cNvPicPr>
            <a:picLocks noChangeAspect="1" noChangeArrowheads="1"/>
          </p:cNvPicPr>
          <p:nvPr/>
        </p:nvPicPr>
        <p:blipFill>
          <a:blip r:embed="rId2"/>
          <a:srcRect/>
          <a:stretch>
            <a:fillRect/>
          </a:stretch>
        </p:blipFill>
        <p:spPr bwMode="auto">
          <a:xfrm>
            <a:off x="8180162" y="2541682"/>
            <a:ext cx="3543752" cy="23650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FA9173-F892-5C7D-99AF-4C5FFB1532B4}"/>
              </a:ext>
            </a:extLst>
          </p:cNvPr>
          <p:cNvSpPr>
            <a:spLocks noGrp="1"/>
          </p:cNvSpPr>
          <p:nvPr>
            <p:ph type="title"/>
          </p:nvPr>
        </p:nvSpPr>
        <p:spPr>
          <a:xfrm>
            <a:off x="331011" y="547585"/>
            <a:ext cx="9823998" cy="1325563"/>
          </a:xfrm>
        </p:spPr>
        <p:txBody>
          <a:bodyPr/>
          <a:lstStyle/>
          <a:p>
            <a:r>
              <a:rPr lang="el-GR" sz="2800" u="sng" dirty="0"/>
              <a:t>ΚΡΙΤΙΚΗ ΔΝΤ </a:t>
            </a:r>
            <a:endParaRPr lang="en-US" sz="2800" u="sng" dirty="0"/>
          </a:p>
        </p:txBody>
      </p:sp>
      <p:sp>
        <p:nvSpPr>
          <p:cNvPr id="29" name="Text Placeholder 28">
            <a:extLst>
              <a:ext uri="{FF2B5EF4-FFF2-40B4-BE49-F238E27FC236}">
                <a16:creationId xmlns:a16="http://schemas.microsoft.com/office/drawing/2014/main" id="{52FD53DB-CD39-2575-F8BA-63488E81091E}"/>
              </a:ext>
            </a:extLst>
          </p:cNvPr>
          <p:cNvSpPr>
            <a:spLocks noGrp="1"/>
          </p:cNvSpPr>
          <p:nvPr>
            <p:ph type="body" sz="quarter" idx="28"/>
          </p:nvPr>
        </p:nvSpPr>
        <p:spPr>
          <a:xfrm>
            <a:off x="195943" y="1752251"/>
            <a:ext cx="6273898" cy="3233405"/>
          </a:xfrm>
        </p:spPr>
        <p:txBody>
          <a:bodyPr/>
          <a:lstStyle/>
          <a:p>
            <a:pPr algn="just"/>
            <a:r>
              <a:rPr lang="el-GR" sz="1600" dirty="0">
                <a:latin typeface="+mj-lt"/>
              </a:rPr>
              <a:t>Αν λάβουμε υπόψη το γεγονός ότι το </a:t>
            </a:r>
            <a:r>
              <a:rPr lang="el-GR" sz="1600" b="1" dirty="0">
                <a:latin typeface="+mj-lt"/>
              </a:rPr>
              <a:t>Διεθνές Νομισματικό Ταμείο </a:t>
            </a:r>
            <a:r>
              <a:rPr lang="el-GR" sz="1600" dirty="0">
                <a:latin typeface="+mj-lt"/>
              </a:rPr>
              <a:t>δημιουργήθηκε με απώτερο σκοπό την δημιουργία ενός πλαισίου οικονομικής συνεργασίας, που θα μπορούσε να αποτρέψει την επανάληψη του φαύλου κύκλου ανταγωνιστικών υποτιμήσεων νομίσματος, που είχαν οδηγήσει στη "Μεγάλη Ύφεση" της δεκαετίας του 1930, αντιλαμβανόμαστε πως ξεκίνησε έχοντας θετικές προθέσεις και θέλοντας να προκαλέσει θετικά αποτελέσματα.</a:t>
            </a:r>
          </a:p>
          <a:p>
            <a:pPr algn="just"/>
            <a:r>
              <a:rPr lang="el-GR" sz="1600" dirty="0">
                <a:latin typeface="+mj-lt"/>
              </a:rPr>
              <a:t>Ωστόσο, τι συμβαίνει στις περιπτώσεις που μια χώρα κηρύσσει πτώχευση λόγω αδυναμίας αποπληρωμής του χρέους της στο ΔΝΤ; Πως πορεύεται αυτή η χώρα και πως ανακάμπτει; Γιατί οι όροι του ΔΝΤ δεσμεύουν τόσο τους πολίτες ενός κράτους και δεν βρίσκεται κάποια άλλη λύση για τον περιορισμό του πληθωρισμού ώστε να μην επιβαρύνεται τόσο ο λαός; </a:t>
            </a:r>
          </a:p>
          <a:p>
            <a:pPr algn="just"/>
            <a:r>
              <a:rPr lang="el-GR" sz="1600" dirty="0">
                <a:latin typeface="+mj-lt"/>
              </a:rPr>
              <a:t>Συνεπώς, το ΔΝΤ δημιουργήθηκε με φιλικά διακείμενους σκοπούς, </a:t>
            </a:r>
            <a:r>
              <a:rPr lang="el-GR" sz="1600" dirty="0" err="1">
                <a:latin typeface="+mj-lt"/>
              </a:rPr>
              <a:t>παρ’όλ’αυτά</a:t>
            </a:r>
            <a:r>
              <a:rPr lang="el-GR" sz="1600" dirty="0">
                <a:latin typeface="+mj-lt"/>
              </a:rPr>
              <a:t>, κανείς δεν εγγυάται τι αποτέλεσμα θα επιφέρει.</a:t>
            </a:r>
          </a:p>
          <a:p>
            <a:pPr algn="just"/>
            <a:endParaRPr lang="el-GR" sz="1400" dirty="0">
              <a:latin typeface="+mj-lt"/>
            </a:endParaRPr>
          </a:p>
          <a:p>
            <a:endParaRPr lang="en-US" dirty="0"/>
          </a:p>
        </p:txBody>
      </p:sp>
      <p:pic>
        <p:nvPicPr>
          <p:cNvPr id="39" name="Picture Placeholder 31">
            <a:extLst>
              <a:ext uri="{FF2B5EF4-FFF2-40B4-BE49-F238E27FC236}">
                <a16:creationId xmlns:a16="http://schemas.microsoft.com/office/drawing/2014/main" id="{6037332D-8714-C147-6E64-3654D8C5783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t="2555" b="2555"/>
          <a:stretch>
            <a:fillRect/>
          </a:stretch>
        </p:blipFill>
        <p:spPr>
          <a:xfrm>
            <a:off x="6504265" y="3029080"/>
            <a:ext cx="1570617" cy="17968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pic>
      <p:sp>
        <p:nvSpPr>
          <p:cNvPr id="8" name="Slide Number Placeholder 13">
            <a:extLst>
              <a:ext uri="{FF2B5EF4-FFF2-40B4-BE49-F238E27FC236}">
                <a16:creationId xmlns:a16="http://schemas.microsoft.com/office/drawing/2014/main" id="{965C5ABF-DCA7-6790-2E26-EE57DCD64900}"/>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altLang="zh-CN" sz="1200" u="none" strike="noStrike" kern="1200" cap="none" spc="0" normalizeH="0" baseline="0" dirty="0">
              <a:ln>
                <a:noFill/>
              </a:ln>
              <a:solidFill>
                <a:schemeClr val="bg1"/>
              </a:solidFill>
              <a:effectLst/>
              <a:uLnTx/>
              <a:uFillTx/>
            </a:endParaRPr>
          </a:p>
        </p:txBody>
      </p:sp>
      <p:pic>
        <p:nvPicPr>
          <p:cNvPr id="12" name="11 - Θέση εικόνας" descr="938a195f8810cb9b31c6503221891897_XL.jpg"/>
          <p:cNvPicPr>
            <a:picLocks noGrp="1" noChangeAspect="1"/>
          </p:cNvPicPr>
          <p:nvPr>
            <p:ph type="pic" sz="quarter" idx="48"/>
          </p:nvPr>
        </p:nvPicPr>
        <p:blipFill>
          <a:blip r:embed="rId4"/>
          <a:srcRect l="15856" r="15856"/>
          <a:stretch>
            <a:fillRect/>
          </a:stretch>
        </p:blipFill>
        <p:spPr>
          <a:xfrm>
            <a:off x="7569357" y="1138748"/>
            <a:ext cx="4248873" cy="4731130"/>
          </a:xfrm>
        </p:spPr>
      </p:pic>
    </p:spTree>
    <p:extLst>
      <p:ext uri="{BB962C8B-B14F-4D97-AF65-F5344CB8AC3E}">
        <p14:creationId xmlns:p14="http://schemas.microsoft.com/office/powerpoint/2010/main" val="4157533387"/>
      </p:ext>
    </p:extLst>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a:xfrm>
            <a:off x="957942" y="2553154"/>
            <a:ext cx="10515600" cy="1325563"/>
          </a:xfrm>
        </p:spPr>
        <p:txBody>
          <a:bodyPr/>
          <a:lstStyle/>
          <a:p>
            <a:r>
              <a:rPr lang="el-GR" sz="3700" dirty="0"/>
              <a:t>ΕΥΧΑΡΙΣΤΟΥΜΕ ΓΙΑ ΤΗΝ ΠΡΟΣΟΧΗ ΣΑΣ</a:t>
            </a:r>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000" u="sng" dirty="0"/>
              <a:t>ΔΙΚΤΥΟΓΡΑΦΙΑ</a:t>
            </a:r>
          </a:p>
        </p:txBody>
      </p:sp>
      <p:sp>
        <p:nvSpPr>
          <p:cNvPr id="5" name="4 - Ορθογώνιο"/>
          <p:cNvSpPr/>
          <p:nvPr/>
        </p:nvSpPr>
        <p:spPr>
          <a:xfrm>
            <a:off x="381000" y="1512063"/>
            <a:ext cx="11544300" cy="4832092"/>
          </a:xfrm>
          <a:prstGeom prst="rect">
            <a:avLst/>
          </a:prstGeom>
        </p:spPr>
        <p:txBody>
          <a:bodyPr wrap="square">
            <a:spAutoFit/>
          </a:bodyPr>
          <a:lstStyle/>
          <a:p>
            <a:pPr>
              <a:buFont typeface="Wingdings" pitchFamily="2" charset="2"/>
              <a:buChar char="v"/>
            </a:pPr>
            <a:r>
              <a:rPr lang="el-GR" sz="1600" dirty="0">
                <a:solidFill>
                  <a:schemeClr val="accent6">
                    <a:lumMod val="25000"/>
                    <a:lumOff val="75000"/>
                  </a:schemeClr>
                </a:solidFill>
                <a:latin typeface="+mj-lt"/>
                <a:hlinkClick r:id="rId2">
                  <a:extLst>
                    <a:ext uri="{A12FA001-AC4F-418D-AE19-62706E023703}">
                      <ahyp:hlinkClr xmlns:ahyp="http://schemas.microsoft.com/office/drawing/2018/hyperlinkcolor" val="tx"/>
                    </a:ext>
                  </a:extLst>
                </a:hlinkClick>
              </a:rPr>
              <a:t>https://el.wikipedia.org/wiki/%CE%94%CE%B9%CE%B5%CE%B8%CE%BD%CE%AD%CF%82_%CE%9D%CE%BF%CE%BC%CE%B9%CF%83%CE%BC%CE%B1%CF%84%CE%B9%CE%BA%CF%8C_%CE%A4%CE%B1%CE%BC%CE%B5%CE%AF%CE%BF</a:t>
            </a:r>
            <a:endParaRPr lang="el-GR" sz="1600" dirty="0">
              <a:solidFill>
                <a:schemeClr val="accent6">
                  <a:lumMod val="25000"/>
                  <a:lumOff val="75000"/>
                </a:schemeClr>
              </a:solidFill>
              <a:latin typeface="+mj-lt"/>
            </a:endParaRPr>
          </a:p>
          <a:p>
            <a:pPr>
              <a:buFont typeface="Wingdings" pitchFamily="2" charset="2"/>
              <a:buChar char="v"/>
            </a:pPr>
            <a:endParaRPr lang="el-GR" sz="1600" dirty="0">
              <a:solidFill>
                <a:schemeClr val="accent6">
                  <a:lumMod val="25000"/>
                  <a:lumOff val="75000"/>
                </a:schemeClr>
              </a:solidFill>
              <a:latin typeface="+mj-lt"/>
            </a:endParaRPr>
          </a:p>
          <a:p>
            <a:pPr>
              <a:buFont typeface="Wingdings" pitchFamily="2" charset="2"/>
              <a:buChar char="v"/>
            </a:pPr>
            <a:r>
              <a:rPr lang="el-GR" sz="1600" dirty="0">
                <a:solidFill>
                  <a:schemeClr val="accent6">
                    <a:lumMod val="25000"/>
                    <a:lumOff val="75000"/>
                  </a:schemeClr>
                </a:solidFill>
                <a:latin typeface="+mj-lt"/>
                <a:hlinkClick r:id="rId3">
                  <a:extLst>
                    <a:ext uri="{A12FA001-AC4F-418D-AE19-62706E023703}">
                      <ahyp:hlinkClr xmlns:ahyp="http://schemas.microsoft.com/office/drawing/2018/hyperlinkcolor" val="tx"/>
                    </a:ext>
                  </a:extLst>
                </a:hlinkClick>
              </a:rPr>
              <a:t>https://www.imf.org/external/lang/greek/np/exr/facts/glanceg.htm</a:t>
            </a:r>
            <a:endParaRPr lang="el-GR" sz="1600" dirty="0">
              <a:solidFill>
                <a:schemeClr val="accent6">
                  <a:lumMod val="25000"/>
                  <a:lumOff val="75000"/>
                </a:schemeClr>
              </a:solidFill>
              <a:latin typeface="+mj-lt"/>
            </a:endParaRPr>
          </a:p>
          <a:p>
            <a:pPr>
              <a:buFont typeface="Wingdings" pitchFamily="2" charset="2"/>
              <a:buChar char="v"/>
            </a:pPr>
            <a:endParaRPr lang="el-GR" sz="1600" dirty="0">
              <a:solidFill>
                <a:schemeClr val="accent6">
                  <a:lumMod val="25000"/>
                  <a:lumOff val="75000"/>
                </a:schemeClr>
              </a:solidFill>
              <a:latin typeface="+mj-lt"/>
            </a:endParaRPr>
          </a:p>
          <a:p>
            <a:pPr>
              <a:buFont typeface="Wingdings" pitchFamily="2" charset="2"/>
              <a:buChar char="v"/>
            </a:pPr>
            <a:r>
              <a:rPr lang="el-GR" sz="1600" dirty="0">
                <a:solidFill>
                  <a:schemeClr val="accent6">
                    <a:lumMod val="25000"/>
                    <a:lumOff val="75000"/>
                  </a:schemeClr>
                </a:solidFill>
                <a:latin typeface="+mj-lt"/>
                <a:hlinkClick r:id="rId4">
                  <a:extLst>
                    <a:ext uri="{A12FA001-AC4F-418D-AE19-62706E023703}">
                      <ahyp:hlinkClr xmlns:ahyp="http://schemas.microsoft.com/office/drawing/2018/hyperlinkcolor" val="tx"/>
                    </a:ext>
                  </a:extLst>
                </a:hlinkClick>
              </a:rPr>
              <a:t>https://www.dailyeconomics.gr/oikonomikoi-oroi/diethnes-nomismatiko-tameio-dnt</a:t>
            </a:r>
            <a:endParaRPr lang="el-GR" sz="1600" dirty="0">
              <a:solidFill>
                <a:schemeClr val="accent6">
                  <a:lumMod val="25000"/>
                  <a:lumOff val="75000"/>
                </a:schemeClr>
              </a:solidFill>
              <a:latin typeface="+mj-lt"/>
            </a:endParaRPr>
          </a:p>
          <a:p>
            <a:pPr>
              <a:buFont typeface="Wingdings" pitchFamily="2" charset="2"/>
              <a:buChar char="v"/>
            </a:pPr>
            <a:endParaRPr lang="el-GR" sz="1600" dirty="0">
              <a:solidFill>
                <a:schemeClr val="accent6">
                  <a:lumMod val="25000"/>
                  <a:lumOff val="75000"/>
                </a:schemeClr>
              </a:solidFill>
              <a:latin typeface="+mj-lt"/>
            </a:endParaRPr>
          </a:p>
          <a:p>
            <a:pPr>
              <a:buFont typeface="Wingdings" pitchFamily="2" charset="2"/>
              <a:buChar char="v"/>
            </a:pPr>
            <a:r>
              <a:rPr lang="el-GR" sz="1600" dirty="0">
                <a:solidFill>
                  <a:schemeClr val="accent6">
                    <a:lumMod val="25000"/>
                    <a:lumOff val="75000"/>
                  </a:schemeClr>
                </a:solidFill>
                <a:latin typeface="+mj-lt"/>
                <a:hlinkClick r:id="rId5">
                  <a:extLst>
                    <a:ext uri="{A12FA001-AC4F-418D-AE19-62706E023703}">
                      <ahyp:hlinkClr xmlns:ahyp="http://schemas.microsoft.com/office/drawing/2018/hyperlinkcolor" val="tx"/>
                    </a:ext>
                  </a:extLst>
                </a:hlinkClick>
              </a:rPr>
              <a:t>https://www.dw.com/el/%CE%B4%CE%B9%CE%B5%CE%B8%CE%BD%CE%AD%CF%82-%CE%BD%CE%BF%CE%BC%CE%B9%CF%83%CE%BC%CE%B1%CF%84%CE%B9%CE%BA%CF%8C-%CF%84%CE%B1%CE%BC%CE%B5%CE%AF%CE%BF-%CE%B4%CE%BD%CF%84/t-66770107</a:t>
            </a:r>
            <a:endParaRPr lang="el-GR" sz="1600" dirty="0">
              <a:solidFill>
                <a:schemeClr val="accent6">
                  <a:lumMod val="25000"/>
                  <a:lumOff val="75000"/>
                </a:schemeClr>
              </a:solidFill>
              <a:latin typeface="+mj-lt"/>
            </a:endParaRPr>
          </a:p>
          <a:p>
            <a:pPr>
              <a:buFont typeface="Wingdings" pitchFamily="2" charset="2"/>
              <a:buChar char="v"/>
            </a:pPr>
            <a:endParaRPr lang="el-GR" sz="1600" dirty="0">
              <a:solidFill>
                <a:schemeClr val="accent6">
                  <a:lumMod val="25000"/>
                  <a:lumOff val="75000"/>
                </a:schemeClr>
              </a:solidFill>
              <a:latin typeface="+mj-lt"/>
            </a:endParaRPr>
          </a:p>
          <a:p>
            <a:pPr>
              <a:buFont typeface="Wingdings" pitchFamily="2" charset="2"/>
              <a:buChar char="v"/>
            </a:pPr>
            <a:r>
              <a:rPr lang="el-GR" sz="1600" dirty="0">
                <a:solidFill>
                  <a:schemeClr val="accent6">
                    <a:lumMod val="25000"/>
                    <a:lumOff val="75000"/>
                  </a:schemeClr>
                </a:solidFill>
                <a:latin typeface="+mj-lt"/>
              </a:rPr>
              <a:t>https://www.kathimerini.gr/economy/international/817668/i-mayri-lista-choron-poy-den-plirosan-to</a:t>
            </a:r>
          </a:p>
          <a:p>
            <a:pPr>
              <a:buFont typeface="Wingdings" pitchFamily="2" charset="2"/>
              <a:buChar char="v"/>
            </a:pPr>
            <a:endParaRPr lang="el-GR" sz="1600" dirty="0">
              <a:solidFill>
                <a:schemeClr val="accent6">
                  <a:lumMod val="25000"/>
                  <a:lumOff val="75000"/>
                </a:schemeClr>
              </a:solidFill>
              <a:latin typeface="+mj-lt"/>
            </a:endParaRPr>
          </a:p>
          <a:p>
            <a:pPr>
              <a:buFont typeface="Wingdings" pitchFamily="2" charset="2"/>
              <a:buChar char="v"/>
            </a:pPr>
            <a:r>
              <a:rPr lang="en-US" sz="1600" dirty="0">
                <a:solidFill>
                  <a:schemeClr val="accent6">
                    <a:lumMod val="25000"/>
                    <a:lumOff val="75000"/>
                  </a:schemeClr>
                </a:solidFill>
                <a:latin typeface="+mj-lt"/>
                <a:hlinkClick r:id="rId6">
                  <a:extLst>
                    <a:ext uri="{A12FA001-AC4F-418D-AE19-62706E023703}">
                      <ahyp:hlinkClr xmlns:ahyp="http://schemas.microsoft.com/office/drawing/2018/hyperlinkcolor" val="tx"/>
                    </a:ext>
                  </a:extLst>
                </a:hlinkClick>
              </a:rPr>
              <a:t>https://www.gov.cy/mof/documents/diethneis-chrimatodotikoi-organismoi/organismoi/diethnes-nomismatiko-tameio/</a:t>
            </a:r>
            <a:endParaRPr lang="el-GR" sz="1600" dirty="0">
              <a:solidFill>
                <a:schemeClr val="accent6">
                  <a:lumMod val="25000"/>
                  <a:lumOff val="75000"/>
                </a:schemeClr>
              </a:solidFill>
              <a:latin typeface="+mj-lt"/>
            </a:endParaRPr>
          </a:p>
          <a:p>
            <a:pPr>
              <a:buFont typeface="Wingdings" pitchFamily="2" charset="2"/>
              <a:buChar char="v"/>
            </a:pPr>
            <a:endParaRPr lang="el-GR" sz="1600" dirty="0">
              <a:solidFill>
                <a:schemeClr val="accent6">
                  <a:lumMod val="25000"/>
                  <a:lumOff val="75000"/>
                </a:schemeClr>
              </a:solidFill>
              <a:latin typeface="+mj-lt"/>
            </a:endParaRPr>
          </a:p>
          <a:p>
            <a:pPr>
              <a:buFont typeface="Wingdings" pitchFamily="2" charset="2"/>
              <a:buChar char="v"/>
            </a:pPr>
            <a:r>
              <a:rPr lang="el-GR" sz="1600" dirty="0">
                <a:solidFill>
                  <a:schemeClr val="accent6">
                    <a:lumMod val="25000"/>
                    <a:lumOff val="75000"/>
                  </a:schemeClr>
                </a:solidFill>
                <a:latin typeface="+mj-lt"/>
              </a:rPr>
              <a:t>ΒΙΒΛΙΟ «ΔΙΕΘΝΕΙΣ ΣΧΕΣΕΙΣ», </a:t>
            </a:r>
            <a:r>
              <a:rPr lang="en-US" sz="1600" dirty="0">
                <a:solidFill>
                  <a:schemeClr val="accent6">
                    <a:lumMod val="25000"/>
                    <a:lumOff val="75000"/>
                  </a:schemeClr>
                </a:solidFill>
                <a:latin typeface="+mj-lt"/>
              </a:rPr>
              <a:t>Jon C.W. Pevehouse &amp; Joshua S. Goldstein</a:t>
            </a:r>
            <a:endParaRPr lang="el-GR" sz="1600" dirty="0">
              <a:solidFill>
                <a:schemeClr val="accent6">
                  <a:lumMod val="25000"/>
                  <a:lumOff val="75000"/>
                </a:schemeClr>
              </a:solidFill>
              <a:latin typeface="+mj-lt"/>
            </a:endParaRPr>
          </a:p>
          <a:p>
            <a:pPr>
              <a:buFont typeface="Wingdings" pitchFamily="2" charset="2"/>
              <a:buChar char="v"/>
            </a:pPr>
            <a:endParaRPr lang="el-GR" sz="1600" u="sng" dirty="0">
              <a:solidFill>
                <a:schemeClr val="accent6">
                  <a:lumMod val="25000"/>
                  <a:lumOff val="75000"/>
                </a:schemeClr>
              </a:solidFill>
            </a:endParaRPr>
          </a:p>
          <a:p>
            <a:pPr>
              <a:buFont typeface="Arial" pitchFamily="34" charset="0"/>
              <a:buChar char="•"/>
            </a:pPr>
            <a:endParaRPr lang="el-GR" dirty="0"/>
          </a:p>
          <a:p>
            <a:pPr>
              <a:buFont typeface="Arial" pitchFamily="34" charset="0"/>
              <a:buChar char="•"/>
            </a:pPr>
            <a:endParaRPr lang="el-GR" dirty="0"/>
          </a:p>
        </p:txBody>
      </p:sp>
    </p:spTree>
  </p:cSld>
  <p:clrMapOvr>
    <a:masterClrMapping/>
  </p:clrMapOvr>
  <p:transition>
    <p:cut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4D761329-3BEF-0173-1328-A4DB26572AFF}"/>
              </a:ext>
            </a:extLst>
          </p:cNvPr>
          <p:cNvSpPr>
            <a:spLocks noGrp="1"/>
          </p:cNvSpPr>
          <p:nvPr>
            <p:ph type="title"/>
          </p:nvPr>
        </p:nvSpPr>
        <p:spPr/>
        <p:txBody>
          <a:bodyPr/>
          <a:lstStyle/>
          <a:p>
            <a:pPr algn="ctr"/>
            <a:r>
              <a:rPr lang="el-GR" sz="2800" u="sng" dirty="0"/>
              <a:t>ΕΙΣΑΓΩΓΗ</a:t>
            </a:r>
            <a:endParaRPr lang="en-US" sz="2800" u="sng" dirty="0"/>
          </a:p>
        </p:txBody>
      </p:sp>
      <p:pic>
        <p:nvPicPr>
          <p:cNvPr id="7" name="6 - Θέση εικόνας" descr="dnt 1.jpg"/>
          <p:cNvPicPr>
            <a:picLocks noGrp="1" noChangeAspect="1"/>
          </p:cNvPicPr>
          <p:nvPr>
            <p:ph type="pic" sz="quarter" idx="47"/>
          </p:nvPr>
        </p:nvPicPr>
        <p:blipFill>
          <a:blip r:embed="rId3"/>
          <a:srcRect l="24435" r="24435"/>
          <a:stretch>
            <a:fillRect/>
          </a:stretch>
        </p:blipFill>
        <p:spPr/>
      </p:pic>
      <p:pic>
        <p:nvPicPr>
          <p:cNvPr id="9" name="8 - Εικόνα" descr="dnt 1.jpg"/>
          <p:cNvPicPr>
            <a:picLocks noChangeAspect="1"/>
          </p:cNvPicPr>
          <p:nvPr/>
        </p:nvPicPr>
        <p:blipFill>
          <a:blip r:embed="rId3"/>
          <a:srcRect r="1584"/>
          <a:stretch>
            <a:fillRect/>
          </a:stretch>
        </p:blipFill>
        <p:spPr>
          <a:xfrm>
            <a:off x="1042752" y="1724025"/>
            <a:ext cx="4081698" cy="3400425"/>
          </a:xfrm>
          <a:prstGeom prst="rect">
            <a:avLst/>
          </a:prstGeom>
          <a:ln>
            <a:noFill/>
          </a:ln>
        </p:spPr>
      </p:pic>
    </p:spTree>
    <p:extLst>
      <p:ext uri="{BB962C8B-B14F-4D97-AF65-F5344CB8AC3E}">
        <p14:creationId xmlns:p14="http://schemas.microsoft.com/office/powerpoint/2010/main" val="2478079616"/>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 Θέση υποσέλιδου"/>
          <p:cNvSpPr>
            <a:spLocks noGrp="1"/>
          </p:cNvSpPr>
          <p:nvPr>
            <p:ph type="ftr" sz="quarter" idx="54"/>
          </p:nvPr>
        </p:nvSpPr>
        <p:spPr>
          <a:xfrm>
            <a:off x="503681" y="769620"/>
            <a:ext cx="10631044" cy="782955"/>
          </a:xfrm>
        </p:spPr>
        <p:txBody>
          <a:bodyPr/>
          <a:lstStyle/>
          <a:p>
            <a:endParaRPr lang="el-GR" b="1" u="sng" dirty="0">
              <a:latin typeface="+mj-lt"/>
              <a:cs typeface="Aharoni" panose="02010803020104030203" pitchFamily="2" charset="-79"/>
            </a:endParaRPr>
          </a:p>
          <a:p>
            <a:r>
              <a:rPr lang="el-GR" sz="2800" b="1" u="sng" dirty="0">
                <a:latin typeface="+mj-lt"/>
                <a:cs typeface="Aharoni" panose="02010803020104030203" pitchFamily="2" charset="-79"/>
              </a:rPr>
              <a:t>ΟΡΙΣΜΟΣ ΔΙΕΘΝΟΥΣ ΝΟΜΙΣΜΑΤΙΚΟΥ ΤΑΜΕΙΟΥ</a:t>
            </a:r>
            <a:endParaRPr lang="en-US" sz="2800" b="1" u="sng" noProof="0" dirty="0">
              <a:latin typeface="+mj-lt"/>
            </a:endParaRPr>
          </a:p>
        </p:txBody>
      </p:sp>
      <p:sp>
        <p:nvSpPr>
          <p:cNvPr id="18" name="17 - Ορθογώνιο"/>
          <p:cNvSpPr/>
          <p:nvPr/>
        </p:nvSpPr>
        <p:spPr>
          <a:xfrm>
            <a:off x="400050" y="2355396"/>
            <a:ext cx="6162675" cy="3754874"/>
          </a:xfrm>
          <a:prstGeom prst="rect">
            <a:avLst/>
          </a:prstGeom>
        </p:spPr>
        <p:txBody>
          <a:bodyPr wrap="square">
            <a:spAutoFit/>
          </a:bodyPr>
          <a:lstStyle/>
          <a:p>
            <a:pPr algn="just">
              <a:buFont typeface="Wingdings" pitchFamily="2" charset="2"/>
              <a:buChar char="q"/>
            </a:pPr>
            <a:r>
              <a:rPr lang="el-GR" sz="1700" dirty="0">
                <a:solidFill>
                  <a:schemeClr val="bg1"/>
                </a:solidFill>
                <a:latin typeface="+mj-lt"/>
                <a:ea typeface="Cambria Math" panose="02040503050406030204" pitchFamily="18" charset="0"/>
                <a:cs typeface="Angsana New" panose="02020603050405020304" pitchFamily="18" charset="-34"/>
              </a:rPr>
              <a:t> Το Διεθνές Νομισματικό Ταμείο (ΔΝΤ) αποτελεί έναν διακυβερνητικό οργανισμό που επιβλέπει το παγκόσμιο χρηματοπιστωτικό σύστημα παρακολουθώντας τις συναλλαγματικές ισοτιμίες και τα ισοζύγια πληρωμών και προσφέροντας οικονομική και τεχνική βοήθεια όταν ζητηθεί. </a:t>
            </a:r>
            <a:endParaRPr lang="en-US" sz="1700" dirty="0">
              <a:solidFill>
                <a:schemeClr val="bg1"/>
              </a:solidFill>
              <a:latin typeface="+mj-lt"/>
              <a:ea typeface="Cambria Math" panose="02040503050406030204" pitchFamily="18" charset="0"/>
              <a:cs typeface="Angsana New" panose="02020603050405020304" pitchFamily="18" charset="-34"/>
            </a:endParaRPr>
          </a:p>
          <a:p>
            <a:pPr algn="just">
              <a:buFont typeface="Wingdings" pitchFamily="2" charset="2"/>
              <a:buChar char="q"/>
            </a:pPr>
            <a:endParaRPr lang="el-GR" sz="1700" dirty="0">
              <a:solidFill>
                <a:schemeClr val="bg1"/>
              </a:solidFill>
              <a:latin typeface="+mj-lt"/>
              <a:ea typeface="Cambria Math" panose="02040503050406030204" pitchFamily="18" charset="0"/>
              <a:cs typeface="Angsana New" panose="02020603050405020304" pitchFamily="18" charset="-34"/>
            </a:endParaRPr>
          </a:p>
          <a:p>
            <a:pPr algn="just">
              <a:buFont typeface="Wingdings" pitchFamily="2" charset="2"/>
              <a:buChar char="q"/>
            </a:pPr>
            <a:r>
              <a:rPr lang="el-GR" sz="1700" dirty="0">
                <a:solidFill>
                  <a:schemeClr val="bg1"/>
                </a:solidFill>
                <a:latin typeface="+mj-lt"/>
                <a:ea typeface="Cambria Math" panose="02040503050406030204" pitchFamily="18" charset="0"/>
                <a:cs typeface="Angsana New" panose="02020603050405020304" pitchFamily="18" charset="-34"/>
              </a:rPr>
              <a:t> Ιδρύθηκε στις 27 Δεκεμβρίου 1945 όπως κυρώθηκε στο ΦΕΚ 315 και τον αναγκαστικό νόμο 766 στην Ουάσιγκτον, η οποία αποτέλεσε την έδρα του, κατόπιν συνομολόγησης 29 χωρών που είχαν συμβάλει στο 80% του κεφαλαίου του</a:t>
            </a:r>
            <a:r>
              <a:rPr lang="el-GR" sz="1700" dirty="0">
                <a:solidFill>
                  <a:schemeClr val="bg1"/>
                </a:solidFill>
                <a:latin typeface="+mj-lt"/>
              </a:rPr>
              <a:t>. </a:t>
            </a:r>
            <a:endParaRPr lang="en-US" sz="1700" dirty="0">
              <a:solidFill>
                <a:schemeClr val="bg1"/>
              </a:solidFill>
              <a:latin typeface="+mj-lt"/>
            </a:endParaRPr>
          </a:p>
          <a:p>
            <a:pPr algn="just">
              <a:buFont typeface="Wingdings" pitchFamily="2" charset="2"/>
              <a:buChar char="q"/>
            </a:pPr>
            <a:endParaRPr lang="el-GR" sz="1700" dirty="0">
              <a:solidFill>
                <a:schemeClr val="bg1"/>
              </a:solidFill>
              <a:latin typeface="+mj-lt"/>
            </a:endParaRPr>
          </a:p>
          <a:p>
            <a:pPr algn="just"/>
            <a:endParaRPr lang="en-US" sz="1700" dirty="0">
              <a:solidFill>
                <a:schemeClr val="bg1"/>
              </a:solidFill>
              <a:latin typeface="+mj-lt"/>
              <a:ea typeface="Cambria Math" panose="02040503050406030204" pitchFamily="18" charset="0"/>
              <a:cs typeface="Angsana New" panose="02020603050405020304" pitchFamily="18" charset="-34"/>
            </a:endParaRPr>
          </a:p>
          <a:p>
            <a:pPr algn="just"/>
            <a:r>
              <a:rPr lang="en-US" sz="1700" b="1" u="sng" dirty="0">
                <a:solidFill>
                  <a:schemeClr val="bg1"/>
                </a:solidFill>
                <a:latin typeface="+mj-lt"/>
                <a:ea typeface="Cambria Math" panose="02040503050406030204" pitchFamily="18" charset="0"/>
                <a:cs typeface="Angsana New" panose="02020603050405020304" pitchFamily="18" charset="-34"/>
              </a:rPr>
              <a:t>IMF :</a:t>
            </a:r>
            <a:r>
              <a:rPr lang="en-US" sz="1700" b="1" dirty="0">
                <a:solidFill>
                  <a:schemeClr val="bg1"/>
                </a:solidFill>
                <a:latin typeface="+mj-lt"/>
                <a:ea typeface="Cambria Math" panose="02040503050406030204" pitchFamily="18" charset="0"/>
                <a:cs typeface="Angsana New" panose="02020603050405020304" pitchFamily="18" charset="-34"/>
              </a:rPr>
              <a:t> </a:t>
            </a:r>
            <a:r>
              <a:rPr lang="en-US" sz="1700" b="1" u="sng" dirty="0">
                <a:solidFill>
                  <a:schemeClr val="bg1"/>
                </a:solidFill>
                <a:latin typeface="+mj-lt"/>
                <a:ea typeface="Cambria Math" panose="02040503050406030204" pitchFamily="18" charset="0"/>
                <a:cs typeface="Angsana New" panose="02020603050405020304" pitchFamily="18" charset="-34"/>
              </a:rPr>
              <a:t>International Monetary Fund</a:t>
            </a:r>
          </a:p>
          <a:p>
            <a:pPr algn="just"/>
            <a:r>
              <a:rPr lang="en-US" sz="1700" b="1" u="sng" dirty="0">
                <a:solidFill>
                  <a:schemeClr val="bg1"/>
                </a:solidFill>
                <a:latin typeface="+mj-lt"/>
                <a:ea typeface="Cambria Math" panose="02040503050406030204" pitchFamily="18" charset="0"/>
                <a:cs typeface="Angsana New" panose="02020603050405020304" pitchFamily="18" charset="-34"/>
              </a:rPr>
              <a:t>FMI :</a:t>
            </a:r>
            <a:r>
              <a:rPr lang="en-US" sz="1700" b="1" dirty="0">
                <a:solidFill>
                  <a:schemeClr val="bg1"/>
                </a:solidFill>
                <a:latin typeface="+mj-lt"/>
                <a:ea typeface="Cambria Math" panose="02040503050406030204" pitchFamily="18" charset="0"/>
                <a:cs typeface="Angsana New" panose="02020603050405020304" pitchFamily="18" charset="-34"/>
              </a:rPr>
              <a:t> </a:t>
            </a:r>
            <a:r>
              <a:rPr lang="en-US" sz="1700" b="1" u="sng" dirty="0" err="1">
                <a:solidFill>
                  <a:schemeClr val="bg1"/>
                </a:solidFill>
                <a:latin typeface="+mj-lt"/>
                <a:ea typeface="Cambria Math" panose="02040503050406030204" pitchFamily="18" charset="0"/>
                <a:cs typeface="Angsana New" panose="02020603050405020304" pitchFamily="18" charset="-34"/>
              </a:rPr>
              <a:t>Fonds</a:t>
            </a:r>
            <a:r>
              <a:rPr lang="en-US" sz="1700" b="1" u="sng" dirty="0">
                <a:solidFill>
                  <a:schemeClr val="bg1"/>
                </a:solidFill>
                <a:latin typeface="+mj-lt"/>
                <a:ea typeface="Cambria Math" panose="02040503050406030204" pitchFamily="18" charset="0"/>
                <a:cs typeface="Angsana New" panose="02020603050405020304" pitchFamily="18" charset="-34"/>
              </a:rPr>
              <a:t> </a:t>
            </a:r>
            <a:r>
              <a:rPr lang="en-US" sz="1700" b="1" u="sng" dirty="0" err="1">
                <a:solidFill>
                  <a:schemeClr val="bg1"/>
                </a:solidFill>
                <a:latin typeface="+mj-lt"/>
                <a:ea typeface="Cambria Math" panose="02040503050406030204" pitchFamily="18" charset="0"/>
                <a:cs typeface="Angsana New" panose="02020603050405020304" pitchFamily="18" charset="-34"/>
              </a:rPr>
              <a:t>Monetaire</a:t>
            </a:r>
            <a:r>
              <a:rPr lang="en-US" sz="1700" b="1" u="sng" dirty="0">
                <a:solidFill>
                  <a:schemeClr val="bg1"/>
                </a:solidFill>
                <a:latin typeface="+mj-lt"/>
                <a:ea typeface="Cambria Math" panose="02040503050406030204" pitchFamily="18" charset="0"/>
                <a:cs typeface="Angsana New" panose="02020603050405020304" pitchFamily="18" charset="-34"/>
              </a:rPr>
              <a:t> International</a:t>
            </a:r>
            <a:endParaRPr lang="el-GR" sz="1700" b="1" u="sng" dirty="0">
              <a:solidFill>
                <a:schemeClr val="bg1"/>
              </a:solidFill>
              <a:latin typeface="+mj-lt"/>
              <a:ea typeface="Cambria Math" panose="02040503050406030204" pitchFamily="18" charset="0"/>
              <a:cs typeface="Angsana New" panose="02020603050405020304" pitchFamily="18" charset="-34"/>
            </a:endParaRPr>
          </a:p>
        </p:txBody>
      </p:sp>
      <p:pic>
        <p:nvPicPr>
          <p:cNvPr id="20" name="19 - Εικόνα" descr="dnt.jpg"/>
          <p:cNvPicPr>
            <a:picLocks noChangeAspect="1"/>
          </p:cNvPicPr>
          <p:nvPr/>
        </p:nvPicPr>
        <p:blipFill>
          <a:blip r:embed="rId2"/>
          <a:stretch>
            <a:fillRect/>
          </a:stretch>
        </p:blipFill>
        <p:spPr>
          <a:xfrm>
            <a:off x="6968527" y="2852059"/>
            <a:ext cx="4826145" cy="299221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pull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D18537-D028-9E9C-FB87-93F24955DFC7}"/>
              </a:ext>
            </a:extLst>
          </p:cNvPr>
          <p:cNvSpPr>
            <a:spLocks noGrp="1"/>
          </p:cNvSpPr>
          <p:nvPr>
            <p:ph type="title"/>
          </p:nvPr>
        </p:nvSpPr>
        <p:spPr>
          <a:xfrm>
            <a:off x="174171" y="600106"/>
            <a:ext cx="5915025" cy="1325563"/>
          </a:xfrm>
        </p:spPr>
        <p:txBody>
          <a:bodyPr/>
          <a:lstStyle/>
          <a:p>
            <a:r>
              <a:rPr lang="el-GR" sz="2800" u="sng" dirty="0"/>
              <a:t>ΠΑΡΑΔΕΙΓΜΑΤΑ ΧΩΡΩΝ-ΜΕΛΩΝ</a:t>
            </a:r>
            <a:endParaRPr lang="el-GR" sz="2800" dirty="0"/>
          </a:p>
        </p:txBody>
      </p:sp>
      <p:sp>
        <p:nvSpPr>
          <p:cNvPr id="20" name="Text Placeholder 19">
            <a:extLst>
              <a:ext uri="{FF2B5EF4-FFF2-40B4-BE49-F238E27FC236}">
                <a16:creationId xmlns:a16="http://schemas.microsoft.com/office/drawing/2014/main" id="{CC0093B1-77CC-1E61-FB22-E136F94EABD2}"/>
              </a:ext>
            </a:extLst>
          </p:cNvPr>
          <p:cNvSpPr>
            <a:spLocks noGrp="1"/>
          </p:cNvSpPr>
          <p:nvPr>
            <p:ph type="body" sz="quarter" idx="28"/>
          </p:nvPr>
        </p:nvSpPr>
        <p:spPr>
          <a:xfrm>
            <a:off x="509574" y="3435546"/>
            <a:ext cx="4260180" cy="1294530"/>
          </a:xfrm>
        </p:spPr>
        <p:txBody>
          <a:bodyPr/>
          <a:lstStyle/>
          <a:p>
            <a:endParaRPr lang="en-US" dirty="0"/>
          </a:p>
          <a:p>
            <a:endParaRPr lang="en-US" dirty="0"/>
          </a:p>
        </p:txBody>
      </p:sp>
      <p:sp>
        <p:nvSpPr>
          <p:cNvPr id="18" name="Footer Placeholder 17">
            <a:extLst>
              <a:ext uri="{FF2B5EF4-FFF2-40B4-BE49-F238E27FC236}">
                <a16:creationId xmlns:a16="http://schemas.microsoft.com/office/drawing/2014/main" id="{59AC624B-4FD9-E308-F182-08902D49A82B}"/>
              </a:ext>
            </a:extLst>
          </p:cNvPr>
          <p:cNvSpPr>
            <a:spLocks noGrp="1"/>
          </p:cNvSpPr>
          <p:nvPr>
            <p:ph type="ftr" sz="quarter" idx="52"/>
          </p:nvPr>
        </p:nvSpPr>
        <p:spPr>
          <a:xfrm>
            <a:off x="219075" y="1981199"/>
            <a:ext cx="5591175" cy="4619625"/>
          </a:xfrm>
        </p:spPr>
        <p:txBody>
          <a:bodyPr/>
          <a:lstStyle/>
          <a:p>
            <a:pPr algn="just"/>
            <a:r>
              <a:rPr lang="el-GR" sz="1400" dirty="0">
                <a:latin typeface="+mj-lt"/>
              </a:rPr>
              <a:t>Ως μέλη του ΔΝΤ γίνονται δεκτά μόνο </a:t>
            </a:r>
            <a:r>
              <a:rPr lang="el-GR" sz="1400" u="sng" dirty="0">
                <a:latin typeface="+mj-lt"/>
              </a:rPr>
              <a:t>ελεύθερες</a:t>
            </a:r>
            <a:r>
              <a:rPr lang="el-GR" sz="1400" dirty="0">
                <a:latin typeface="+mj-lt"/>
              </a:rPr>
              <a:t> και </a:t>
            </a:r>
            <a:r>
              <a:rPr lang="el-GR" sz="1400" u="sng" dirty="0">
                <a:latin typeface="+mj-lt"/>
              </a:rPr>
              <a:t>κυρίαρχες </a:t>
            </a:r>
            <a:r>
              <a:rPr lang="el-GR" sz="1400" dirty="0">
                <a:latin typeface="+mj-lt"/>
              </a:rPr>
              <a:t>χώρες.  Ωστόσο, στα συστήματα παρακολούθησης των οικονομιών, συνεισφέρουν στατιστικά δεδομένα χωρίς να είναι μέλη του ΔΝΤ:</a:t>
            </a:r>
          </a:p>
          <a:p>
            <a:pPr algn="just"/>
            <a:endParaRPr lang="el-GR" sz="1400" dirty="0">
              <a:latin typeface="+mj-lt"/>
            </a:endParaRPr>
          </a:p>
          <a:p>
            <a:pPr algn="just"/>
            <a:endParaRPr lang="el-GR" sz="1400" dirty="0">
              <a:latin typeface="+mj-lt"/>
            </a:endParaRPr>
          </a:p>
          <a:p>
            <a:pPr marL="228600" lvl="0" indent="-228600" algn="just">
              <a:buFont typeface="Wingdings" pitchFamily="2" charset="2"/>
              <a:buChar char="ü"/>
            </a:pPr>
            <a:r>
              <a:rPr lang="el-GR" sz="1400" dirty="0">
                <a:latin typeface="+mj-lt"/>
              </a:rPr>
              <a:t>Χώρες με περιορισμένη, ή και καθόλου αναγνώριση από τα Ηνωμένα Έθνη (Παλαιστίνη, </a:t>
            </a:r>
            <a:r>
              <a:rPr lang="el-GR" sz="1400" dirty="0" err="1">
                <a:latin typeface="+mj-lt"/>
              </a:rPr>
              <a:t>Κόσοβο</a:t>
            </a:r>
            <a:r>
              <a:rPr lang="el-GR" sz="1400" dirty="0">
                <a:latin typeface="+mj-lt"/>
              </a:rPr>
              <a:t>, Ταϊβάν),</a:t>
            </a:r>
          </a:p>
          <a:p>
            <a:pPr marL="228600" lvl="0" indent="-228600" algn="just"/>
            <a:endParaRPr lang="el-GR" sz="1400" dirty="0">
              <a:latin typeface="+mj-lt"/>
            </a:endParaRPr>
          </a:p>
          <a:p>
            <a:pPr marL="228600" lvl="0" indent="-228600" algn="just">
              <a:buFont typeface="Wingdings" pitchFamily="2" charset="2"/>
              <a:buChar char="ü"/>
            </a:pPr>
            <a:r>
              <a:rPr lang="el-GR" sz="1400" dirty="0">
                <a:latin typeface="+mj-lt"/>
              </a:rPr>
              <a:t>Ειδικές Διοικητικές περιοχές της Κίνας (Χονγκ Κονγκ, </a:t>
            </a:r>
            <a:r>
              <a:rPr lang="el-GR" sz="1400" dirty="0" err="1">
                <a:latin typeface="+mj-lt"/>
              </a:rPr>
              <a:t>Μακάου</a:t>
            </a:r>
            <a:r>
              <a:rPr lang="el-GR" sz="1400" dirty="0">
                <a:latin typeface="+mj-lt"/>
              </a:rPr>
              <a:t>),</a:t>
            </a:r>
          </a:p>
          <a:p>
            <a:pPr marL="228600" lvl="0" indent="-228600" algn="just">
              <a:buAutoNum type="arabicParenR"/>
            </a:pPr>
            <a:endParaRPr lang="el-GR" sz="1400" dirty="0">
              <a:latin typeface="+mj-lt"/>
            </a:endParaRPr>
          </a:p>
          <a:p>
            <a:pPr marL="228600" lvl="0" indent="-228600" algn="just">
              <a:buFont typeface="Wingdings" pitchFamily="2" charset="2"/>
              <a:buChar char="ü"/>
            </a:pPr>
            <a:r>
              <a:rPr lang="el-GR" sz="1400" dirty="0">
                <a:latin typeface="+mj-lt"/>
              </a:rPr>
              <a:t>Όργανα της Ευρωπαϊκής Ένωσης (Ευρωπαϊκή Κεντρική Τράπεζα, </a:t>
            </a:r>
            <a:r>
              <a:rPr lang="el-GR" sz="1400" dirty="0" err="1">
                <a:latin typeface="+mj-lt"/>
              </a:rPr>
              <a:t>Eurostat</a:t>
            </a:r>
            <a:r>
              <a:rPr lang="el-GR" sz="1400" dirty="0">
                <a:latin typeface="+mj-lt"/>
              </a:rPr>
              <a:t>)</a:t>
            </a:r>
          </a:p>
          <a:p>
            <a:pPr marL="228600" lvl="0" indent="-228600" algn="just">
              <a:buFont typeface="Wingdings" pitchFamily="2" charset="2"/>
              <a:buChar char="ü"/>
            </a:pPr>
            <a:endParaRPr lang="el-GR" sz="1400" dirty="0">
              <a:latin typeface="+mj-lt"/>
            </a:endParaRPr>
          </a:p>
          <a:p>
            <a:pPr marL="228600" lvl="0" indent="-228600" algn="just">
              <a:buFont typeface="Wingdings" pitchFamily="2" charset="2"/>
              <a:buChar char="ü"/>
            </a:pPr>
            <a:r>
              <a:rPr lang="el-GR" sz="1400" dirty="0">
                <a:latin typeface="+mj-lt"/>
              </a:rPr>
              <a:t>Χώρες που δεν έχουν επαφές με τον δυτικό κόσμο (Κούβα, Ναούρου, Βόρεια Κορέα)</a:t>
            </a:r>
          </a:p>
          <a:p>
            <a:pPr marL="228600" lvl="0" indent="-228600" algn="just">
              <a:buAutoNum type="arabicParenR"/>
            </a:pPr>
            <a:endParaRPr lang="el-GR" sz="1400" dirty="0">
              <a:latin typeface="+mj-lt"/>
            </a:endParaRPr>
          </a:p>
          <a:p>
            <a:pPr marL="228600" lvl="0" indent="-228600" algn="just">
              <a:buFont typeface="Wingdings" pitchFamily="2" charset="2"/>
              <a:buChar char="ü"/>
            </a:pPr>
            <a:r>
              <a:rPr lang="el-GR" sz="1400" dirty="0">
                <a:latin typeface="+mj-lt"/>
              </a:rPr>
              <a:t>Χώρες που διαθέτουν ειδική φορολογική πολιτική (</a:t>
            </a:r>
            <a:r>
              <a:rPr lang="el-GR" sz="1400" dirty="0" err="1">
                <a:latin typeface="+mj-lt"/>
              </a:rPr>
              <a:t>Λίχτενσταϊν</a:t>
            </a:r>
            <a:r>
              <a:rPr lang="el-GR" sz="1400" dirty="0">
                <a:latin typeface="+mj-lt"/>
              </a:rPr>
              <a:t>, Μονακό, Βατικανό).</a:t>
            </a:r>
          </a:p>
          <a:p>
            <a:endParaRPr lang="en-US" sz="1400" dirty="0"/>
          </a:p>
        </p:txBody>
      </p:sp>
      <p:sp>
        <p:nvSpPr>
          <p:cNvPr id="9" name="Slide Number Placeholder 13">
            <a:extLst>
              <a:ext uri="{FF2B5EF4-FFF2-40B4-BE49-F238E27FC236}">
                <a16:creationId xmlns:a16="http://schemas.microsoft.com/office/drawing/2014/main" id="{D246665A-6901-3F62-340A-A95E775ACA48}"/>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altLang="zh-CN" sz="1200" u="none" strike="noStrike" kern="1200" cap="none" spc="0" normalizeH="0" baseline="0" dirty="0">
              <a:ln>
                <a:noFill/>
              </a:ln>
              <a:solidFill>
                <a:schemeClr val="bg1"/>
              </a:solidFill>
              <a:effectLst/>
              <a:uLnTx/>
              <a:uFillTx/>
            </a:endParaRPr>
          </a:p>
        </p:txBody>
      </p:sp>
      <p:pic>
        <p:nvPicPr>
          <p:cNvPr id="13" name="12 - Θέση εικόνας" descr="ΧΩΡΕΣ ΜΕΛΗ ΔΝΤ.png"/>
          <p:cNvPicPr>
            <a:picLocks noGrp="1" noChangeAspect="1"/>
          </p:cNvPicPr>
          <p:nvPr>
            <p:ph type="pic" sz="quarter" idx="51"/>
          </p:nvPr>
        </p:nvPicPr>
        <p:blipFill>
          <a:blip r:embed="rId3"/>
          <a:srcRect l="28261" r="28261"/>
          <a:stretch>
            <a:fillRect/>
          </a:stretch>
        </p:blipFill>
        <p:spPr>
          <a:xfrm>
            <a:off x="6115050" y="0"/>
            <a:ext cx="6076950" cy="6858000"/>
          </a:xfrm>
        </p:spPr>
      </p:pic>
    </p:spTree>
    <p:extLst>
      <p:ext uri="{BB962C8B-B14F-4D97-AF65-F5344CB8AC3E}">
        <p14:creationId xmlns:p14="http://schemas.microsoft.com/office/powerpoint/2010/main" val="77554804"/>
      </p:ext>
    </p:extLst>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385422" y="1023257"/>
            <a:ext cx="3402319" cy="903515"/>
          </a:xfrm>
        </p:spPr>
        <p:txBody>
          <a:bodyPr/>
          <a:lstStyle/>
          <a:p>
            <a:r>
              <a:rPr lang="el-GR" sz="2800" u="sng" dirty="0"/>
              <a:t>ΣΚΟΠΟΣ ΤΟΥ ΔΝΤ</a:t>
            </a:r>
            <a:br>
              <a:rPr lang="el-GR" sz="2800" u="sng" dirty="0"/>
            </a:br>
            <a:endParaRPr lang="el-GR" sz="2800" u="sng" dirty="0"/>
          </a:p>
        </p:txBody>
      </p:sp>
      <p:sp>
        <p:nvSpPr>
          <p:cNvPr id="3" name="2 - Θέση κειμένου"/>
          <p:cNvSpPr>
            <a:spLocks noGrp="1"/>
          </p:cNvSpPr>
          <p:nvPr>
            <p:ph type="body" sz="quarter" idx="28"/>
          </p:nvPr>
        </p:nvSpPr>
        <p:spPr/>
        <p:txBody>
          <a:bodyPr/>
          <a:lstStyle/>
          <a:p>
            <a:endParaRPr lang="el-GR" dirty="0"/>
          </a:p>
        </p:txBody>
      </p:sp>
      <p:pic>
        <p:nvPicPr>
          <p:cNvPr id="6" name="5 - Εικόνα" descr="ΔΝΤ 2.jpg"/>
          <p:cNvPicPr>
            <a:picLocks noChangeAspect="1"/>
          </p:cNvPicPr>
          <p:nvPr/>
        </p:nvPicPr>
        <p:blipFill>
          <a:blip r:embed="rId2"/>
          <a:srcRect l="16125" t="4548" r="16316" b="11503"/>
          <a:stretch>
            <a:fillRect/>
          </a:stretch>
        </p:blipFill>
        <p:spPr>
          <a:xfrm>
            <a:off x="424543" y="1638206"/>
            <a:ext cx="5226198" cy="4185651"/>
          </a:xfrm>
          <a:prstGeom prst="rect">
            <a:avLst/>
          </a:prstGeom>
          <a:ln>
            <a:noFill/>
          </a:ln>
          <a:effectLst>
            <a:outerShdw blurRad="292100" dist="139700" dir="2700000" algn="tl" rotWithShape="0">
              <a:srgbClr val="333333">
                <a:alpha val="65000"/>
              </a:srgbClr>
            </a:outerShdw>
          </a:effectLst>
        </p:spPr>
      </p:pic>
      <p:sp>
        <p:nvSpPr>
          <p:cNvPr id="9" name="8 - Ορθογώνιο"/>
          <p:cNvSpPr/>
          <p:nvPr/>
        </p:nvSpPr>
        <p:spPr>
          <a:xfrm>
            <a:off x="6324600" y="2547257"/>
            <a:ext cx="5301343" cy="1959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TextBox"/>
          <p:cNvSpPr txBox="1"/>
          <p:nvPr/>
        </p:nvSpPr>
        <p:spPr>
          <a:xfrm>
            <a:off x="6662057" y="2754086"/>
            <a:ext cx="4746172" cy="1754326"/>
          </a:xfrm>
          <a:prstGeom prst="rect">
            <a:avLst/>
          </a:prstGeom>
        </p:spPr>
        <p:txBody>
          <a:bodyPr wrap="square" rtlCol="0">
            <a:spAutoFit/>
          </a:bodyPr>
          <a:lstStyle/>
          <a:p>
            <a:pPr algn="just"/>
            <a:r>
              <a:rPr lang="el-GR" dirty="0">
                <a:solidFill>
                  <a:schemeClr val="bg1"/>
                </a:solidFill>
                <a:latin typeface="+mj-lt"/>
              </a:rPr>
              <a:t>Κύριος σκοπός του εν λόγω οργανισμού είναι η προώθηση της διεθνούς νομισματικής συνεργασίας μεταξύ των κρατών-μελών με ισόρροπη ανάπτυξη του διεθνούς εμπορίου και αντιμετώπισης οικονομικών κρίσεων.</a:t>
            </a:r>
          </a:p>
          <a:p>
            <a:pPr marL="0" indent="0" algn="ctr">
              <a:lnSpc>
                <a:spcPct val="100000"/>
              </a:lnSpc>
              <a:spcBef>
                <a:spcPts val="0"/>
              </a:spcBef>
              <a:buFontTx/>
              <a:buNone/>
            </a:pPr>
            <a:endParaRPr lang="el-GR" sz="1800" dirty="0">
              <a:solidFill>
                <a:prstClr val="white"/>
              </a:solidFill>
              <a:latin typeface="Posterama" panose="020B0504020200020000" pitchFamily="34" charset="0"/>
              <a:ea typeface="微软雅黑"/>
              <a:cs typeface="Posterama" panose="020B0504020200020000" pitchFamily="34" charset="0"/>
            </a:endParaRPr>
          </a:p>
        </p:txBody>
      </p:sp>
    </p:spTree>
  </p:cSld>
  <p:clrMapOvr>
    <a:masterClrMapping/>
  </p:clrMapOvr>
  <p:transition>
    <p:pull dir="l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a:extLst>
              <a:ext uri="{FF2B5EF4-FFF2-40B4-BE49-F238E27FC236}">
                <a16:creationId xmlns:a16="http://schemas.microsoft.com/office/drawing/2014/main" id="{0031CE36-F77D-3964-C169-771DBA49D28A}"/>
              </a:ext>
            </a:extLst>
          </p:cNvPr>
          <p:cNvSpPr>
            <a:spLocks noGrp="1"/>
          </p:cNvSpPr>
          <p:nvPr>
            <p:ph type="title"/>
          </p:nvPr>
        </p:nvSpPr>
        <p:spPr>
          <a:xfrm>
            <a:off x="780166" y="4920344"/>
            <a:ext cx="2028348" cy="435428"/>
          </a:xfrm>
        </p:spPr>
        <p:txBody>
          <a:bodyPr/>
          <a:lstStyle/>
          <a:p>
            <a:r>
              <a:rPr lang="el-GR" sz="1800" u="sng" dirty="0">
                <a:solidFill>
                  <a:schemeClr val="tx1"/>
                </a:solidFill>
              </a:rPr>
              <a:t>ΠΡΟΫΠΟΘΕΣΕΙΣ</a:t>
            </a:r>
            <a:endParaRPr lang="en-US" sz="1800" u="sng" dirty="0">
              <a:solidFill>
                <a:schemeClr val="tx1"/>
              </a:solidFill>
            </a:endParaRPr>
          </a:p>
        </p:txBody>
      </p:sp>
      <p:sp>
        <p:nvSpPr>
          <p:cNvPr id="43" name="Text Placeholder 42">
            <a:extLst>
              <a:ext uri="{FF2B5EF4-FFF2-40B4-BE49-F238E27FC236}">
                <a16:creationId xmlns:a16="http://schemas.microsoft.com/office/drawing/2014/main" id="{520E98B6-7B33-8FD4-A662-31DD4B85E22E}"/>
              </a:ext>
            </a:extLst>
          </p:cNvPr>
          <p:cNvSpPr>
            <a:spLocks noGrp="1"/>
          </p:cNvSpPr>
          <p:nvPr>
            <p:ph type="body" sz="quarter" idx="28"/>
          </p:nvPr>
        </p:nvSpPr>
        <p:spPr>
          <a:xfrm>
            <a:off x="4866392" y="1829887"/>
            <a:ext cx="6966380" cy="4625342"/>
          </a:xfrm>
        </p:spPr>
        <p:txBody>
          <a:bodyPr/>
          <a:lstStyle/>
          <a:p>
            <a:pPr algn="just"/>
            <a:r>
              <a:rPr lang="el-GR" sz="1800" dirty="0">
                <a:latin typeface="+mj-lt"/>
              </a:rPr>
              <a:t>Αποτελεί παραδεδεγμένο γεγονός πως οι όροι και οι προϋποθέσεις για την λήψη οικονομικής βοήθειας από το ΔΝΤ δεν έχουν τη μορφή αυστηρών κανόνων επιλογής.</a:t>
            </a:r>
          </a:p>
          <a:p>
            <a:pPr algn="just"/>
            <a:endParaRPr lang="el-GR" sz="1800" dirty="0">
              <a:latin typeface="+mj-lt"/>
            </a:endParaRPr>
          </a:p>
          <a:p>
            <a:pPr algn="just"/>
            <a:endParaRPr lang="el-GR" sz="1800" dirty="0">
              <a:latin typeface="+mj-lt"/>
            </a:endParaRPr>
          </a:p>
          <a:p>
            <a:pPr algn="just"/>
            <a:r>
              <a:rPr lang="el-GR" sz="1800" dirty="0">
                <a:latin typeface="+mj-lt"/>
              </a:rPr>
              <a:t>Παρόλα αυτά οι όροι στους οποίους επιμένει το ΔΝΤ είναι συνήθως οδυνηροί για τους πολίτες:</a:t>
            </a:r>
          </a:p>
          <a:p>
            <a:pPr algn="just"/>
            <a:endParaRPr lang="el-GR" sz="1800" dirty="0">
              <a:latin typeface="+mj-lt"/>
            </a:endParaRPr>
          </a:p>
          <a:p>
            <a:pPr algn="just">
              <a:buFont typeface="Wingdings" pitchFamily="2" charset="2"/>
              <a:buChar char="ü"/>
            </a:pPr>
            <a:r>
              <a:rPr lang="el-GR" sz="1800" dirty="0">
                <a:latin typeface="+mj-lt"/>
              </a:rPr>
              <a:t> Έλεγχος πληθωρισμού, </a:t>
            </a:r>
          </a:p>
          <a:p>
            <a:pPr algn="just">
              <a:buFont typeface="Wingdings" pitchFamily="2" charset="2"/>
              <a:buChar char="ü"/>
            </a:pPr>
            <a:r>
              <a:rPr lang="el-GR" sz="1800" dirty="0">
                <a:latin typeface="+mj-lt"/>
              </a:rPr>
              <a:t> Μέτρα για τον περιορισμό της διαφθοράς </a:t>
            </a:r>
            <a:endParaRPr lang="en-US" dirty="0"/>
          </a:p>
        </p:txBody>
      </p:sp>
      <p:sp>
        <p:nvSpPr>
          <p:cNvPr id="11" name="Slide Number Placeholder 13">
            <a:extLst>
              <a:ext uri="{FF2B5EF4-FFF2-40B4-BE49-F238E27FC236}">
                <a16:creationId xmlns:a16="http://schemas.microsoft.com/office/drawing/2014/main" id="{930FF33C-2E3C-37EC-75C2-1BE4513D9B62}"/>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altLang="zh-CN" sz="1200" u="none" strike="noStrike" kern="1200" cap="none" spc="0" normalizeH="0" baseline="0" dirty="0">
              <a:ln>
                <a:noFill/>
              </a:ln>
              <a:solidFill>
                <a:schemeClr val="bg1"/>
              </a:solidFill>
              <a:effectLst/>
              <a:uLnTx/>
              <a:uFillTx/>
            </a:endParaRPr>
          </a:p>
        </p:txBody>
      </p:sp>
      <p:pic>
        <p:nvPicPr>
          <p:cNvPr id="13" name="12 - Θέση εικόνας" descr="images.png"/>
          <p:cNvPicPr>
            <a:picLocks noGrp="1" noChangeAspect="1"/>
          </p:cNvPicPr>
          <p:nvPr>
            <p:ph type="pic" sz="quarter" idx="51"/>
          </p:nvPr>
        </p:nvPicPr>
        <p:blipFill>
          <a:blip r:embed="rId3"/>
          <a:srcRect l="6033" r="6033"/>
          <a:stretch>
            <a:fillRect/>
          </a:stretch>
        </p:blipFill>
        <p:spPr>
          <a:xfrm>
            <a:off x="1755775" y="2263775"/>
            <a:ext cx="1885950" cy="2144713"/>
          </a:xfrm>
        </p:spPr>
      </p:pic>
      <p:sp>
        <p:nvSpPr>
          <p:cNvPr id="10" name="9 - TextBox"/>
          <p:cNvSpPr txBox="1"/>
          <p:nvPr/>
        </p:nvSpPr>
        <p:spPr>
          <a:xfrm>
            <a:off x="979714" y="1349829"/>
            <a:ext cx="1567543" cy="430887"/>
          </a:xfrm>
          <a:prstGeom prst="rect">
            <a:avLst/>
          </a:prstGeom>
        </p:spPr>
        <p:txBody>
          <a:bodyPr wrap="square" rtlCol="0">
            <a:spAutoFit/>
          </a:bodyPr>
          <a:lstStyle/>
          <a:p>
            <a:pPr marL="0" indent="0" algn="ctr">
              <a:lnSpc>
                <a:spcPct val="100000"/>
              </a:lnSpc>
              <a:spcBef>
                <a:spcPts val="0"/>
              </a:spcBef>
              <a:buFontTx/>
              <a:buNone/>
            </a:pPr>
            <a:r>
              <a:rPr lang="el-GR" sz="2200" b="1" u="sng" dirty="0">
                <a:latin typeface="+mj-lt"/>
                <a:ea typeface="微软雅黑"/>
                <a:cs typeface="Posterama" panose="020B0504020200020000" pitchFamily="34" charset="0"/>
              </a:rPr>
              <a:t>ΟΡΟΙ </a:t>
            </a:r>
          </a:p>
        </p:txBody>
      </p:sp>
    </p:spTree>
    <p:extLst>
      <p:ext uri="{BB962C8B-B14F-4D97-AF65-F5344CB8AC3E}">
        <p14:creationId xmlns:p14="http://schemas.microsoft.com/office/powerpoint/2010/main" val="4182148033"/>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3663CA-BA5A-41E7-1FBE-D38846DFEF75}"/>
              </a:ext>
            </a:extLst>
          </p:cNvPr>
          <p:cNvSpPr>
            <a:spLocks noGrp="1"/>
          </p:cNvSpPr>
          <p:nvPr>
            <p:ph type="title"/>
          </p:nvPr>
        </p:nvSpPr>
        <p:spPr>
          <a:xfrm>
            <a:off x="5900414" y="831396"/>
            <a:ext cx="4518122" cy="773326"/>
          </a:xfrm>
        </p:spPr>
        <p:txBody>
          <a:bodyPr/>
          <a:lstStyle/>
          <a:p>
            <a:r>
              <a:rPr lang="el-GR" sz="2800" u="sng" dirty="0"/>
              <a:t>ΚΡΙΤΗΡΙΑ ΕΝΤΑΞΗΣ</a:t>
            </a:r>
            <a:endParaRPr lang="en-US" sz="2800" u="sng" dirty="0"/>
          </a:p>
        </p:txBody>
      </p:sp>
      <p:sp>
        <p:nvSpPr>
          <p:cNvPr id="11" name="Text Placeholder 10">
            <a:extLst>
              <a:ext uri="{FF2B5EF4-FFF2-40B4-BE49-F238E27FC236}">
                <a16:creationId xmlns:a16="http://schemas.microsoft.com/office/drawing/2014/main" id="{02CEC6EF-006F-693B-5D79-47FD797CB22B}"/>
              </a:ext>
            </a:extLst>
          </p:cNvPr>
          <p:cNvSpPr>
            <a:spLocks noGrp="1"/>
          </p:cNvSpPr>
          <p:nvPr>
            <p:ph type="body" sz="quarter" idx="29"/>
          </p:nvPr>
        </p:nvSpPr>
        <p:spPr>
          <a:xfrm>
            <a:off x="5857876" y="1933575"/>
            <a:ext cx="5753100" cy="4086225"/>
          </a:xfrm>
        </p:spPr>
        <p:txBody>
          <a:bodyPr/>
          <a:lstStyle/>
          <a:p>
            <a:endParaRPr lang="en-US" sz="1400" dirty="0"/>
          </a:p>
          <a:p>
            <a:pPr algn="just"/>
            <a:r>
              <a:rPr lang="el-GR" sz="1800" u="sng" dirty="0">
                <a:solidFill>
                  <a:schemeClr val="bg1"/>
                </a:solidFill>
                <a:latin typeface="+mj-lt"/>
              </a:rPr>
              <a:t>Οποιαδήποτε χώρα</a:t>
            </a:r>
            <a:r>
              <a:rPr lang="el-GR" sz="1800" dirty="0">
                <a:solidFill>
                  <a:schemeClr val="bg1"/>
                </a:solidFill>
                <a:latin typeface="+mj-lt"/>
              </a:rPr>
              <a:t> μπορεί να ζητήσει να γίνει μέλος του ΔΝΤ. Η αίτηση θα εξεταστεί πρώτα από το Εκτελεστικό Συμβούλιο του ΔΝΤ, το οποίο θα υποβάλει έκθεση στο Διοικητικό Συμβούλιο του ΔΝΤ με εισηγήσεις, που αφορούν το μερίδιο που αναλογεί (</a:t>
            </a:r>
            <a:r>
              <a:rPr lang="en-US" sz="1800" dirty="0">
                <a:solidFill>
                  <a:schemeClr val="bg1"/>
                </a:solidFill>
                <a:latin typeface="+mj-lt"/>
              </a:rPr>
              <a:t>quota</a:t>
            </a:r>
            <a:r>
              <a:rPr lang="el-GR" sz="1800" dirty="0">
                <a:solidFill>
                  <a:schemeClr val="bg1"/>
                </a:solidFill>
                <a:latin typeface="+mj-lt"/>
              </a:rPr>
              <a:t>) στο υποψήφιο μέλος για τον καθορισμό:</a:t>
            </a:r>
          </a:p>
          <a:p>
            <a:pPr algn="just"/>
            <a:endParaRPr lang="el-GR" sz="1800" dirty="0">
              <a:solidFill>
                <a:schemeClr val="bg1"/>
              </a:solidFill>
              <a:latin typeface="+mj-lt"/>
            </a:endParaRPr>
          </a:p>
          <a:p>
            <a:pPr algn="just"/>
            <a:r>
              <a:rPr lang="el-GR" sz="1800" dirty="0">
                <a:solidFill>
                  <a:schemeClr val="bg1"/>
                </a:solidFill>
                <a:latin typeface="+mj-lt"/>
              </a:rPr>
              <a:t>Α) Της συνδρομής που πρέπει να πληρώνει</a:t>
            </a:r>
          </a:p>
          <a:p>
            <a:pPr algn="just"/>
            <a:r>
              <a:rPr lang="el-GR" sz="1800" dirty="0">
                <a:solidFill>
                  <a:schemeClr val="bg1"/>
                </a:solidFill>
                <a:latin typeface="+mj-lt"/>
              </a:rPr>
              <a:t>Β) Το βάρος της ψήφου</a:t>
            </a:r>
          </a:p>
          <a:p>
            <a:pPr algn="just"/>
            <a:r>
              <a:rPr lang="el-GR" sz="1800" dirty="0">
                <a:solidFill>
                  <a:schemeClr val="bg1"/>
                </a:solidFill>
                <a:latin typeface="+mj-lt"/>
              </a:rPr>
              <a:t>Γ) Τη πρόσβαση σε χρηματοδοτήσεις από το ΔΝΤ</a:t>
            </a:r>
          </a:p>
          <a:p>
            <a:pPr lvl="0" algn="just"/>
            <a:r>
              <a:rPr lang="el-GR" sz="1800" dirty="0">
                <a:solidFill>
                  <a:schemeClr val="bg1"/>
                </a:solidFill>
                <a:latin typeface="+mj-lt"/>
              </a:rPr>
              <a:t>Δ) Το μερίδιό του σε ε</a:t>
            </a:r>
            <a:r>
              <a:rPr lang="el-GR" sz="1800" dirty="0">
                <a:solidFill>
                  <a:schemeClr val="bg1"/>
                </a:solidFill>
              </a:rPr>
              <a:t>ιδικό </a:t>
            </a:r>
            <a:r>
              <a:rPr lang="el-GR" sz="1800" dirty="0" err="1">
                <a:solidFill>
                  <a:schemeClr val="bg1"/>
                </a:solidFill>
              </a:rPr>
              <a:t>τραβηκτικό</a:t>
            </a:r>
            <a:r>
              <a:rPr lang="el-GR" sz="1800" dirty="0">
                <a:solidFill>
                  <a:schemeClr val="bg1"/>
                </a:solidFill>
              </a:rPr>
              <a:t> δικαίωμα (ΕΤΔ)</a:t>
            </a:r>
            <a:endParaRPr lang="en-US" sz="1800" dirty="0">
              <a:solidFill>
                <a:schemeClr val="bg1"/>
              </a:solidFill>
            </a:endParaRPr>
          </a:p>
          <a:p>
            <a:pPr algn="just"/>
            <a:endParaRPr lang="el-GR" sz="1800" dirty="0">
              <a:solidFill>
                <a:schemeClr val="bg1"/>
              </a:solidFill>
              <a:latin typeface="+mj-lt"/>
            </a:endParaRPr>
          </a:p>
          <a:p>
            <a:endParaRPr lang="en-US" sz="1800" dirty="0"/>
          </a:p>
          <a:p>
            <a:endParaRPr lang="en-US" dirty="0"/>
          </a:p>
        </p:txBody>
      </p:sp>
      <p:sp>
        <p:nvSpPr>
          <p:cNvPr id="8" name="Slide Number Placeholder 13">
            <a:extLst>
              <a:ext uri="{FF2B5EF4-FFF2-40B4-BE49-F238E27FC236}">
                <a16:creationId xmlns:a16="http://schemas.microsoft.com/office/drawing/2014/main" id="{7B1FF929-CED0-79CA-154D-98463CC4A608}"/>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altLang="zh-CN" sz="1200" u="none" strike="noStrike" kern="1200" cap="none" spc="0" normalizeH="0" baseline="0" dirty="0">
              <a:ln>
                <a:noFill/>
              </a:ln>
              <a:solidFill>
                <a:schemeClr val="bg1"/>
              </a:solidFill>
              <a:effectLst/>
              <a:uLnTx/>
              <a:uFillTx/>
            </a:endParaRPr>
          </a:p>
        </p:txBody>
      </p:sp>
      <p:pic>
        <p:nvPicPr>
          <p:cNvPr id="7" name="6 - Εικόνα" descr="Οικονομικά-Διοικητικά-κριτήρια-1.png"/>
          <p:cNvPicPr>
            <a:picLocks noChangeAspect="1"/>
          </p:cNvPicPr>
          <p:nvPr/>
        </p:nvPicPr>
        <p:blipFill>
          <a:blip r:embed="rId3"/>
          <a:stretch>
            <a:fillRect/>
          </a:stretch>
        </p:blipFill>
        <p:spPr>
          <a:xfrm>
            <a:off x="2041305" y="2114549"/>
            <a:ext cx="1521046" cy="1937023"/>
          </a:xfrm>
          <a:prstGeom prst="rect">
            <a:avLst/>
          </a:prstGeom>
          <a:ln>
            <a:noFill/>
          </a:ln>
        </p:spPr>
      </p:pic>
    </p:spTree>
    <p:extLst>
      <p:ext uri="{BB962C8B-B14F-4D97-AF65-F5344CB8AC3E}">
        <p14:creationId xmlns:p14="http://schemas.microsoft.com/office/powerpoint/2010/main" val="32955924"/>
      </p:ext>
    </p:extLst>
  </p:cSld>
  <p:clrMapOvr>
    <a:masterClrMapping/>
  </p:clrMapOvr>
  <p:transition>
    <p:pull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79BBF1-9BC2-6DCE-0154-8873469878A5}"/>
              </a:ext>
            </a:extLst>
          </p:cNvPr>
          <p:cNvSpPr>
            <a:spLocks noGrp="1"/>
          </p:cNvSpPr>
          <p:nvPr>
            <p:ph type="title"/>
          </p:nvPr>
        </p:nvSpPr>
        <p:spPr>
          <a:xfrm>
            <a:off x="257859" y="1054913"/>
            <a:ext cx="8705166" cy="831037"/>
          </a:xfrm>
        </p:spPr>
        <p:txBody>
          <a:bodyPr/>
          <a:lstStyle/>
          <a:p>
            <a:r>
              <a:rPr lang="el-GR" sz="2800" u="sng" dirty="0"/>
              <a:t>ΜΑΥΡΗ ΛΙΣΤΑ ΧΩΡΩΝ-ΜΕΛΩΝ</a:t>
            </a:r>
            <a:br>
              <a:rPr lang="el-GR" sz="2800" u="sng" dirty="0"/>
            </a:br>
            <a:endParaRPr lang="en-US" sz="2800" u="sng" dirty="0"/>
          </a:p>
        </p:txBody>
      </p:sp>
      <p:sp>
        <p:nvSpPr>
          <p:cNvPr id="6" name="Slide Number Placeholder 13">
            <a:extLst>
              <a:ext uri="{FF2B5EF4-FFF2-40B4-BE49-F238E27FC236}">
                <a16:creationId xmlns:a16="http://schemas.microsoft.com/office/drawing/2014/main" id="{4800F032-5102-94C2-865C-AE9D448B2744}"/>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altLang="zh-CN" sz="1200" u="none" strike="noStrike" kern="1200" cap="none" spc="0" normalizeH="0" baseline="0" dirty="0">
              <a:ln>
                <a:noFill/>
              </a:ln>
              <a:solidFill>
                <a:schemeClr val="bg1"/>
              </a:solidFill>
              <a:effectLst/>
              <a:uLnTx/>
              <a:uFillTx/>
            </a:endParaRPr>
          </a:p>
        </p:txBody>
      </p:sp>
      <p:sp>
        <p:nvSpPr>
          <p:cNvPr id="24577" name="Rectangle 1"/>
          <p:cNvSpPr>
            <a:spLocks noChangeArrowheads="1"/>
          </p:cNvSpPr>
          <p:nvPr/>
        </p:nvSpPr>
        <p:spPr bwMode="auto">
          <a:xfrm>
            <a:off x="171450" y="2219324"/>
            <a:ext cx="111252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a:ln>
                  <a:noFill/>
                </a:ln>
                <a:solidFill>
                  <a:schemeClr val="bg1"/>
                </a:solidFill>
                <a:effectLst/>
                <a:latin typeface="+mj-lt"/>
                <a:ea typeface="Calibri" pitchFamily="34" charset="0"/>
                <a:cs typeface="Calibri" pitchFamily="34" charset="0"/>
              </a:rPr>
              <a:t>Σε πολιτικό και οικονομικό λόγο, ο </a:t>
            </a:r>
            <a:r>
              <a:rPr kumimoji="0" lang="el-GR" b="1" i="0" u="none" strike="noStrike" cap="none" normalizeH="0" baseline="0" dirty="0">
                <a:ln>
                  <a:noFill/>
                </a:ln>
                <a:solidFill>
                  <a:schemeClr val="bg1"/>
                </a:solidFill>
                <a:effectLst/>
                <a:latin typeface="+mj-lt"/>
                <a:ea typeface="Calibri" pitchFamily="34" charset="0"/>
                <a:cs typeface="Calibri" pitchFamily="34" charset="0"/>
              </a:rPr>
              <a:t>«μαύρος» κατάλογος </a:t>
            </a:r>
            <a:r>
              <a:rPr kumimoji="0" lang="el-GR" b="0" i="0" u="none" strike="noStrike" cap="none" normalizeH="0" baseline="0" dirty="0">
                <a:ln>
                  <a:noFill/>
                </a:ln>
                <a:solidFill>
                  <a:schemeClr val="bg1"/>
                </a:solidFill>
                <a:effectLst/>
                <a:latin typeface="+mj-lt"/>
                <a:ea typeface="Calibri" pitchFamily="34" charset="0"/>
                <a:cs typeface="Calibri" pitchFamily="34" charset="0"/>
              </a:rPr>
              <a:t>των κρατών δεν είναι πολύ μεγάλος, ωστόσο αναφέρεται σε περιπτώσεις:</a:t>
            </a:r>
          </a:p>
          <a:p>
            <a:pPr marL="0" marR="0" lvl="0" indent="0" defTabSz="914400" rtl="0" eaLnBrk="1" fontAlgn="base" latinLnBrk="0" hangingPunct="1">
              <a:lnSpc>
                <a:spcPct val="100000"/>
              </a:lnSpc>
              <a:spcBef>
                <a:spcPct val="0"/>
              </a:spcBef>
              <a:spcAft>
                <a:spcPct val="0"/>
              </a:spcAft>
              <a:buClrTx/>
              <a:buSzTx/>
              <a:buFontTx/>
              <a:buNone/>
              <a:tabLst/>
            </a:pPr>
            <a:endParaRPr kumimoji="0" lang="el-GR" b="0" i="0" u="none" strike="noStrike" cap="none" normalizeH="0" baseline="0" dirty="0">
              <a:ln>
                <a:noFill/>
              </a:ln>
              <a:solidFill>
                <a:schemeClr val="bg1"/>
              </a:solidFill>
              <a:effectLst/>
              <a:latin typeface="+mj-lt"/>
              <a:ea typeface="Calibri" pitchFamily="34" charset="0"/>
              <a:cs typeface="Calibri"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l-GR" b="0" i="0" u="none" strike="noStrike" cap="none" normalizeH="0" baseline="0" dirty="0">
              <a:ln>
                <a:noFill/>
              </a:ln>
              <a:solidFill>
                <a:schemeClr val="bg1"/>
              </a:solidFill>
              <a:effectLst/>
              <a:latin typeface="+mj-lt"/>
              <a:ea typeface="Calibri" pitchFamily="34" charset="0"/>
              <a:cs typeface="Calibri"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l-GR" b="0" i="0" u="none" strike="noStrike" cap="none" normalizeH="0" baseline="0" dirty="0">
              <a:ln>
                <a:noFill/>
              </a:ln>
              <a:solidFill>
                <a:schemeClr val="bg1"/>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q"/>
              <a:tabLst/>
            </a:pPr>
            <a:r>
              <a:rPr kumimoji="0" lang="el-GR" b="0" i="0" u="none" strike="noStrike" cap="none" normalizeH="0" baseline="0" dirty="0">
                <a:ln>
                  <a:noFill/>
                </a:ln>
                <a:solidFill>
                  <a:schemeClr val="bg1"/>
                </a:solidFill>
                <a:effectLst/>
                <a:latin typeface="+mj-lt"/>
                <a:ea typeface="Calibri" pitchFamily="34" charset="0"/>
                <a:cs typeface="Calibri" pitchFamily="34" charset="0"/>
              </a:rPr>
              <a:t> Αδυναμίας αποπληρωμής δανείων ΔΝΤ (Ζιμπάμπουε, Σουδάν)</a:t>
            </a:r>
          </a:p>
          <a:p>
            <a:pPr marL="0" marR="0" lvl="0" indent="0" defTabSz="914400" rtl="0" eaLnBrk="0" fontAlgn="base" latinLnBrk="0" hangingPunct="0">
              <a:lnSpc>
                <a:spcPct val="100000"/>
              </a:lnSpc>
              <a:spcBef>
                <a:spcPct val="0"/>
              </a:spcBef>
              <a:spcAft>
                <a:spcPct val="0"/>
              </a:spcAft>
              <a:buClrTx/>
              <a:buSzTx/>
              <a:buFontTx/>
              <a:buChar char="•"/>
              <a:tabLst/>
            </a:pPr>
            <a:endParaRPr kumimoji="0" lang="el-GR" b="0" i="0" u="none" strike="noStrike" cap="none" normalizeH="0" baseline="0" dirty="0">
              <a:ln>
                <a:noFill/>
              </a:ln>
              <a:solidFill>
                <a:schemeClr val="bg1"/>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q"/>
              <a:tabLst/>
            </a:pPr>
            <a:r>
              <a:rPr kumimoji="0" lang="el-GR" b="0" i="0" u="none" strike="noStrike" cap="none" normalizeH="0" baseline="0" dirty="0">
                <a:ln>
                  <a:noFill/>
                </a:ln>
                <a:solidFill>
                  <a:schemeClr val="bg1"/>
                </a:solidFill>
                <a:effectLst/>
                <a:latin typeface="+mj-lt"/>
                <a:ea typeface="Calibri" pitchFamily="34" charset="0"/>
                <a:cs typeface="Calibri" pitchFamily="34" charset="0"/>
              </a:rPr>
              <a:t> Μη εφαρμογής πολιτικών ΔΝΤ (Αργεντινή)</a:t>
            </a:r>
          </a:p>
          <a:p>
            <a:pPr marL="0" marR="0" lvl="0" indent="0" defTabSz="914400" rtl="0" eaLnBrk="0" fontAlgn="base" latinLnBrk="0" hangingPunct="0">
              <a:lnSpc>
                <a:spcPct val="100000"/>
              </a:lnSpc>
              <a:spcBef>
                <a:spcPct val="0"/>
              </a:spcBef>
              <a:spcAft>
                <a:spcPct val="0"/>
              </a:spcAft>
              <a:buClrTx/>
              <a:buSzTx/>
              <a:buFontTx/>
              <a:buChar char="•"/>
              <a:tabLst/>
            </a:pPr>
            <a:endParaRPr kumimoji="0" lang="el-GR" b="0" i="0" u="none" strike="noStrike" cap="none" normalizeH="0" baseline="0" dirty="0">
              <a:ln>
                <a:noFill/>
              </a:ln>
              <a:solidFill>
                <a:schemeClr val="bg1"/>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q"/>
              <a:tabLst/>
            </a:pPr>
            <a:r>
              <a:rPr kumimoji="0" lang="el-GR" b="0" i="0" u="none" strike="noStrike" cap="none" normalizeH="0" baseline="0" dirty="0">
                <a:ln>
                  <a:noFill/>
                </a:ln>
                <a:solidFill>
                  <a:schemeClr val="bg1"/>
                </a:solidFill>
                <a:effectLst/>
                <a:latin typeface="+mj-lt"/>
                <a:ea typeface="Calibri" pitchFamily="34" charset="0"/>
                <a:cs typeface="Calibri" pitchFamily="34" charset="0"/>
              </a:rPr>
              <a:t> Έκθεσης σε διεθνή απομόνωση λόγω πολιτικών ή οικονομικών συνθηκών </a:t>
            </a:r>
            <a:r>
              <a:rPr lang="el-GR" dirty="0">
                <a:solidFill>
                  <a:schemeClr val="bg1"/>
                </a:solidFill>
                <a:latin typeface="+mj-lt"/>
                <a:ea typeface="Calibri" pitchFamily="34" charset="0"/>
                <a:cs typeface="Calibri" pitchFamily="34" charset="0"/>
              </a:rPr>
              <a:t> </a:t>
            </a:r>
          </a:p>
          <a:p>
            <a:pPr marL="0" marR="0" lvl="0" indent="0" defTabSz="914400" rtl="0" eaLnBrk="0" fontAlgn="base" latinLnBrk="0" hangingPunct="0">
              <a:lnSpc>
                <a:spcPct val="100000"/>
              </a:lnSpc>
              <a:spcBef>
                <a:spcPct val="0"/>
              </a:spcBef>
              <a:spcAft>
                <a:spcPct val="0"/>
              </a:spcAft>
              <a:buClrTx/>
              <a:buSzTx/>
              <a:tabLst/>
            </a:pPr>
            <a:r>
              <a:rPr kumimoji="0" lang="el-GR" b="0" i="0" u="none" strike="noStrike" cap="none" normalizeH="0" dirty="0">
                <a:ln>
                  <a:noFill/>
                </a:ln>
                <a:solidFill>
                  <a:schemeClr val="bg1"/>
                </a:solidFill>
                <a:effectLst/>
                <a:latin typeface="+mj-lt"/>
                <a:ea typeface="Calibri" pitchFamily="34" charset="0"/>
                <a:cs typeface="Calibri" pitchFamily="34" charset="0"/>
              </a:rPr>
              <a:t>    </a:t>
            </a:r>
            <a:r>
              <a:rPr kumimoji="0" lang="el-GR" b="0" i="0" u="none" strike="noStrike" cap="none" normalizeH="0" baseline="0" dirty="0">
                <a:ln>
                  <a:noFill/>
                </a:ln>
                <a:solidFill>
                  <a:schemeClr val="bg1"/>
                </a:solidFill>
                <a:effectLst/>
                <a:latin typeface="+mj-lt"/>
                <a:ea typeface="Calibri" pitchFamily="34" charset="0"/>
                <a:cs typeface="Calibri" pitchFamily="34" charset="0"/>
              </a:rPr>
              <a:t>(Σομαλία, Ελλάδα (2015)</a:t>
            </a:r>
            <a:endParaRPr kumimoji="0" lang="el-GR" b="0" i="0" u="none" strike="noStrike" cap="none" normalizeH="0" baseline="0" dirty="0">
              <a:ln>
                <a:noFill/>
              </a:ln>
              <a:solidFill>
                <a:schemeClr val="bg1"/>
              </a:solidFill>
              <a:effectLst/>
              <a:latin typeface="+mj-lt"/>
              <a:cs typeface="Arial" pitchFamily="34" charset="0"/>
            </a:endParaRPr>
          </a:p>
        </p:txBody>
      </p:sp>
      <p:pic>
        <p:nvPicPr>
          <p:cNvPr id="9" name="8 - Εικόνα" descr="cb10553de4c283650bcdc6e9ef43e1a9_400x400.jpeg"/>
          <p:cNvPicPr>
            <a:picLocks noChangeAspect="1"/>
          </p:cNvPicPr>
          <p:nvPr/>
        </p:nvPicPr>
        <p:blipFill>
          <a:blip r:embed="rId3"/>
          <a:stretch>
            <a:fillRect/>
          </a:stretch>
        </p:blipFill>
        <p:spPr>
          <a:xfrm>
            <a:off x="9210674" y="3876674"/>
            <a:ext cx="2981326" cy="298132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46021298"/>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a:xfrm>
            <a:off x="849086" y="528411"/>
            <a:ext cx="10515600" cy="1325563"/>
          </a:xfrm>
        </p:spPr>
        <p:txBody>
          <a:bodyPr/>
          <a:lstStyle/>
          <a:p>
            <a:r>
              <a:rPr lang="el-GR" sz="2800" u="sng" dirty="0"/>
              <a:t>ΔΙΟΙΚΗΣΗ &amp; ΔΟΜΗ</a:t>
            </a:r>
          </a:p>
        </p:txBody>
      </p:sp>
      <p:graphicFrame>
        <p:nvGraphicFramePr>
          <p:cNvPr id="14" name="Θέση περιεχομένου 2">
            <a:extLst>
              <a:ext uri="{FF2B5EF4-FFF2-40B4-BE49-F238E27FC236}">
                <a16:creationId xmlns:a16="http://schemas.microsoft.com/office/drawing/2014/main" id="{2ABBF903-2DE6-2682-BACC-8C4A18673B11}"/>
              </a:ext>
            </a:extLst>
          </p:cNvPr>
          <p:cNvGraphicFramePr>
            <a:graphicFrameLocks/>
          </p:cNvGraphicFramePr>
          <p:nvPr>
            <p:extLst>
              <p:ext uri="{D42A27DB-BD31-4B8C-83A1-F6EECF244321}">
                <p14:modId xmlns:p14="http://schemas.microsoft.com/office/powerpoint/2010/main" val="2930496506"/>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over dir="u"/>
  </p:transition>
</p:sld>
</file>

<file path=ppt/theme/theme1.xml><?xml version="1.0" encoding="utf-8"?>
<a:theme xmlns:a="http://schemas.openxmlformats.org/drawingml/2006/main" name="Custom">
  <a:themeElements>
    <a:clrScheme name="Custom 7">
      <a:dk1>
        <a:srgbClr val="000000"/>
      </a:dk1>
      <a:lt1>
        <a:srgbClr val="FFFFFF"/>
      </a:lt1>
      <a:dk2>
        <a:srgbClr val="0F253E"/>
      </a:dk2>
      <a:lt2>
        <a:srgbClr val="E7E6E6"/>
      </a:lt2>
      <a:accent1>
        <a:srgbClr val="4472C4"/>
      </a:accent1>
      <a:accent2>
        <a:srgbClr val="B83903"/>
      </a:accent2>
      <a:accent3>
        <a:srgbClr val="75262A"/>
      </a:accent3>
      <a:accent4>
        <a:srgbClr val="F79320"/>
      </a:accent4>
      <a:accent5>
        <a:srgbClr val="44668D"/>
      </a:accent5>
      <a:accent6>
        <a:srgbClr val="0F253E"/>
      </a:accent6>
      <a:hlink>
        <a:srgbClr val="AEC0D9"/>
      </a:hlink>
      <a:folHlink>
        <a:srgbClr val="B83903"/>
      </a:folHlink>
    </a:clrScheme>
    <a:fontScheme name="Custom 10">
      <a:majorFont>
        <a:latin typeface="Posterama Text Black"/>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marL="0" indent="0" algn="ctr">
          <a:lnSpc>
            <a:spcPct val="100000"/>
          </a:lnSpc>
          <a:spcBef>
            <a:spcPts val="0"/>
          </a:spcBef>
          <a:buFontTx/>
          <a:buNone/>
          <a:defRPr sz="1800" smtClean="0">
            <a:solidFill>
              <a:prstClr val="white"/>
            </a:solidFill>
            <a:latin typeface="Posterama" panose="020B0504020200020000" pitchFamily="34" charset="0"/>
            <a:ea typeface="微软雅黑"/>
            <a:cs typeface="Posterama" panose="020B0504020200020000" pitchFamily="34" charset="0"/>
          </a:defRPr>
        </a:defPPr>
      </a:lstStyle>
    </a:txDef>
  </a:objectDefaults>
  <a:extraClrSchemeLst/>
  <a:extLst>
    <a:ext uri="{05A4C25C-085E-4340-85A3-A5531E510DB2}">
      <thm15:themeFamily xmlns:thm15="http://schemas.microsoft.com/office/thememl/2012/main" name="Hexagon Dark Presentation_win32_v2" id="{93B44BEE-AA18-4720-B555-E5F46C5F93FC}" vid="{88E458CA-BB4B-4D24-B4FE-119ECB54A9B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B0009351-EDD4-484E-ACD6-D50CCB137637}">
  <ds:schemaRefs>
    <ds:schemaRef ds:uri="http://schemas.microsoft.com/sharepoint/v3/contenttype/forms"/>
  </ds:schemaRefs>
</ds:datastoreItem>
</file>

<file path=customXml/itemProps2.xml><?xml version="1.0" encoding="utf-8"?>
<ds:datastoreItem xmlns:ds="http://schemas.openxmlformats.org/officeDocument/2006/customXml" ds:itemID="{DE77570E-71D6-4005-B631-1B00A1197B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DB3C62-858A-4A01-AFEF-21E0BB8CE26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1292</Words>
  <Application>Microsoft Macintosh PowerPoint</Application>
  <PresentationFormat>Widescreen</PresentationFormat>
  <Paragraphs>150</Paragraphs>
  <Slides>17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等线</vt:lpstr>
      <vt:lpstr>Abadi</vt:lpstr>
      <vt:lpstr>Arial</vt:lpstr>
      <vt:lpstr>Calibri</vt:lpstr>
      <vt:lpstr>Posterama</vt:lpstr>
      <vt:lpstr>Posterama Text Black</vt:lpstr>
      <vt:lpstr>Posterama Text SemiBold</vt:lpstr>
      <vt:lpstr>Wingdings</vt:lpstr>
      <vt:lpstr>Custom</vt:lpstr>
      <vt:lpstr>ΔΙΕΘΝΕΣ ΝΟΜΙΣΜΑΤΙΚΟ ΤΑΜΕΙΟ - ΧΡΕΟΣ ΒΟΡΡΑ-ΝΟΤΟΥ</vt:lpstr>
      <vt:lpstr>ΕΙΣΑΓΩΓΗ</vt:lpstr>
      <vt:lpstr>PowerPoint Presentation</vt:lpstr>
      <vt:lpstr>ΠΑΡΑΔΕΙΓΜΑΤΑ ΧΩΡΩΝ-ΜΕΛΩΝ</vt:lpstr>
      <vt:lpstr>ΣΚΟΠΟΣ ΤΟΥ ΔΝΤ </vt:lpstr>
      <vt:lpstr>ΠΡΟΫΠΟΘΕΣΕΙΣ</vt:lpstr>
      <vt:lpstr>ΚΡΙΤΗΡΙΑ ΕΝΤΑΞΗΣ</vt:lpstr>
      <vt:lpstr>ΜΑΥΡΗ ΛΙΣΤΑ ΧΩΡΩΝ-ΜΕΛΩΝ </vt:lpstr>
      <vt:lpstr>ΔΙΟΙΚΗΣΗ &amp; ΔΟΜΗ</vt:lpstr>
      <vt:lpstr>ΑΡΜΟΔΙΟΤΗΤΕΣ</vt:lpstr>
      <vt:lpstr>Το χρέος μεταξύ του Βορρά και του Νότου είναι μια σύνθετη οικονομική, πολιτική και κοινωνική σχέση που έχει ιστορικές ρίζες στην αποικιοκρατία και την παγκοσμιοποιημένη οικονομία, με το χρέος να παίζει ρόλο εργαλείου ελέγχου και εξάρτησης.  Η σχέση του ΔΝΤ με το χρέος του Βορρά και του Νότου αναδεικνύει τις ανισότητες μεταξύ των ανεπτυγμένων (Βορράς) και των αναπτυσσόμενων (Νότος) χωρών, καθώς την εξάρτηση που δημιουργείται από τη δομή του διεθνούς οικονομικού συστήματος.  </vt:lpstr>
      <vt:lpstr>PowerPoint Presentation</vt:lpstr>
      <vt:lpstr>ΘΕΤΙΚΑ ΔΝΤ  </vt:lpstr>
      <vt:lpstr>ΑΡΝΗΤΙΚΑ ΔΝΤ </vt:lpstr>
      <vt:lpstr>ΚΡΙΤΙΚΗ ΔΝΤ </vt:lpstr>
      <vt:lpstr>ΕΥΧΑΡΙΣΤΟΥΜΕ ΓΙΑ ΤΗΝ ΠΡΟΣΟΧΗ ΣΑΣ</vt:lpstr>
      <vt:lpstr>ΔΙΚΤΥΟΓΡΑΦΙΑ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2023-09-14T05:46:04Z</dcterms:created>
  <dcterms:modified xsi:type="dcterms:W3CDTF">2025-01-15T12:32:06Z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