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-23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28/11/20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12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28/11/20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65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28/11/20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91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28/11/20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54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28/11/20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517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28/11/20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0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28/11/20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984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28/11/20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2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28/11/20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94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28/11/20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80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28/11/20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78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C46B0-2A32-434A-B247-F63E94677F0A}" type="datetimeFigureOut">
              <a:rPr lang="en-US" smtClean="0"/>
              <a:t>28/11/20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817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στρατιωτικ</a:t>
            </a:r>
            <a:r>
              <a:rPr lang="el-GR" dirty="0" smtClean="0"/>
              <a:t>ή δικτατορία 1967-1974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Πραξικ</a:t>
            </a:r>
            <a:r>
              <a:rPr lang="el-GR" dirty="0" smtClean="0"/>
              <a:t>όπημα κι επιβολή στρατιωτικού νόμου, κατάργηση πολιτικών κομμάτων, προληπτική λογοκρισία. Πρωθυπουργός ο εισαγγελέας του Αρείου Πάγου Κωνσταντίνος Κόλλιας.</a:t>
            </a:r>
          </a:p>
          <a:p>
            <a:r>
              <a:rPr lang="el-GR" dirty="0" smtClean="0"/>
              <a:t>Συλλήψεις, εκτοπισμοί αντικαθεστωτικών στη Γυάρο. Δημιουργία Πατριωτικού Μετώπου (ΠΑΜ), Δημοκρατικής Άμυνας (ΔΑ), Δημοκρατικών Επιτροπών Αντιστάσεως , Δημοκρατικών Συνδέσμων και του Εθνικού Κινήματος Δημοκρατικής Αντιστάσεως.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355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Συντακτικ</a:t>
            </a:r>
            <a:r>
              <a:rPr lang="el-GR" dirty="0" smtClean="0"/>
              <a:t>ή Πράξη Θ «περί ελέγχου νομιμοφροσύνςη των υπαλλήλων». Σε διαθεσιμότητα δεκάδες καθηγητές και υφηγητές των ΑΕΙ. </a:t>
            </a:r>
          </a:p>
          <a:p>
            <a:r>
              <a:rPr lang="el-GR" dirty="0" smtClean="0"/>
              <a:t>Ο Αβέρωφ καταδικάζεται σε φυλάκιση αλλά του απονέμεται χάρη. Συλλαμβάνεται ο Μίκης Θεοδωράκης. Ιδρυτική διακήρυξη της Πανελλήνιας Αντιδικτατορικής Οργάνωσης Ρήγας Φεραίος.</a:t>
            </a:r>
          </a:p>
          <a:p>
            <a:r>
              <a:rPr lang="el-GR" dirty="0" smtClean="0"/>
              <a:t>Αντικίνημα Βασιλέως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562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1968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Δολοφον</a:t>
            </a:r>
            <a:r>
              <a:rPr lang="el-GR" dirty="0" smtClean="0"/>
              <a:t>ία Γ.Τσαρουχά κατά τη διάρκεια της ανάκρισης.</a:t>
            </a:r>
          </a:p>
          <a:p>
            <a:r>
              <a:rPr lang="el-GR" dirty="0" smtClean="0"/>
              <a:t>Συμφωνία συνεργασίας ΠΑΚ_ΠΑΜ. </a:t>
            </a:r>
          </a:p>
          <a:p>
            <a:r>
              <a:rPr lang="el-GR" dirty="0" smtClean="0"/>
              <a:t>Απόπειρα δολοφονίας του Γ.Παπαδόπουλου.</a:t>
            </a:r>
          </a:p>
          <a:p>
            <a:r>
              <a:rPr lang="el-GR" dirty="0" smtClean="0"/>
              <a:t>Δημοψήφισμα για την έγκριση του συντάγματος τον Σεπτέμβριο, 91,87% υπέρ του ναι. Ενίσχυση του ρόλου των Ενόπλων Δυνάμεων, των οποίων η αποστολή επεκτεινόταν και στην υπεράσπιση του «κρατούντος πολιτεύματος και του κοινωνικού καθεστώτος έναντι πάσης επιβουλής».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480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Επ</a:t>
            </a:r>
            <a:r>
              <a:rPr lang="el-GR" dirty="0" smtClean="0"/>
              <a:t>ίτροπος διοικήσεως, </a:t>
            </a:r>
            <a:r>
              <a:rPr lang="en-US" dirty="0" smtClean="0"/>
              <a:t>ombudsman</a:t>
            </a:r>
            <a:r>
              <a:rPr lang="el-GR" dirty="0" smtClean="0"/>
              <a:t>, με νομοθετικό διάταγμα 2/1968 «προς τον σκοπόν της εφαρμογής των αρχών της χρηστής διοικήσεως».</a:t>
            </a:r>
          </a:p>
          <a:p>
            <a:r>
              <a:rPr lang="el-GR" dirty="0" smtClean="0"/>
              <a:t>Εκπαραθύρωση Αλ.Ιωσηφίδη στην ασφάλεια Θεσσαλονίκης.</a:t>
            </a:r>
          </a:p>
          <a:p>
            <a:r>
              <a:rPr lang="el-GR" dirty="0" smtClean="0"/>
              <a:t>Κλείσιμο στρατοπέδου Γυάρου.</a:t>
            </a:r>
          </a:p>
          <a:p>
            <a:r>
              <a:rPr lang="el-GR" dirty="0" smtClean="0"/>
              <a:t>Αντιδικτατορικές εκδηλώσεις και επεισόδια με την αστυνομία στην κηδεία του Γεωργίου Παπανδρέου τον Νοέμβριο. Καταδίκη Παναγούλη σε θάνατο.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896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1969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Εκρ</a:t>
            </a:r>
            <a:r>
              <a:rPr lang="el-GR" dirty="0" smtClean="0"/>
              <a:t>ήξεις βομβών της ΔΑ στην Αθήνα. Δήλωση Γ.Σεφέρη κατά της δικτατορίας. Αυτοκτονία υφηγητή της Γεωπονικής Θ.Φραγκόπουλου. </a:t>
            </a:r>
            <a:endParaRPr lang="el-GR" dirty="0"/>
          </a:p>
          <a:p>
            <a:r>
              <a:rPr lang="el-GR" dirty="0" smtClean="0"/>
              <a:t>Δίκη μελών ΠΑΜ, Ρήγα Φεραίου. Τραυματισμός και σύλληψη Σάκη Καράγιωργα.</a:t>
            </a:r>
          </a:p>
          <a:p>
            <a:r>
              <a:rPr lang="el-GR" dirty="0" smtClean="0"/>
              <a:t>Εξάρθωση ΔΑ. Κατάργηση της προληπτικής λογοκρισίας και αποχώρηση της Ελλάδας από το Συμβούλιο της Ευρώπης.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221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1970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Σε ισχ</a:t>
            </a:r>
            <a:r>
              <a:rPr lang="el-GR" dirty="0" smtClean="0"/>
              <a:t>ύ ο νόμος περί Τύπου.</a:t>
            </a:r>
          </a:p>
          <a:p>
            <a:r>
              <a:rPr lang="el-GR" dirty="0" smtClean="0"/>
              <a:t>Διακοπή των ενταξιακών διαπραγματεύσεων με την ΕΟΚ. </a:t>
            </a:r>
          </a:p>
          <a:p>
            <a:r>
              <a:rPr lang="el-GR" dirty="0" smtClean="0"/>
              <a:t>Απόπειρα δολοφονίας Μακαρίου.</a:t>
            </a:r>
          </a:p>
          <a:p>
            <a:r>
              <a:rPr lang="el-GR" dirty="0" smtClean="0"/>
              <a:t>Καταδίκη της Χούντας από το Συμβούλιο της Ευρώπης.</a:t>
            </a:r>
          </a:p>
          <a:p>
            <a:r>
              <a:rPr lang="el-GR" dirty="0" smtClean="0"/>
              <a:t>1971 Σεπτ. Κηδεία Σεφέρη. Αντιδικτατορικές εκδηλώσεις.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74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1972-1974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Άρσ.η στρατιωτικού νόμου εκτός Αθηνών, Πειραιά, Θεσσ/νίκης. </a:t>
            </a:r>
          </a:p>
          <a:p>
            <a:r>
              <a:rPr lang="el-GR" dirty="0" smtClean="0"/>
              <a:t>Μάρτιος 1973 Φοιτητικές διαδηλώσεις και νέα κατάληψη της Νομικής. Εισβολή αστυνομίας. Απρίλιος, κλείνει το Παν.Αθηνών</a:t>
            </a:r>
          </a:p>
          <a:p>
            <a:r>
              <a:rPr lang="el-GR" dirty="0" smtClean="0"/>
              <a:t>Ιούνιος 1973, έκπτωση μοναρχίας με συντακτική πράξη και δημοψήφισμα στις 29 Ιουλίου.</a:t>
            </a:r>
          </a:p>
          <a:p>
            <a:r>
              <a:rPr lang="el-GR" dirty="0" smtClean="0"/>
              <a:t>Γενική αμνηστεία πολιτικών κρατουμένων και δημοψήφισμα για εγκαθίδρυση προεδρικής κοινοβουλευτικής δημοκρατίας.</a:t>
            </a:r>
          </a:p>
          <a:p>
            <a:r>
              <a:rPr lang="el-GR" dirty="0" smtClean="0"/>
              <a:t>Οκτ. Πρωθυπουργός Σπ.Μαρκεζίνης. Εξέγερση Πολυτεχνείου και Πραξικόπημα Δ.Ιωαννίδη το Νοέμβριο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458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381</Words>
  <Application>Microsoft Macintosh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Η στρατιωτική δικτατορία 1967-1974</vt:lpstr>
      <vt:lpstr>PowerPoint Presentation</vt:lpstr>
      <vt:lpstr>1968</vt:lpstr>
      <vt:lpstr>PowerPoint Presentation</vt:lpstr>
      <vt:lpstr>1969</vt:lpstr>
      <vt:lpstr>1970</vt:lpstr>
      <vt:lpstr>1972-1974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ΔΟΓΜΑ ΤΡΟΥΜΑΝ 12 ΜΑΡΤΙΟΥ 1947</dc:title>
  <dc:creator>Me Me</dc:creator>
  <cp:lastModifiedBy>Me Me</cp:lastModifiedBy>
  <cp:revision>12</cp:revision>
  <dcterms:created xsi:type="dcterms:W3CDTF">2020-10-27T18:28:43Z</dcterms:created>
  <dcterms:modified xsi:type="dcterms:W3CDTF">2020-11-28T18:24:44Z</dcterms:modified>
</cp:coreProperties>
</file>