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Κων/νος Μπίθας" initials="ΚΜ" lastIdx="1" clrIdx="0">
    <p:extLst>
      <p:ext uri="{19B8F6BF-5375-455C-9EA6-DF929625EA0E}">
        <p15:presenceInfo xmlns:p15="http://schemas.microsoft.com/office/powerpoint/2012/main" userId="S::kbithas@panteion.gr::1ffb8818-b075-4bff-89f6-2b5cafd43be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3" d="100"/>
          <a:sy n="53" d="100"/>
        </p:scale>
        <p:origin x="79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54C6C-5EA2-4F40-84DB-E0E928F246C9}" type="datetimeFigureOut">
              <a:rPr lang="el-GR" smtClean="0"/>
              <a:t>16/10/2023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C7EE42-407C-4735-96F2-3862AB3D0C7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18232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C561A1B-F36C-4B10-AC39-F49739C91E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6D518F7-15E3-4EE7-A8AB-313493DA16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33AFA65-4492-4A10-869E-500E0C9E4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04E1-0250-45DE-9B29-1DB8808B465A}" type="datetimeFigureOut">
              <a:rPr lang="el-GR" smtClean="0"/>
              <a:t>16/10/2023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444E9C4-C3B3-4EB6-9F28-D431D2077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F281739-3BB1-4DFB-B9A0-220CC2816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D9B2-6DC5-4440-B632-86AE1D0CF0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0863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18F0AF0-45D8-4B7A-B821-46BA19BDD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29E0FDB-E366-4988-9170-068571FD56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B5D2583-53C7-4BAC-8199-566B0E178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04E1-0250-45DE-9B29-1DB8808B465A}" type="datetimeFigureOut">
              <a:rPr lang="el-GR" smtClean="0"/>
              <a:t>16/10/2023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7215A64-3905-45B8-B14E-B4B1E80CA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AA1C559-C543-4289-9728-E6226E56D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D9B2-6DC5-4440-B632-86AE1D0CF0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2807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ACE514CA-A6AE-44A9-9483-1A44FABB14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8184C5C-5760-4F02-ABC7-C449F08C86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A8E52EB-8719-4559-AD7E-B27312BC2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04E1-0250-45DE-9B29-1DB8808B465A}" type="datetimeFigureOut">
              <a:rPr lang="el-GR" smtClean="0"/>
              <a:t>16/10/2023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AE94858-C058-4DB1-A385-6FED5C1F7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835331C-A8CD-48B6-A89B-95C3B654F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D9B2-6DC5-4440-B632-86AE1D0CF0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07006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B889A96-93CC-4C91-850E-B808457A5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B0678A0-8B90-41EE-8403-0E90E82168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2BBB7DD-F30D-4097-ACAD-C83289D17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04E1-0250-45DE-9B29-1DB8808B465A}" type="datetimeFigureOut">
              <a:rPr lang="el-GR" smtClean="0"/>
              <a:t>16/10/2023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3D58B21-792D-40F3-86DA-EECD16827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97E9D69-0F87-439D-B5F0-F394136E7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D9B2-6DC5-4440-B632-86AE1D0CF0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2289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4B97F0A-5D7C-4B38-A859-609CD8CC8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963584A-3A63-42EB-BDBC-8EDCB79A12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3F1B468-67DA-4F5A-AB12-6EF93952A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04E1-0250-45DE-9B29-1DB8808B465A}" type="datetimeFigureOut">
              <a:rPr lang="el-GR" smtClean="0"/>
              <a:t>16/10/2023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F0CAEA5-293A-489D-9069-1C9DF9C30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D47960C-1592-4FE6-989C-ADA303D8B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D9B2-6DC5-4440-B632-86AE1D0CF0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145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5843527-4DBE-4138-8009-D71B35E03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766FA9-C7C6-4896-A19F-A554F56A8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F78B6FA2-112C-484B-8354-BF01C7E3C9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FF13283-1851-4AE2-B328-0492876EE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04E1-0250-45DE-9B29-1DB8808B465A}" type="datetimeFigureOut">
              <a:rPr lang="el-GR" smtClean="0"/>
              <a:t>16/10/2023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1972DF4-D1F3-4A59-8817-DEDC3DE1E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4ABF09E-1F14-44BA-85DF-AADA73C01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D9B2-6DC5-4440-B632-86AE1D0CF0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9464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CF261D7-6DB0-4823-9E1C-FBDAD3F51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C970D31-E49C-4FE8-A4E7-36A95B4FE0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CB9B502-1406-45F9-8DE2-C74E57B28E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F2B5DB26-2FFC-4516-B9F9-0C459AE93E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88E28E2C-2253-4B98-A9F1-12166FFA19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2CDD9AA9-1F78-4C4C-9CC6-2E5233A7D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04E1-0250-45DE-9B29-1DB8808B465A}" type="datetimeFigureOut">
              <a:rPr lang="el-GR" smtClean="0"/>
              <a:t>16/10/2023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F3B63E69-71FC-4BEF-B7AF-8F559D70C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2FEF24B4-35C2-49C7-892E-E01360FA5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D9B2-6DC5-4440-B632-86AE1D0CF0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13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A8BF8F8-4665-4E2E-B927-97B6D9220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DC383352-139F-45DF-89A6-3CAA59B44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04E1-0250-45DE-9B29-1DB8808B465A}" type="datetimeFigureOut">
              <a:rPr lang="el-GR" smtClean="0"/>
              <a:t>16/10/2023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0F30C575-F6C5-492C-B846-C80C88735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44D4CE28-FB96-4C30-AFAF-9D614B9B3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D9B2-6DC5-4440-B632-86AE1D0CF0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4711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4B03DC74-BD97-45BB-8D63-DC6C468E3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04E1-0250-45DE-9B29-1DB8808B465A}" type="datetimeFigureOut">
              <a:rPr lang="el-GR" smtClean="0"/>
              <a:t>16/10/2023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08CBD91B-E37A-43BA-BD80-C56DCEC32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74D309AE-773E-4526-8D21-4654FA6AE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D9B2-6DC5-4440-B632-86AE1D0CF0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71156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2294042-644D-42D1-BCAF-185A26C8A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153678E-036E-442B-BD8E-96B3BB64A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7CE0FEF-870C-44CE-B62E-DF401F4399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A6D6472-B2D0-42EE-AD43-4096171C1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04E1-0250-45DE-9B29-1DB8808B465A}" type="datetimeFigureOut">
              <a:rPr lang="el-GR" smtClean="0"/>
              <a:t>16/10/2023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B1D9074-9D5E-4C24-89F0-19E2FC4C3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1F6629E-8013-4911-A3CC-6F0A6A1CF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D9B2-6DC5-4440-B632-86AE1D0CF0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1177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BBCF107-5EDC-44A1-9D18-0615732BA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4DE838F-6018-4958-938A-4B828BCB66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2B4F40B8-6D87-43DF-A616-3136BEF94B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6F352F8-67F5-41F0-B947-FC42C1A07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D04E1-0250-45DE-9B29-1DB8808B465A}" type="datetimeFigureOut">
              <a:rPr lang="el-GR" smtClean="0"/>
              <a:t>16/10/2023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8013502-A95B-4554-BB7B-C8B19CA35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C80B87B-6B84-435B-A60E-19DA35739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4D9B2-6DC5-4440-B632-86AE1D0CF0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50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7D216D73-767C-4F31-B152-DF7A4EB46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C82AB07-9EE6-40E2-9F53-3310780908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A3AFA27-5B23-4766-87F2-C1F222E850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D04E1-0250-45DE-9B29-1DB8808B465A}" type="datetimeFigureOut">
              <a:rPr lang="el-GR" smtClean="0"/>
              <a:t>16/10/2023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06AA9AC-AF21-4E0C-8819-A953607E05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2DAE3C8-1865-47CA-A0F3-86C63DC5EA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4D9B2-6DC5-4440-B632-86AE1D0CF0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8842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45907B-4466-4DEE-8507-74C86506A3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6266"/>
            <a:ext cx="9144000" cy="641574"/>
          </a:xfrm>
        </p:spPr>
        <p:txBody>
          <a:bodyPr>
            <a:normAutofit/>
          </a:bodyPr>
          <a:lstStyle/>
          <a:p>
            <a:r>
              <a:rPr lang="en-US" sz="2800" dirty="0"/>
              <a:t>“ To slow or not to slow”</a:t>
            </a:r>
            <a:endParaRPr lang="el-GR" sz="2800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576068A-ACF7-4BF9-B9AE-B6FC908CC0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30458" y="5383883"/>
            <a:ext cx="8537542" cy="92463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l-GR" sz="2000" dirty="0"/>
              <a:t>Ο.Ο</a:t>
            </a:r>
            <a:r>
              <a:rPr lang="en-US" sz="2000" dirty="0"/>
              <a:t>.</a:t>
            </a:r>
            <a:r>
              <a:rPr lang="el-GR" sz="2000" dirty="0"/>
              <a:t>ΚΑ (Οριακό Όφελος Κλιματικής Αλλαγής) = Οφέλη από οικονομικές δραστηριότητες που προκαλούν την κλιματική αλλαγή </a:t>
            </a:r>
          </a:p>
          <a:p>
            <a:pPr algn="just"/>
            <a:r>
              <a:rPr lang="el-GR" sz="2000" dirty="0"/>
              <a:t>Ο</a:t>
            </a:r>
            <a:r>
              <a:rPr lang="en-US" sz="2000" dirty="0"/>
              <a:t>.</a:t>
            </a:r>
            <a:r>
              <a:rPr lang="el-GR" sz="2000" dirty="0"/>
              <a:t>Κ.ΚΑ (Οριακό Κόστος Κλιματικής Αλλαγής) = Κόστη από την κλιματική αλλαγή </a:t>
            </a:r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B33FE786-48F5-4ADB-8D47-53FECBB1B4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259197"/>
            <a:ext cx="9144000" cy="4006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857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C5C2132-A210-459E-84BF-1BD06E139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D0216F89-1D06-4D7A-B696-B12E91A859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181" y="520116"/>
            <a:ext cx="9991637" cy="4630723"/>
          </a:xfrm>
          <a:prstGeom prst="rect">
            <a:avLst/>
          </a:prstGeom>
        </p:spPr>
      </p:pic>
      <p:sp>
        <p:nvSpPr>
          <p:cNvPr id="9" name="Θέση περιεχομένου 8">
            <a:extLst>
              <a:ext uri="{FF2B5EF4-FFF2-40B4-BE49-F238E27FC236}">
                <a16:creationId xmlns:a16="http://schemas.microsoft.com/office/drawing/2014/main" id="{7F21D0C3-63F3-42AA-8925-7F5F5296A3FB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10800000" flipV="1">
            <a:off x="838200" y="5595457"/>
            <a:ext cx="10515600" cy="11157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000" dirty="0"/>
              <a:t>Ο.Κ.Π</a:t>
            </a:r>
            <a:r>
              <a:rPr lang="en-US" sz="2000" dirty="0"/>
              <a:t>.</a:t>
            </a:r>
            <a:r>
              <a:rPr lang="el-GR" sz="2000" dirty="0"/>
              <a:t>ΚΑ= Οριακό Κόστος Περιορισμού ΚΑ= Τεχνολογία ελέγχου εκπομπών </a:t>
            </a:r>
            <a:r>
              <a:rPr lang="en-US" altLang="el-GR" sz="2000" dirty="0">
                <a:solidFill>
                  <a:srgbClr val="404040"/>
                </a:solidFill>
                <a:ea typeface="ＭＳ Ｐゴシック" panose="020B0600070205080204" pitchFamily="34" charset="-128"/>
              </a:rPr>
              <a:t>CO</a:t>
            </a:r>
            <a:r>
              <a:rPr lang="en-US" altLang="el-GR" sz="2000" baseline="-25000" dirty="0">
                <a:solidFill>
                  <a:srgbClr val="404040"/>
                </a:solidFill>
                <a:ea typeface="ＭＳ Ｐゴシック" panose="020B0600070205080204" pitchFamily="34" charset="-128"/>
              </a:rPr>
              <a:t>2</a:t>
            </a:r>
            <a:r>
              <a:rPr lang="el-GR" sz="2000" dirty="0"/>
              <a:t> ή Φυσικές μέθοδοι περιορισμού </a:t>
            </a:r>
            <a:r>
              <a:rPr kumimoji="0" lang="en-US" altLang="el-GR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CO</a:t>
            </a:r>
            <a:r>
              <a:rPr kumimoji="0" lang="en-US" altLang="el-GR" sz="2000" b="0" i="0" u="none" strike="noStrike" kern="1200" cap="none" spc="0" normalizeH="0" baseline="-2500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2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O.K.KA= </a:t>
            </a:r>
            <a:r>
              <a:rPr lang="el-GR" sz="2000" dirty="0"/>
              <a:t>Οριακό Κόστος ΚΑ= Κόστος από τις επιπτώσεις της κλιματικής αλλαγής </a:t>
            </a:r>
          </a:p>
        </p:txBody>
      </p:sp>
    </p:spTree>
    <p:extLst>
      <p:ext uri="{BB962C8B-B14F-4D97-AF65-F5344CB8AC3E}">
        <p14:creationId xmlns:p14="http://schemas.microsoft.com/office/powerpoint/2010/main" val="1863065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C8620B2-1EE6-46F9-BFC0-C63F0C117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1065226" y="5269583"/>
            <a:ext cx="9060286" cy="1150071"/>
          </a:xfrm>
        </p:spPr>
        <p:txBody>
          <a:bodyPr>
            <a:normAutofit/>
          </a:bodyPr>
          <a:lstStyle/>
          <a:p>
            <a:pPr algn="ctr"/>
            <a:r>
              <a:rPr lang="el-GR" sz="1800" dirty="0">
                <a:latin typeface="+mn-lt"/>
              </a:rPr>
              <a:t>Ο.Ο.Π</a:t>
            </a:r>
            <a:r>
              <a:rPr lang="en-US" sz="1800" dirty="0">
                <a:latin typeface="+mn-lt"/>
              </a:rPr>
              <a:t>.</a:t>
            </a:r>
            <a:r>
              <a:rPr lang="el-GR" sz="1800" dirty="0">
                <a:latin typeface="+mn-lt"/>
              </a:rPr>
              <a:t>ΚΑ= Οριακά Οφέλη Περιορισμού ΚΑ = Αποφυγή του κόστους- επιπτώσεων της ΚΑ</a:t>
            </a:r>
            <a:br>
              <a:rPr lang="el-GR" sz="1800" dirty="0">
                <a:latin typeface="+mn-lt"/>
              </a:rPr>
            </a:br>
            <a:br>
              <a:rPr lang="el-GR" sz="1800" dirty="0">
                <a:latin typeface="+mn-lt"/>
              </a:rPr>
            </a:br>
            <a:r>
              <a:rPr lang="el-GR" sz="1800" dirty="0">
                <a:latin typeface="+mn-lt"/>
              </a:rPr>
              <a:t>Ο.Κ.Π</a:t>
            </a:r>
            <a:r>
              <a:rPr lang="en-US" sz="1800" dirty="0">
                <a:latin typeface="+mn-lt"/>
              </a:rPr>
              <a:t>.</a:t>
            </a:r>
            <a:r>
              <a:rPr lang="el-GR" sz="1800" dirty="0">
                <a:latin typeface="+mn-lt"/>
              </a:rPr>
              <a:t>ΚΑ= Οριακό Κόστος Περιορισμού ΚΑ = Οριακό κόστος Τεχνολογικής Δέσμευσης </a:t>
            </a:r>
            <a:r>
              <a:rPr kumimoji="0" lang="en-US" altLang="el-GR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CO</a:t>
            </a:r>
            <a:r>
              <a:rPr kumimoji="0" lang="en-US" altLang="el-GR" sz="2000" b="0" i="0" u="none" strike="noStrike" kern="1200" cap="none" spc="0" normalizeH="0" baseline="-2500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2</a:t>
            </a:r>
            <a:r>
              <a:rPr lang="el-GR" sz="1800" dirty="0">
                <a:latin typeface="+mn-lt"/>
              </a:rPr>
              <a:t> ή Φυσικές Μέθοδοι Δέσμευσης </a:t>
            </a:r>
            <a:r>
              <a:rPr kumimoji="0" lang="en-US" altLang="el-GR" sz="20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CO</a:t>
            </a:r>
            <a:r>
              <a:rPr kumimoji="0" lang="en-US" altLang="el-GR" sz="2000" b="0" i="0" u="none" strike="noStrike" kern="1200" cap="none" spc="0" normalizeH="0" baseline="-2500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2</a:t>
            </a:r>
            <a:endParaRPr lang="el-GR" sz="1800" dirty="0">
              <a:latin typeface="+mn-lt"/>
            </a:endParaRPr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85EA2979-1726-4752-82FE-D23365BC15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716" y="362930"/>
            <a:ext cx="10360058" cy="4906653"/>
          </a:xfrm>
        </p:spPr>
      </p:pic>
    </p:spTree>
    <p:extLst>
      <p:ext uri="{BB962C8B-B14F-4D97-AF65-F5344CB8AC3E}">
        <p14:creationId xmlns:p14="http://schemas.microsoft.com/office/powerpoint/2010/main" val="1834254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E9D56D-6792-4ED5-B891-0032953AE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105FC1F-99F6-478E-A97C-CFAADCFA9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088" y="1808134"/>
            <a:ext cx="10515600" cy="4486275"/>
          </a:xfrm>
        </p:spPr>
        <p:txBody>
          <a:bodyPr/>
          <a:lstStyle/>
          <a:p>
            <a:pPr algn="ctr"/>
            <a:r>
              <a:rPr lang="el-GR" dirty="0"/>
              <a:t> Κόστος ΚΑ = Μειώνεται με τις κατάλληλες προσαρμογές στην ΚΑ        (</a:t>
            </a:r>
            <a:r>
              <a:rPr lang="en-US" dirty="0"/>
              <a:t>adaptation)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K</a:t>
            </a:r>
            <a:r>
              <a:rPr lang="el-GR" dirty="0" err="1"/>
              <a:t>όστος</a:t>
            </a:r>
            <a:r>
              <a:rPr lang="el-GR" dirty="0"/>
              <a:t> Περιορισμού ΚΑ = Μειώνεται με αποτελεσματικές (σε οικονομικούς όρους) μεθόδους περιορισμού της ΚΑ (</a:t>
            </a:r>
            <a:r>
              <a:rPr lang="en-US" dirty="0"/>
              <a:t>mitigation)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56848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9C14412-CC1B-484C-8B0A-E8817A196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1962" y="180568"/>
            <a:ext cx="9799041" cy="792556"/>
          </a:xfrm>
        </p:spPr>
        <p:txBody>
          <a:bodyPr>
            <a:normAutofit/>
          </a:bodyPr>
          <a:lstStyle/>
          <a:p>
            <a:r>
              <a:rPr lang="el-GR" sz="3200" dirty="0">
                <a:latin typeface="+mn-lt"/>
              </a:rPr>
              <a:t>                    Δύο βασικά πλαίσια πολιτικής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558218A-61E3-4102-901D-1C830EA2E3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3182"/>
            <a:ext cx="10515600" cy="49437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/>
              <a:t>Mitigation – </a:t>
            </a:r>
            <a:r>
              <a:rPr lang="el-GR" sz="2400" b="1" dirty="0"/>
              <a:t>Μετριασμός</a:t>
            </a:r>
            <a:r>
              <a:rPr lang="en-US" sz="2400" b="1" dirty="0"/>
              <a:t>:</a:t>
            </a:r>
            <a:endParaRPr lang="el-GR" sz="2400" b="1" dirty="0"/>
          </a:p>
          <a:p>
            <a:pPr algn="ctr"/>
            <a:r>
              <a:rPr lang="en-US" sz="2400" dirty="0"/>
              <a:t>Energy Efficiency </a:t>
            </a:r>
          </a:p>
          <a:p>
            <a:pPr algn="ctr"/>
            <a:r>
              <a:rPr lang="en-US" sz="2400" dirty="0"/>
              <a:t>Renewable Energy </a:t>
            </a:r>
          </a:p>
          <a:p>
            <a:pPr algn="ctr"/>
            <a:r>
              <a:rPr lang="en-US" sz="2400" dirty="0"/>
              <a:t>Soil </a:t>
            </a:r>
            <a:r>
              <a:rPr lang="en-US" altLang="el-GR" sz="2400" dirty="0">
                <a:solidFill>
                  <a:srgbClr val="404040"/>
                </a:solidFill>
                <a:ea typeface="ＭＳ Ｐゴシック" panose="020B0600070205080204" pitchFamily="34" charset="-128"/>
              </a:rPr>
              <a:t>CO</a:t>
            </a:r>
            <a:r>
              <a:rPr lang="en-US" altLang="el-GR" sz="2400" baseline="-25000" dirty="0">
                <a:solidFill>
                  <a:srgbClr val="404040"/>
                </a:solidFill>
                <a:ea typeface="ＭＳ Ｐゴシック" panose="020B0600070205080204" pitchFamily="34" charset="-128"/>
              </a:rPr>
              <a:t>2 </a:t>
            </a:r>
            <a:r>
              <a:rPr lang="en-US" sz="2400" dirty="0"/>
              <a:t>sequestration </a:t>
            </a:r>
          </a:p>
          <a:p>
            <a:pPr algn="ctr"/>
            <a:r>
              <a:rPr lang="en-US" sz="2400" dirty="0"/>
              <a:t>Biomass </a:t>
            </a:r>
            <a:r>
              <a:rPr lang="en-US" altLang="el-GR" sz="2400" dirty="0">
                <a:solidFill>
                  <a:srgbClr val="404040"/>
                </a:solidFill>
                <a:ea typeface="ＭＳ Ｐゴシック" panose="020B0600070205080204" pitchFamily="34" charset="-128"/>
              </a:rPr>
              <a:t>CO</a:t>
            </a:r>
            <a:r>
              <a:rPr lang="en-US" altLang="el-GR" sz="2400" baseline="-25000" dirty="0">
                <a:solidFill>
                  <a:srgbClr val="404040"/>
                </a:solidFill>
                <a:ea typeface="ＭＳ Ｐゴシック" panose="020B0600070205080204" pitchFamily="34" charset="-128"/>
              </a:rPr>
              <a:t>2</a:t>
            </a:r>
            <a:r>
              <a:rPr lang="en-US" sz="2400" dirty="0"/>
              <a:t> sequestration </a:t>
            </a:r>
          </a:p>
          <a:p>
            <a:pPr algn="ctr"/>
            <a:r>
              <a:rPr lang="el-GR" sz="2400" dirty="0"/>
              <a:t>Δέσμευση </a:t>
            </a:r>
            <a:r>
              <a:rPr lang="en-US" altLang="el-GR" sz="2400" dirty="0">
                <a:solidFill>
                  <a:srgbClr val="404040"/>
                </a:solidFill>
                <a:ea typeface="ＭＳ Ｐゴシック" panose="020B0600070205080204" pitchFamily="34" charset="-128"/>
              </a:rPr>
              <a:t>CO</a:t>
            </a:r>
            <a:r>
              <a:rPr lang="en-US" altLang="el-GR" sz="2400" baseline="-25000" dirty="0">
                <a:solidFill>
                  <a:srgbClr val="404040"/>
                </a:solidFill>
                <a:ea typeface="ＭＳ Ｐゴシック" panose="020B0600070205080204" pitchFamily="34" charset="-128"/>
              </a:rPr>
              <a:t>2</a:t>
            </a:r>
            <a:r>
              <a:rPr lang="en-US" sz="2400" dirty="0"/>
              <a:t> </a:t>
            </a:r>
            <a:r>
              <a:rPr lang="el-GR" sz="2400" dirty="0"/>
              <a:t>από Δάση </a:t>
            </a:r>
          </a:p>
          <a:p>
            <a:pPr algn="ctr"/>
            <a:r>
              <a:rPr lang="el-GR" sz="2400" dirty="0"/>
              <a:t>Τεχνολογία Ελέγχου </a:t>
            </a:r>
            <a:r>
              <a:rPr lang="en-US" altLang="el-GR" sz="2400" dirty="0">
                <a:solidFill>
                  <a:srgbClr val="404040"/>
                </a:solidFill>
                <a:ea typeface="ＭＳ Ｐゴシック" panose="020B0600070205080204" pitchFamily="34" charset="-128"/>
              </a:rPr>
              <a:t>CO</a:t>
            </a:r>
            <a:r>
              <a:rPr lang="en-US" altLang="el-GR" sz="2400" baseline="-25000" dirty="0">
                <a:solidFill>
                  <a:srgbClr val="404040"/>
                </a:solidFill>
                <a:ea typeface="ＭＳ Ｐゴシック" panose="020B0600070205080204" pitchFamily="34" charset="-128"/>
              </a:rPr>
              <a:t>2</a:t>
            </a:r>
            <a:endParaRPr lang="en-US" sz="2400" dirty="0"/>
          </a:p>
          <a:p>
            <a:pPr marL="0" indent="0" algn="ctr">
              <a:buNone/>
            </a:pPr>
            <a:r>
              <a:rPr lang="en-US" sz="2400" b="1" dirty="0"/>
              <a:t>Adaptation – </a:t>
            </a:r>
            <a:r>
              <a:rPr lang="el-GR" sz="2400" b="1" dirty="0"/>
              <a:t>Προσαρμογή</a:t>
            </a:r>
            <a:endParaRPr lang="en-US" sz="2400" b="1" dirty="0"/>
          </a:p>
          <a:p>
            <a:pPr algn="ctr"/>
            <a:r>
              <a:rPr lang="el-GR" sz="2400" dirty="0"/>
              <a:t>Αγροτικός τομέας </a:t>
            </a:r>
          </a:p>
          <a:p>
            <a:pPr marL="0" indent="0" algn="ctr">
              <a:buNone/>
            </a:pPr>
            <a:r>
              <a:rPr lang="el-GR" sz="2400" dirty="0"/>
              <a:t>    </a:t>
            </a:r>
            <a:r>
              <a:rPr lang="en-US" sz="2400" dirty="0"/>
              <a:t>extreme events (</a:t>
            </a:r>
            <a:r>
              <a:rPr lang="el-GR" sz="2400" dirty="0"/>
              <a:t>πλημμύρες </a:t>
            </a:r>
            <a:r>
              <a:rPr lang="el-GR" sz="2400" dirty="0" err="1"/>
              <a:t>κτλ</a:t>
            </a:r>
            <a:r>
              <a:rPr lang="el-GR" sz="2400" dirty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5222336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201</Words>
  <Application>Microsoft Office PowerPoint</Application>
  <PresentationFormat>Ευρεία οθόνη</PresentationFormat>
  <Paragraphs>20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Θέμα του Office</vt:lpstr>
      <vt:lpstr>“ To slow or not to slow”</vt:lpstr>
      <vt:lpstr>Παρουσίαση του PowerPoint</vt:lpstr>
      <vt:lpstr>Ο.Ο.Π.ΚΑ= Οριακά Οφέλη Περιορισμού ΚΑ = Αποφυγή του κόστους- επιπτώσεων της ΚΑ  Ο.Κ.Π.ΚΑ= Οριακό Κόστος Περιορισμού ΚΑ = Οριακό κόστος Τεχνολογικής Δέσμευσης CO2 ή Φυσικές Μέθοδοι Δέσμευσης CO2</vt:lpstr>
      <vt:lpstr>Παρουσίαση του PowerPoint</vt:lpstr>
      <vt:lpstr>                    Δύο βασικά πλαίσια πολιτικής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 To slow or not to slow”</dc:title>
  <dc:creator>ΚΑΡΙΟΦΥΛΛΙΑ ΠΕΤΡΙΔΟΥ</dc:creator>
  <cp:lastModifiedBy>Κων/νος Μπίθας</cp:lastModifiedBy>
  <cp:revision>8</cp:revision>
  <dcterms:created xsi:type="dcterms:W3CDTF">2020-11-04T13:36:41Z</dcterms:created>
  <dcterms:modified xsi:type="dcterms:W3CDTF">2023-10-16T08:47:15Z</dcterms:modified>
</cp:coreProperties>
</file>