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79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1B6A6E-1ABD-46E7-9B9D-B81573E51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66E14B4-5C7B-4F11-9180-24D09BCF3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2B2D73-5768-41E5-BA1D-2AFBD2982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359724-BA07-48A7-A479-2A60752F6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78EB941-886E-4EA9-923E-4AA98CA0B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83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DEC239-762B-4468-8100-9374BA70A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BE15033-F38B-42D2-9948-EDBBEAAFF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2FC38D-7CB6-4C68-A858-7F45C24AE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D2E1E5-13FB-4165-862E-5FCEA41EA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94B48B-FEB8-4F72-AFFA-57904277A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783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3D27C20-AB39-4FEC-88F2-F4FF3D3FC8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CB4AF39-CD4C-49F1-9C31-4112332C0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4E4882-3C2C-4D87-B1B3-9BC0871F5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EEB71E-7FEE-4C08-905D-67F912D6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7CCCE41-32D7-43B5-8057-82C24765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212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2CC0B9-4E12-43A5-BEC3-A924D6E65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A8F720-9A76-4269-8B7B-C96892FE4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469B01E-30E4-49AE-95F2-A2E19B240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4DD287-8821-450F-B2E7-7B6329DA9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E92DA3-FCD2-4687-B084-2DA4270D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98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482819-D421-4EF7-BCEF-A3EA2AD7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AC39C3F-F942-46A8-9065-B56F45B99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5549C06-E106-424E-BFFB-083C11D85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4B125B3-91FC-4AAF-8F6D-07F3E5419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DC243A8-981F-42EF-83E8-DC6F0FA6A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794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1D5DC7-752E-4E99-8B55-2288DA565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2D134A-B1D8-4287-BEA4-A3506DE6E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A1CAD9C-22E8-4DA6-9FC0-D7A9DB60B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C00E0F-0DCC-48A6-A9D6-E9DF28B92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434798F-85F0-4213-B47C-36EB84942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540A7BD-4CF4-4DA5-B5BE-198EFA09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59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4E2D1F-7CC5-472B-9BE0-CEB9FA9EF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D835CA-4613-4EF2-9091-63FCD137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F8B0BC-AEFF-4523-AE70-9AF7D7571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7CA9F4-35B1-459F-B0C0-889D20CA2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CAAEBF3-C08A-4BD6-AEC2-84A1F710F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3C5717D-2C04-4823-AE59-18986212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B5B0FB0-CB5A-4D9E-AF4D-F937C73A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094B10E-8AF4-4921-8A8E-4BAF497F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579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E2168B-E5B5-481F-AAB8-88B0F4FE3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F5E93C4-DEA0-44C5-A84C-00EF5AAD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DC33F53-B968-4ECA-A8DC-48A77FAC9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61682E4-FD5A-418B-ACDA-DA1C063A3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91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57ED3A4-5E29-40A4-9B25-810FA472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22A03AF-14AA-43CC-8BD5-4C17A5883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37A4E2E-F76F-4D5D-8A83-2969ED05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4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831970-4B5E-460F-8D78-2BE72FCEE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2398FB-BD10-490E-9B07-24F624D39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53DB28B-CACF-4D4E-8B76-FF38B1B10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F51C9AD-F762-46CE-BB4C-950DE27AE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C3005D-A07B-4BFA-93DA-E97F08AFB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D0DB480-0738-4D4C-A966-3988E766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122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822A86-133B-4B6F-9B73-28D7E9279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F4482FA-E084-4F0A-9142-11F3B266C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D2B5F5D-A6BA-4BAE-9D9A-6B66032FC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FDF403B-CDC9-48BD-881C-BC57C1DE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406861D-6CE8-4C6D-B68B-02B8D9347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9C24464-019F-427C-B4B2-1AA985ED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35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9F3471B-063D-4110-B9D6-93338C4E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95CBB8-3AEC-400D-A244-705589748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26112AA-0F16-48DB-918B-5876D4065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8159B-AB50-465B-AAC3-C5782CA5FDCD}" type="datetimeFigureOut">
              <a:rPr lang="el-GR" smtClean="0"/>
              <a:pPr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D8A2A78-FD01-4A55-A4C0-86B7097B8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6CBDC6D-580C-46D8-8328-CEB626DD8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F7C47-56F7-4384-85CD-DABFE64D803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160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E3609F70-D338-4577-A737-B3BE856722C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38271" y="2173428"/>
            <a:ext cx="6375027" cy="3551380"/>
          </a:xfrm>
          <a:prstGeom prst="rect">
            <a:avLst/>
          </a:prstGeom>
        </p:spPr>
      </p:pic>
      <p:sp>
        <p:nvSpPr>
          <p:cNvPr id="8" name="Υπότιτλος 2">
            <a:extLst>
              <a:ext uri="{FF2B5EF4-FFF2-40B4-BE49-F238E27FC236}">
                <a16:creationId xmlns:a16="http://schemas.microsoft.com/office/drawing/2014/main" id="{85868DB6-809F-4C3E-B4E9-F86F9FEE8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111" y="1216403"/>
            <a:ext cx="9144000" cy="52011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Το άριστο επίπεδο όχλησης και προστασίας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728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>
            <a:extLst>
              <a:ext uri="{FF2B5EF4-FFF2-40B4-BE49-F238E27FC236}">
                <a16:creationId xmlns:a16="http://schemas.microsoft.com/office/drawing/2014/main" id="{06B7A447-FC29-43AA-9864-08D9986D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959"/>
            <a:ext cx="10515600" cy="1078292"/>
          </a:xfrm>
        </p:spPr>
        <p:txBody>
          <a:bodyPr>
            <a:normAutofit fontScale="90000"/>
          </a:bodyPr>
          <a:lstStyle/>
          <a:p>
            <a:pPr marL="285750" indent="-285750" algn="ctr" hangingPunct="0">
              <a:buFont typeface="Arial" panose="020B0604020202020204" pitchFamily="34" charset="0"/>
              <a:buChar char="•"/>
            </a:pPr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Καθορισμός της άριστης προστασίας μέσω της άριστης εξωτερικής επίδρασης</a:t>
            </a:r>
            <a:b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el-G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l-GR" dirty="0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0EBE4619-F331-4639-8767-08545FAEFE2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2117483" y="2422689"/>
            <a:ext cx="6583457" cy="3846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30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0EE444-9C6F-4342-9862-3762CC5E1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0235"/>
            <a:ext cx="10515600" cy="5136728"/>
          </a:xfrm>
        </p:spPr>
        <p:txBody>
          <a:bodyPr/>
          <a:lstStyle/>
          <a:p>
            <a:pPr algn="ctr"/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Καθορισμός Άριστου Επιπέδου Ρύπανσης υπό καθεστώς ύπαρξης Αντιρρυπαντικής Τεχνολογίας.</a:t>
            </a:r>
            <a:endParaRPr lang="el-G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23FF342-AD64-47F2-B0EA-82C4CCC7D20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1" y="2426138"/>
            <a:ext cx="6006516" cy="36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2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7283F1-A93E-4886-9244-0167D1F0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273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06930E-9D3E-47EE-8DDB-2B6AC8574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239"/>
            <a:ext cx="10515600" cy="4834724"/>
          </a:xfrm>
        </p:spPr>
        <p:txBody>
          <a:bodyPr/>
          <a:lstStyle/>
          <a:p>
            <a:pPr algn="ctr"/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Καθορισμός άριστου μέσω της σύγκρισης οριακού κόστους ρύπανσης και οριακού κόστους περιορισμού της ρύπανσης.</a:t>
            </a:r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6579284-C75F-48CA-9BD4-8EA690615B9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3170" y="2846099"/>
            <a:ext cx="6545663" cy="349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620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C08790-E9FE-4BBF-BA61-17A9DACE0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4837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FB692F-07DE-4609-81BA-182EB035B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459"/>
            <a:ext cx="10515600" cy="5002504"/>
          </a:xfrm>
        </p:spPr>
        <p:txBody>
          <a:bodyPr/>
          <a:lstStyle/>
          <a:p>
            <a:pPr algn="ctr"/>
            <a:r>
              <a:rPr lang="el-G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Εναλλακτική μέθοδος καθορισμού του άριστου επιπέδου περιορισμού της ρύπανσης </a:t>
            </a:r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CBD9089-E8C0-4489-8E88-B800394996A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34457" y="2155971"/>
            <a:ext cx="6542431" cy="3452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65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6C6DEF-CC49-4F14-BCC0-872388DD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473D61-098B-480D-A533-6F51FC308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044426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4401</TotalTime>
  <Words>53</Words>
  <Application>Microsoft Office PowerPoint</Application>
  <PresentationFormat>Ευρεία οθόνη</PresentationFormat>
  <Paragraphs>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Θέμα του Office</vt:lpstr>
      <vt:lpstr>Παρουσίαση του PowerPoint</vt:lpstr>
      <vt:lpstr> Καθορισμός της άριστης προστασίας μέσω της άριστης εξωτερικής επίδρασης  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ΚΑΡΙΟΦΥΛΛΙΑ ΠΕΤΡΙΔΟΥ</dc:creator>
  <cp:lastModifiedBy>Κων/νος Μπίθας</cp:lastModifiedBy>
  <cp:revision>2</cp:revision>
  <dcterms:created xsi:type="dcterms:W3CDTF">2020-11-05T10:41:46Z</dcterms:created>
  <dcterms:modified xsi:type="dcterms:W3CDTF">2023-10-16T08:46:05Z</dcterms:modified>
</cp:coreProperties>
</file>